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7"/>
  </p:notesMasterIdLst>
  <p:sldIdLst>
    <p:sldId id="265" r:id="rId2"/>
    <p:sldId id="300" r:id="rId3"/>
    <p:sldId id="302" r:id="rId4"/>
    <p:sldId id="310" r:id="rId5"/>
    <p:sldId id="311" r:id="rId6"/>
  </p:sldIdLst>
  <p:sldSz cx="21383625" cy="15119350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1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imizu" initials="s" lastIdx="1" clrIdx="0">
    <p:extLst>
      <p:ext uri="{19B8F6BF-5375-455C-9EA6-DF929625EA0E}">
        <p15:presenceInfo xmlns:p15="http://schemas.microsoft.com/office/powerpoint/2012/main" userId="shimizu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E7800"/>
    <a:srgbClr val="FF9900"/>
    <a:srgbClr val="A5A5A5"/>
    <a:srgbClr val="FF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89" autoAdjust="0"/>
    <p:restoredTop sz="96370" autoAdjust="0"/>
  </p:normalViewPr>
  <p:slideViewPr>
    <p:cSldViewPr>
      <p:cViewPr>
        <p:scale>
          <a:sx n="50" d="100"/>
          <a:sy n="50" d="100"/>
        </p:scale>
        <p:origin x="736" y="-180"/>
      </p:cViewPr>
      <p:guideLst>
        <p:guide orient="horz" pos="4761"/>
        <p:guide pos="67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734846-ED65-40C3-AF15-CEF7D80481CA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54100" y="1243013"/>
            <a:ext cx="47498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86313"/>
            <a:ext cx="5486400" cy="39163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9749E7-FB91-4A73-AAE2-52A35F1BF1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4622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14413" y="1233488"/>
            <a:ext cx="47069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5B1F4E-B41E-4F83-BCF5-32C615ED549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027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2474395"/>
            <a:ext cx="18176081" cy="5263774"/>
          </a:xfrm>
        </p:spPr>
        <p:txBody>
          <a:bodyPr anchor="b"/>
          <a:lstStyle>
            <a:lvl1pPr algn="ctr">
              <a:defRPr sz="1322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7941160"/>
            <a:ext cx="16037719" cy="3650342"/>
          </a:xfrm>
        </p:spPr>
        <p:txBody>
          <a:bodyPr/>
          <a:lstStyle>
            <a:lvl1pPr marL="0" indent="0" algn="ctr">
              <a:buNone/>
              <a:defRPr sz="5291"/>
            </a:lvl1pPr>
            <a:lvl2pPr marL="1007943" indent="0" algn="ctr">
              <a:buNone/>
              <a:defRPr sz="4409"/>
            </a:lvl2pPr>
            <a:lvl3pPr marL="2015886" indent="0" algn="ctr">
              <a:buNone/>
              <a:defRPr sz="3968"/>
            </a:lvl3pPr>
            <a:lvl4pPr marL="3023829" indent="0" algn="ctr">
              <a:buNone/>
              <a:defRPr sz="3527"/>
            </a:lvl4pPr>
            <a:lvl5pPr marL="4031772" indent="0" algn="ctr">
              <a:buNone/>
              <a:defRPr sz="3527"/>
            </a:lvl5pPr>
            <a:lvl6pPr marL="5039716" indent="0" algn="ctr">
              <a:buNone/>
              <a:defRPr sz="3527"/>
            </a:lvl6pPr>
            <a:lvl7pPr marL="6047659" indent="0" algn="ctr">
              <a:buNone/>
              <a:defRPr sz="3527"/>
            </a:lvl7pPr>
            <a:lvl8pPr marL="7055602" indent="0" algn="ctr">
              <a:buNone/>
              <a:defRPr sz="3527"/>
            </a:lvl8pPr>
            <a:lvl9pPr marL="8063545" indent="0" algn="ctr">
              <a:buNone/>
              <a:defRPr sz="352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CC248-900A-4626-9194-353BCCF3F981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ED217-1762-497B-8F26-5CFA3FA1EC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8851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CC248-900A-4626-9194-353BCCF3F981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ED217-1762-497B-8F26-5CFA3FA1EC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5645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804966"/>
            <a:ext cx="4610844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804966"/>
            <a:ext cx="13565237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CC248-900A-4626-9194-353BCCF3F981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ED217-1762-497B-8F26-5CFA3FA1EC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5288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B60F6E3-09D6-4F90-A26A-E70189894AF9}"/>
              </a:ext>
            </a:extLst>
          </p:cNvPr>
          <p:cNvSpPr>
            <a:spLocks noChangeAspect="1"/>
          </p:cNvSpPr>
          <p:nvPr userDrawn="1"/>
        </p:nvSpPr>
        <p:spPr>
          <a:xfrm>
            <a:off x="213835" y="150501"/>
            <a:ext cx="20955953" cy="148183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546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F1D4FC32-3D92-4720-926F-16C4285E7A4B}"/>
              </a:ext>
            </a:extLst>
          </p:cNvPr>
          <p:cNvCxnSpPr>
            <a:cxnSpLocks/>
          </p:cNvCxnSpPr>
          <p:nvPr userDrawn="1"/>
        </p:nvCxnSpPr>
        <p:spPr>
          <a:xfrm>
            <a:off x="213835" y="13997130"/>
            <a:ext cx="2095595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>
            <a:extLst>
              <a:ext uri="{FF2B5EF4-FFF2-40B4-BE49-F238E27FC236}">
                <a16:creationId xmlns:a16="http://schemas.microsoft.com/office/drawing/2014/main" id="{9074E708-3E66-4D65-A547-D87576A0CA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914" y="14126232"/>
            <a:ext cx="3376901" cy="716850"/>
          </a:xfrm>
          <a:prstGeom prst="rect">
            <a:avLst/>
          </a:prstGeom>
        </p:spPr>
      </p:pic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B6B7658A-0456-4190-95C7-30C1C338476D}"/>
              </a:ext>
            </a:extLst>
          </p:cNvPr>
          <p:cNvCxnSpPr>
            <a:cxnSpLocks/>
          </p:cNvCxnSpPr>
          <p:nvPr userDrawn="1"/>
        </p:nvCxnSpPr>
        <p:spPr>
          <a:xfrm>
            <a:off x="4620695" y="13998551"/>
            <a:ext cx="0" cy="97044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EEC094B-9890-4D8B-AC8F-E0D84D51AE19}"/>
              </a:ext>
            </a:extLst>
          </p:cNvPr>
          <p:cNvCxnSpPr>
            <a:cxnSpLocks/>
          </p:cNvCxnSpPr>
          <p:nvPr userDrawn="1"/>
        </p:nvCxnSpPr>
        <p:spPr>
          <a:xfrm>
            <a:off x="11607869" y="13997131"/>
            <a:ext cx="0" cy="97093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BD9A18EF-ECD1-4D28-9E6B-AC2D05A4381E}"/>
              </a:ext>
            </a:extLst>
          </p:cNvPr>
          <p:cNvCxnSpPr>
            <a:cxnSpLocks/>
          </p:cNvCxnSpPr>
          <p:nvPr userDrawn="1"/>
        </p:nvCxnSpPr>
        <p:spPr>
          <a:xfrm>
            <a:off x="12406925" y="13989437"/>
            <a:ext cx="0" cy="97863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72AF6EC6-110B-4766-9141-9CC5D07D535A}"/>
              </a:ext>
            </a:extLst>
          </p:cNvPr>
          <p:cNvCxnSpPr>
            <a:cxnSpLocks/>
          </p:cNvCxnSpPr>
          <p:nvPr userDrawn="1"/>
        </p:nvCxnSpPr>
        <p:spPr>
          <a:xfrm>
            <a:off x="14271250" y="13998551"/>
            <a:ext cx="0" cy="97044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B8FB4E8C-84E9-4A38-9505-8EE4CD63FCC2}"/>
              </a:ext>
            </a:extLst>
          </p:cNvPr>
          <p:cNvCxnSpPr>
            <a:cxnSpLocks/>
          </p:cNvCxnSpPr>
          <p:nvPr userDrawn="1"/>
        </p:nvCxnSpPr>
        <p:spPr>
          <a:xfrm>
            <a:off x="15185656" y="13998551"/>
            <a:ext cx="0" cy="97044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597C868-CA8A-4DC9-B5EA-2CD4298EF5AF}"/>
              </a:ext>
            </a:extLst>
          </p:cNvPr>
          <p:cNvCxnSpPr>
            <a:cxnSpLocks/>
          </p:cNvCxnSpPr>
          <p:nvPr userDrawn="1"/>
        </p:nvCxnSpPr>
        <p:spPr>
          <a:xfrm>
            <a:off x="11607869" y="14325530"/>
            <a:ext cx="956191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E9E363F-898F-4A4C-8EE6-B995E8789207}"/>
              </a:ext>
            </a:extLst>
          </p:cNvPr>
          <p:cNvSpPr txBox="1"/>
          <p:nvPr userDrawn="1"/>
        </p:nvSpPr>
        <p:spPr>
          <a:xfrm>
            <a:off x="11643526" y="14041412"/>
            <a:ext cx="7087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作成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991F8D4-B907-4A4F-BCE0-78730894A216}"/>
              </a:ext>
            </a:extLst>
          </p:cNvPr>
          <p:cNvSpPr txBox="1"/>
          <p:nvPr userDrawn="1"/>
        </p:nvSpPr>
        <p:spPr>
          <a:xfrm>
            <a:off x="11639330" y="14368391"/>
            <a:ext cx="7087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修正</a:t>
            </a:r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E018242A-ABF5-4514-AD43-E249BFF8CA24}"/>
              </a:ext>
            </a:extLst>
          </p:cNvPr>
          <p:cNvCxnSpPr>
            <a:cxnSpLocks/>
          </p:cNvCxnSpPr>
          <p:nvPr userDrawn="1"/>
        </p:nvCxnSpPr>
        <p:spPr>
          <a:xfrm>
            <a:off x="11607869" y="14642870"/>
            <a:ext cx="357778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DB6F137-7F1B-4BB3-85BF-C458D814DA5E}"/>
              </a:ext>
            </a:extLst>
          </p:cNvPr>
          <p:cNvSpPr txBox="1"/>
          <p:nvPr userDrawn="1"/>
        </p:nvSpPr>
        <p:spPr>
          <a:xfrm>
            <a:off x="11639330" y="14686292"/>
            <a:ext cx="7087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修正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B2C2049-C81A-4AEE-B5F5-1CC399DB4B69}"/>
              </a:ext>
            </a:extLst>
          </p:cNvPr>
          <p:cNvSpPr txBox="1"/>
          <p:nvPr userDrawn="1"/>
        </p:nvSpPr>
        <p:spPr>
          <a:xfrm>
            <a:off x="17014666" y="14041411"/>
            <a:ext cx="107309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案件名</a:t>
            </a:r>
          </a:p>
        </p:txBody>
      </p: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CF3DC6D1-F47F-4898-927C-23C5EC4E4ABF}"/>
              </a:ext>
            </a:extLst>
          </p:cNvPr>
          <p:cNvCxnSpPr>
            <a:cxnSpLocks/>
          </p:cNvCxnSpPr>
          <p:nvPr userDrawn="1"/>
        </p:nvCxnSpPr>
        <p:spPr>
          <a:xfrm>
            <a:off x="19999441" y="13998551"/>
            <a:ext cx="0" cy="97044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73D9735-08D3-4CA7-AEE2-B77D1BCD412C}"/>
              </a:ext>
            </a:extLst>
          </p:cNvPr>
          <p:cNvSpPr txBox="1"/>
          <p:nvPr userDrawn="1"/>
        </p:nvSpPr>
        <p:spPr>
          <a:xfrm>
            <a:off x="20196868" y="14060614"/>
            <a:ext cx="76966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No.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DE94271-BB02-C14E-A5A6-089CD4AB312F}"/>
              </a:ext>
            </a:extLst>
          </p:cNvPr>
          <p:cNvSpPr txBox="1"/>
          <p:nvPr userDrawn="1"/>
        </p:nvSpPr>
        <p:spPr>
          <a:xfrm>
            <a:off x="4783563" y="14137558"/>
            <a:ext cx="673880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株式会社メディアウェイブ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〒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141-0031</a:t>
            </a: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東京都品川区西五反田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丁目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号　三信ビル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　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03-6420-0670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39165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CC248-900A-4626-9194-353BCCF3F981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ED217-1762-497B-8F26-5CFA3FA1EC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766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3769342"/>
            <a:ext cx="18443377" cy="6289229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10118069"/>
            <a:ext cx="18443377" cy="3307357"/>
          </a:xfrm>
        </p:spPr>
        <p:txBody>
          <a:bodyPr/>
          <a:lstStyle>
            <a:lvl1pPr marL="0" indent="0">
              <a:buNone/>
              <a:defRPr sz="5291">
                <a:solidFill>
                  <a:schemeClr val="tx1"/>
                </a:solidFill>
              </a:defRPr>
            </a:lvl1pPr>
            <a:lvl2pPr marL="1007943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2pPr>
            <a:lvl3pPr marL="2015886" indent="0">
              <a:buNone/>
              <a:defRPr sz="3968">
                <a:solidFill>
                  <a:schemeClr val="tx1">
                    <a:tint val="75000"/>
                  </a:schemeClr>
                </a:solidFill>
              </a:defRPr>
            </a:lvl3pPr>
            <a:lvl4pPr marL="3023829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4pPr>
            <a:lvl5pPr marL="4031772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5pPr>
            <a:lvl6pPr marL="5039716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6pPr>
            <a:lvl7pPr marL="6047659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7pPr>
            <a:lvl8pPr marL="7055602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8pPr>
            <a:lvl9pPr marL="8063545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CC248-900A-4626-9194-353BCCF3F981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ED217-1762-497B-8F26-5CFA3FA1EC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442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4024827"/>
            <a:ext cx="908804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4024827"/>
            <a:ext cx="908804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CC248-900A-4626-9194-353BCCF3F981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ED217-1762-497B-8F26-5CFA3FA1EC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2479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804969"/>
            <a:ext cx="18443377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3706342"/>
            <a:ext cx="9046274" cy="1816421"/>
          </a:xfrm>
        </p:spPr>
        <p:txBody>
          <a:bodyPr anchor="b"/>
          <a:lstStyle>
            <a:lvl1pPr marL="0" indent="0">
              <a:buNone/>
              <a:defRPr sz="5291" b="1"/>
            </a:lvl1pPr>
            <a:lvl2pPr marL="1007943" indent="0">
              <a:buNone/>
              <a:defRPr sz="4409" b="1"/>
            </a:lvl2pPr>
            <a:lvl3pPr marL="2015886" indent="0">
              <a:buNone/>
              <a:defRPr sz="3968" b="1"/>
            </a:lvl3pPr>
            <a:lvl4pPr marL="3023829" indent="0">
              <a:buNone/>
              <a:defRPr sz="3527" b="1"/>
            </a:lvl4pPr>
            <a:lvl5pPr marL="4031772" indent="0">
              <a:buNone/>
              <a:defRPr sz="3527" b="1"/>
            </a:lvl5pPr>
            <a:lvl6pPr marL="5039716" indent="0">
              <a:buNone/>
              <a:defRPr sz="3527" b="1"/>
            </a:lvl6pPr>
            <a:lvl7pPr marL="6047659" indent="0">
              <a:buNone/>
              <a:defRPr sz="3527" b="1"/>
            </a:lvl7pPr>
            <a:lvl8pPr marL="7055602" indent="0">
              <a:buNone/>
              <a:defRPr sz="3527" b="1"/>
            </a:lvl8pPr>
            <a:lvl9pPr marL="8063545" indent="0">
              <a:buNone/>
              <a:defRPr sz="352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5522763"/>
            <a:ext cx="9046274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3706342"/>
            <a:ext cx="9090826" cy="1816421"/>
          </a:xfrm>
        </p:spPr>
        <p:txBody>
          <a:bodyPr anchor="b"/>
          <a:lstStyle>
            <a:lvl1pPr marL="0" indent="0">
              <a:buNone/>
              <a:defRPr sz="5291" b="1"/>
            </a:lvl1pPr>
            <a:lvl2pPr marL="1007943" indent="0">
              <a:buNone/>
              <a:defRPr sz="4409" b="1"/>
            </a:lvl2pPr>
            <a:lvl3pPr marL="2015886" indent="0">
              <a:buNone/>
              <a:defRPr sz="3968" b="1"/>
            </a:lvl3pPr>
            <a:lvl4pPr marL="3023829" indent="0">
              <a:buNone/>
              <a:defRPr sz="3527" b="1"/>
            </a:lvl4pPr>
            <a:lvl5pPr marL="4031772" indent="0">
              <a:buNone/>
              <a:defRPr sz="3527" b="1"/>
            </a:lvl5pPr>
            <a:lvl6pPr marL="5039716" indent="0">
              <a:buNone/>
              <a:defRPr sz="3527" b="1"/>
            </a:lvl6pPr>
            <a:lvl7pPr marL="6047659" indent="0">
              <a:buNone/>
              <a:defRPr sz="3527" b="1"/>
            </a:lvl7pPr>
            <a:lvl8pPr marL="7055602" indent="0">
              <a:buNone/>
              <a:defRPr sz="3527" b="1"/>
            </a:lvl8pPr>
            <a:lvl9pPr marL="8063545" indent="0">
              <a:buNone/>
              <a:defRPr sz="352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5522763"/>
            <a:ext cx="9090826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CC248-900A-4626-9194-353BCCF3F981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ED217-1762-497B-8F26-5CFA3FA1EC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200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CC248-900A-4626-9194-353BCCF3F981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ED217-1762-497B-8F26-5CFA3FA1EC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0851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CC248-900A-4626-9194-353BCCF3F981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ED217-1762-497B-8F26-5CFA3FA1EC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8038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007957"/>
            <a:ext cx="6896776" cy="3527848"/>
          </a:xfrm>
        </p:spPr>
        <p:txBody>
          <a:bodyPr anchor="b"/>
          <a:lstStyle>
            <a:lvl1pPr>
              <a:defRPr sz="705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2176910"/>
            <a:ext cx="10825460" cy="10744538"/>
          </a:xfrm>
        </p:spPr>
        <p:txBody>
          <a:bodyPr/>
          <a:lstStyle>
            <a:lvl1pPr>
              <a:defRPr sz="7055"/>
            </a:lvl1pPr>
            <a:lvl2pPr>
              <a:defRPr sz="6173"/>
            </a:lvl2pPr>
            <a:lvl3pPr>
              <a:defRPr sz="5291"/>
            </a:lvl3pPr>
            <a:lvl4pPr>
              <a:defRPr sz="4409"/>
            </a:lvl4pPr>
            <a:lvl5pPr>
              <a:defRPr sz="4409"/>
            </a:lvl5pPr>
            <a:lvl6pPr>
              <a:defRPr sz="4409"/>
            </a:lvl6pPr>
            <a:lvl7pPr>
              <a:defRPr sz="4409"/>
            </a:lvl7pPr>
            <a:lvl8pPr>
              <a:defRPr sz="4409"/>
            </a:lvl8pPr>
            <a:lvl9pPr>
              <a:defRPr sz="440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4535805"/>
            <a:ext cx="6896776" cy="8403140"/>
          </a:xfrm>
        </p:spPr>
        <p:txBody>
          <a:bodyPr/>
          <a:lstStyle>
            <a:lvl1pPr marL="0" indent="0">
              <a:buNone/>
              <a:defRPr sz="3527"/>
            </a:lvl1pPr>
            <a:lvl2pPr marL="1007943" indent="0">
              <a:buNone/>
              <a:defRPr sz="3086"/>
            </a:lvl2pPr>
            <a:lvl3pPr marL="2015886" indent="0">
              <a:buNone/>
              <a:defRPr sz="2646"/>
            </a:lvl3pPr>
            <a:lvl4pPr marL="3023829" indent="0">
              <a:buNone/>
              <a:defRPr sz="2205"/>
            </a:lvl4pPr>
            <a:lvl5pPr marL="4031772" indent="0">
              <a:buNone/>
              <a:defRPr sz="2205"/>
            </a:lvl5pPr>
            <a:lvl6pPr marL="5039716" indent="0">
              <a:buNone/>
              <a:defRPr sz="2205"/>
            </a:lvl6pPr>
            <a:lvl7pPr marL="6047659" indent="0">
              <a:buNone/>
              <a:defRPr sz="2205"/>
            </a:lvl7pPr>
            <a:lvl8pPr marL="7055602" indent="0">
              <a:buNone/>
              <a:defRPr sz="2205"/>
            </a:lvl8pPr>
            <a:lvl9pPr marL="8063545" indent="0">
              <a:buNone/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CC248-900A-4626-9194-353BCCF3F981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ED217-1762-497B-8F26-5CFA3FA1EC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7874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007957"/>
            <a:ext cx="6896776" cy="3527848"/>
          </a:xfrm>
        </p:spPr>
        <p:txBody>
          <a:bodyPr anchor="b"/>
          <a:lstStyle>
            <a:lvl1pPr>
              <a:defRPr sz="705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2176910"/>
            <a:ext cx="10825460" cy="10744538"/>
          </a:xfrm>
        </p:spPr>
        <p:txBody>
          <a:bodyPr anchor="t"/>
          <a:lstStyle>
            <a:lvl1pPr marL="0" indent="0">
              <a:buNone/>
              <a:defRPr sz="7055"/>
            </a:lvl1pPr>
            <a:lvl2pPr marL="1007943" indent="0">
              <a:buNone/>
              <a:defRPr sz="6173"/>
            </a:lvl2pPr>
            <a:lvl3pPr marL="2015886" indent="0">
              <a:buNone/>
              <a:defRPr sz="5291"/>
            </a:lvl3pPr>
            <a:lvl4pPr marL="3023829" indent="0">
              <a:buNone/>
              <a:defRPr sz="4409"/>
            </a:lvl4pPr>
            <a:lvl5pPr marL="4031772" indent="0">
              <a:buNone/>
              <a:defRPr sz="4409"/>
            </a:lvl5pPr>
            <a:lvl6pPr marL="5039716" indent="0">
              <a:buNone/>
              <a:defRPr sz="4409"/>
            </a:lvl6pPr>
            <a:lvl7pPr marL="6047659" indent="0">
              <a:buNone/>
              <a:defRPr sz="4409"/>
            </a:lvl7pPr>
            <a:lvl8pPr marL="7055602" indent="0">
              <a:buNone/>
              <a:defRPr sz="4409"/>
            </a:lvl8pPr>
            <a:lvl9pPr marL="8063545" indent="0">
              <a:buNone/>
              <a:defRPr sz="440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4535805"/>
            <a:ext cx="6896776" cy="8403140"/>
          </a:xfrm>
        </p:spPr>
        <p:txBody>
          <a:bodyPr/>
          <a:lstStyle>
            <a:lvl1pPr marL="0" indent="0">
              <a:buNone/>
              <a:defRPr sz="3527"/>
            </a:lvl1pPr>
            <a:lvl2pPr marL="1007943" indent="0">
              <a:buNone/>
              <a:defRPr sz="3086"/>
            </a:lvl2pPr>
            <a:lvl3pPr marL="2015886" indent="0">
              <a:buNone/>
              <a:defRPr sz="2646"/>
            </a:lvl3pPr>
            <a:lvl4pPr marL="3023829" indent="0">
              <a:buNone/>
              <a:defRPr sz="2205"/>
            </a:lvl4pPr>
            <a:lvl5pPr marL="4031772" indent="0">
              <a:buNone/>
              <a:defRPr sz="2205"/>
            </a:lvl5pPr>
            <a:lvl6pPr marL="5039716" indent="0">
              <a:buNone/>
              <a:defRPr sz="2205"/>
            </a:lvl6pPr>
            <a:lvl7pPr marL="6047659" indent="0">
              <a:buNone/>
              <a:defRPr sz="2205"/>
            </a:lvl7pPr>
            <a:lvl8pPr marL="7055602" indent="0">
              <a:buNone/>
              <a:defRPr sz="2205"/>
            </a:lvl8pPr>
            <a:lvl9pPr marL="8063545" indent="0">
              <a:buNone/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CC248-900A-4626-9194-353BCCF3F981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ED217-1762-497B-8F26-5CFA3FA1EC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7308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804969"/>
            <a:ext cx="18443377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4024827"/>
            <a:ext cx="18443377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14013401"/>
            <a:ext cx="4811316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CC248-900A-4626-9194-353BCCF3F981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14013401"/>
            <a:ext cx="7216973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14013401"/>
            <a:ext cx="4811316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ED217-1762-497B-8F26-5CFA3FA1EC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4533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l" defTabSz="2015886" rtl="0" eaLnBrk="1" latinLnBrk="0" hangingPunct="1">
        <a:lnSpc>
          <a:spcPct val="90000"/>
        </a:lnSpc>
        <a:spcBef>
          <a:spcPct val="0"/>
        </a:spcBef>
        <a:buNone/>
        <a:defRPr kumimoji="1" sz="9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3972" indent="-503972" algn="l" defTabSz="2015886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kumimoji="1" sz="6173" kern="1200">
          <a:solidFill>
            <a:schemeClr val="tx1"/>
          </a:solidFill>
          <a:latin typeface="+mn-lt"/>
          <a:ea typeface="+mn-ea"/>
          <a:cs typeface="+mn-cs"/>
        </a:defRPr>
      </a:lvl1pPr>
      <a:lvl2pPr marL="1511915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5291" kern="1200">
          <a:solidFill>
            <a:schemeClr val="tx1"/>
          </a:solidFill>
          <a:latin typeface="+mn-lt"/>
          <a:ea typeface="+mn-ea"/>
          <a:cs typeface="+mn-cs"/>
        </a:defRPr>
      </a:lvl2pPr>
      <a:lvl3pPr marL="2519858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4409" kern="1200">
          <a:solidFill>
            <a:schemeClr val="tx1"/>
          </a:solidFill>
          <a:latin typeface="+mn-lt"/>
          <a:ea typeface="+mn-ea"/>
          <a:cs typeface="+mn-cs"/>
        </a:defRPr>
      </a:lvl3pPr>
      <a:lvl4pPr marL="3527801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4pPr>
      <a:lvl5pPr marL="4535744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5pPr>
      <a:lvl6pPr marL="5543687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6pPr>
      <a:lvl7pPr marL="6551630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7pPr>
      <a:lvl8pPr marL="7559573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8pPr>
      <a:lvl9pPr marL="8567517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15886" rtl="0" eaLnBrk="1" latinLnBrk="0" hangingPunct="1"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1pPr>
      <a:lvl2pPr marL="1007943" algn="l" defTabSz="2015886" rtl="0" eaLnBrk="1" latinLnBrk="0" hangingPunct="1"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2015886" algn="l" defTabSz="2015886" rtl="0" eaLnBrk="1" latinLnBrk="0" hangingPunct="1"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3pPr>
      <a:lvl4pPr marL="3023829" algn="l" defTabSz="2015886" rtl="0" eaLnBrk="1" latinLnBrk="0" hangingPunct="1"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4pPr>
      <a:lvl5pPr marL="4031772" algn="l" defTabSz="2015886" rtl="0" eaLnBrk="1" latinLnBrk="0" hangingPunct="1"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5pPr>
      <a:lvl6pPr marL="5039716" algn="l" defTabSz="2015886" rtl="0" eaLnBrk="1" latinLnBrk="0" hangingPunct="1"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6pPr>
      <a:lvl7pPr marL="6047659" algn="l" defTabSz="2015886" rtl="0" eaLnBrk="1" latinLnBrk="0" hangingPunct="1"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7pPr>
      <a:lvl8pPr marL="7055602" algn="l" defTabSz="2015886" rtl="0" eaLnBrk="1" latinLnBrk="0" hangingPunct="1"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8pPr>
      <a:lvl9pPr marL="8063545" algn="l" defTabSz="2015886" rtl="0" eaLnBrk="1" latinLnBrk="0" hangingPunct="1"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4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47533A-C565-46E1-BFE7-A6C670325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61484" y="5518420"/>
            <a:ext cx="15660653" cy="1861728"/>
          </a:xfrm>
        </p:spPr>
        <p:txBody>
          <a:bodyPr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3999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ホテル日航ハウステンボス</a:t>
            </a:r>
            <a:r>
              <a:rPr lang="zh-TW" altLang="en-US" sz="3999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3999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様</a:t>
            </a:r>
            <a:br>
              <a:rPr lang="en-US" altLang="ja-JP" sz="3999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999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 １階</a:t>
            </a:r>
            <a:r>
              <a:rPr lang="en-US" altLang="ja-JP" sz="3999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MDF</a:t>
            </a:r>
            <a:r>
              <a:rPr lang="ja-JP" altLang="en-US" sz="3999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室 ネットワーク構成図 ～</a:t>
            </a:r>
          </a:p>
        </p:txBody>
      </p:sp>
      <p:sp>
        <p:nvSpPr>
          <p:cNvPr id="4" name="字幕 3">
            <a:extLst>
              <a:ext uri="{FF2B5EF4-FFF2-40B4-BE49-F238E27FC236}">
                <a16:creationId xmlns:a16="http://schemas.microsoft.com/office/drawing/2014/main" id="{331E6308-2849-4309-854A-4C45A9480D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64490" y="13654803"/>
            <a:ext cx="10854642" cy="933076"/>
          </a:xfrm>
        </p:spPr>
        <p:txBody>
          <a:bodyPr>
            <a:spAutoFit/>
          </a:bodyPr>
          <a:lstStyle/>
          <a:p>
            <a:pPr>
              <a:spcBef>
                <a:spcPts val="1295"/>
              </a:spcBef>
            </a:pPr>
            <a:r>
              <a:rPr lang="en-US" altLang="ja-JP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2025</a:t>
            </a:r>
            <a:r>
              <a:rPr lang="ja-JP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日更新</a:t>
            </a:r>
            <a:endParaRPr lang="en-US" altLang="ja-JP" sz="2400" dirty="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1295"/>
              </a:spcBef>
            </a:pPr>
            <a:r>
              <a:rPr lang="ja-JP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株式会社メディアウェイブ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2478123-9DE6-415F-8825-FA8AA164BFF1}"/>
              </a:ext>
            </a:extLst>
          </p:cNvPr>
          <p:cNvSpPr txBox="1"/>
          <p:nvPr/>
        </p:nvSpPr>
        <p:spPr>
          <a:xfrm>
            <a:off x="519718" y="643935"/>
            <a:ext cx="112831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ナバ開発株式会社　御中</a:t>
            </a:r>
          </a:p>
        </p:txBody>
      </p:sp>
      <p:pic>
        <p:nvPicPr>
          <p:cNvPr id="5" name="図 4" descr="挿絵, 記号 が含まれている画像&#10;&#10;自動的に生成された説明">
            <a:extLst>
              <a:ext uri="{FF2B5EF4-FFF2-40B4-BE49-F238E27FC236}">
                <a16:creationId xmlns:a16="http://schemas.microsoft.com/office/drawing/2014/main" id="{64528D27-D01A-C258-F4B2-B51F03B7190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33775" y="11447514"/>
            <a:ext cx="1716076" cy="1676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006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6ECA10-4CB2-9D3D-D5AA-041C3A1D2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テキスト ボックス 497">
            <a:extLst>
              <a:ext uri="{FF2B5EF4-FFF2-40B4-BE49-F238E27FC236}">
                <a16:creationId xmlns:a16="http://schemas.microsoft.com/office/drawing/2014/main" id="{24F0CE06-9454-E99C-B3C9-B9DCCF518B25}"/>
              </a:ext>
            </a:extLst>
          </p:cNvPr>
          <p:cNvSpPr txBox="1"/>
          <p:nvPr/>
        </p:nvSpPr>
        <p:spPr>
          <a:xfrm>
            <a:off x="15228316" y="14444785"/>
            <a:ext cx="46805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ホテル日航ハウステンボス 様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ネットワーク構成概要</a:t>
            </a:r>
          </a:p>
        </p:txBody>
      </p:sp>
      <p:sp>
        <p:nvSpPr>
          <p:cNvPr id="499" name="テキスト ボックス 498">
            <a:extLst>
              <a:ext uri="{FF2B5EF4-FFF2-40B4-BE49-F238E27FC236}">
                <a16:creationId xmlns:a16="http://schemas.microsoft.com/office/drawing/2014/main" id="{1CA8D977-69CD-F568-C02E-0A51D71E2F7C}"/>
              </a:ext>
            </a:extLst>
          </p:cNvPr>
          <p:cNvSpPr txBox="1"/>
          <p:nvPr/>
        </p:nvSpPr>
        <p:spPr>
          <a:xfrm>
            <a:off x="14364220" y="14040395"/>
            <a:ext cx="72007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前田</a:t>
            </a:r>
          </a:p>
        </p:txBody>
      </p:sp>
      <p:sp>
        <p:nvSpPr>
          <p:cNvPr id="500" name="テキスト ボックス 499">
            <a:extLst>
              <a:ext uri="{FF2B5EF4-FFF2-40B4-BE49-F238E27FC236}">
                <a16:creationId xmlns:a16="http://schemas.microsoft.com/office/drawing/2014/main" id="{65E54B0D-1E20-948B-5023-F7043EECF529}"/>
              </a:ext>
            </a:extLst>
          </p:cNvPr>
          <p:cNvSpPr txBox="1"/>
          <p:nvPr/>
        </p:nvSpPr>
        <p:spPr>
          <a:xfrm>
            <a:off x="12442084" y="14043607"/>
            <a:ext cx="177812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2024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23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</a:p>
        </p:txBody>
      </p:sp>
      <p:sp>
        <p:nvSpPr>
          <p:cNvPr id="645" name="テキスト ボックス 644">
            <a:extLst>
              <a:ext uri="{FF2B5EF4-FFF2-40B4-BE49-F238E27FC236}">
                <a16:creationId xmlns:a16="http://schemas.microsoft.com/office/drawing/2014/main" id="{6B468441-4F14-F700-7351-1EA5449EF7DD}"/>
              </a:ext>
            </a:extLst>
          </p:cNvPr>
          <p:cNvSpPr txBox="1"/>
          <p:nvPr/>
        </p:nvSpPr>
        <p:spPr>
          <a:xfrm>
            <a:off x="486002" y="650686"/>
            <a:ext cx="10241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ホテル日航ハウステンボス様　</a:t>
            </a:r>
            <a:r>
              <a:rPr kumimoji="1"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</a:t>
            </a:r>
            <a:r>
              <a:rPr kumimoji="1"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MDF</a:t>
            </a:r>
            <a:r>
              <a:rPr kumimoji="1"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室／ネットワーク構成図（</a:t>
            </a:r>
            <a:r>
              <a:rPr kumimoji="1"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2025</a:t>
            </a:r>
            <a:r>
              <a:rPr kumimoji="1"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日更新）</a:t>
            </a:r>
            <a:endParaRPr kumimoji="1" lang="en-US" altLang="ja-JP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雲 4">
            <a:extLst>
              <a:ext uri="{FF2B5EF4-FFF2-40B4-BE49-F238E27FC236}">
                <a16:creationId xmlns:a16="http://schemas.microsoft.com/office/drawing/2014/main" id="{0A412B8C-9ADF-8868-8ACB-F1AFEA91B578}"/>
              </a:ext>
            </a:extLst>
          </p:cNvPr>
          <p:cNvSpPr/>
          <p:nvPr/>
        </p:nvSpPr>
        <p:spPr>
          <a:xfrm>
            <a:off x="3367958" y="6616841"/>
            <a:ext cx="1232476" cy="621732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メディア</a:t>
            </a:r>
            <a:endParaRPr kumimoji="1" lang="en-US" altLang="ja-JP" sz="9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ウェイブ光</a:t>
            </a:r>
            <a:endParaRPr kumimoji="1"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41F8C78-B260-FE42-93DB-30B97524132F}"/>
              </a:ext>
            </a:extLst>
          </p:cNvPr>
          <p:cNvSpPr/>
          <p:nvPr/>
        </p:nvSpPr>
        <p:spPr>
          <a:xfrm>
            <a:off x="5519009" y="6743002"/>
            <a:ext cx="601694" cy="3694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ONU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AB4C827-B703-A91A-A27A-364FE12FE7ED}"/>
              </a:ext>
            </a:extLst>
          </p:cNvPr>
          <p:cNvSpPr txBox="1"/>
          <p:nvPr/>
        </p:nvSpPr>
        <p:spPr>
          <a:xfrm>
            <a:off x="4957817" y="2995014"/>
            <a:ext cx="16762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[MW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光サポートプラス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</a:p>
          <a:p>
            <a:pPr algn="ctr"/>
            <a:r>
              <a:rPr kumimoji="1" lang="ja-JP" altLang="en-US" sz="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CAF5209770167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FB78FB8-B3E6-9349-A9F4-C3CAAB6E68A6}"/>
              </a:ext>
            </a:extLst>
          </p:cNvPr>
          <p:cNvSpPr txBox="1"/>
          <p:nvPr/>
        </p:nvSpPr>
        <p:spPr>
          <a:xfrm>
            <a:off x="1643580" y="6877601"/>
            <a:ext cx="1460546" cy="24622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一般業務用</a:t>
            </a:r>
            <a:endParaRPr kumimoji="1" lang="en-US" altLang="ja-JP" sz="10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8751D53-EB55-BAB4-9B58-CFB5C6AE201B}"/>
              </a:ext>
            </a:extLst>
          </p:cNvPr>
          <p:cNvSpPr txBox="1"/>
          <p:nvPr/>
        </p:nvSpPr>
        <p:spPr>
          <a:xfrm>
            <a:off x="12240379" y="2421270"/>
            <a:ext cx="16762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NETGEAR GS-108PE</a:t>
            </a: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0677A949-2FCD-14A5-79A4-22DE62A28358}"/>
              </a:ext>
            </a:extLst>
          </p:cNvPr>
          <p:cNvCxnSpPr>
            <a:cxnSpLocks/>
            <a:stCxn id="5" idx="0"/>
            <a:endCxn id="6" idx="1"/>
          </p:cNvCxnSpPr>
          <p:nvPr/>
        </p:nvCxnSpPr>
        <p:spPr>
          <a:xfrm>
            <a:off x="4599407" y="6927707"/>
            <a:ext cx="919602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B1B785BF-0660-6BDC-D7D7-D716937771DF}"/>
              </a:ext>
            </a:extLst>
          </p:cNvPr>
          <p:cNvCxnSpPr>
            <a:cxnSpLocks/>
            <a:stCxn id="6" idx="3"/>
            <a:endCxn id="457" idx="1"/>
          </p:cNvCxnSpPr>
          <p:nvPr/>
        </p:nvCxnSpPr>
        <p:spPr>
          <a:xfrm>
            <a:off x="6120703" y="6927707"/>
            <a:ext cx="2337923" cy="6883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97E3774C-3501-A3C3-E8FD-562770C44143}"/>
              </a:ext>
            </a:extLst>
          </p:cNvPr>
          <p:cNvCxnSpPr>
            <a:cxnSpLocks/>
            <a:stCxn id="457" idx="3"/>
            <a:endCxn id="453" idx="1"/>
          </p:cNvCxnSpPr>
          <p:nvPr/>
        </p:nvCxnSpPr>
        <p:spPr>
          <a:xfrm flipV="1">
            <a:off x="11698626" y="6934386"/>
            <a:ext cx="851234" cy="204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348CF31E-63CD-818C-1593-AF94FC910B21}"/>
              </a:ext>
            </a:extLst>
          </p:cNvPr>
          <p:cNvCxnSpPr>
            <a:cxnSpLocks/>
            <a:stCxn id="61" idx="3"/>
          </p:cNvCxnSpPr>
          <p:nvPr/>
        </p:nvCxnSpPr>
        <p:spPr>
          <a:xfrm>
            <a:off x="16860415" y="8089496"/>
            <a:ext cx="1387251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B5DB38C6-91CC-8171-E94A-0FAC6687A0DF}"/>
              </a:ext>
            </a:extLst>
          </p:cNvPr>
          <p:cNvSpPr txBox="1"/>
          <p:nvPr/>
        </p:nvSpPr>
        <p:spPr>
          <a:xfrm>
            <a:off x="18236579" y="7900496"/>
            <a:ext cx="1656000" cy="378000"/>
          </a:xfrm>
          <a:prstGeom prst="rect">
            <a:avLst/>
          </a:prstGeom>
          <a:noFill/>
          <a:ln w="6350">
            <a:solidFill>
              <a:schemeClr val="tx1">
                <a:lumMod val="65000"/>
                <a:lumOff val="35000"/>
              </a:schemeClr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階サイネージほか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DB6EAE48-196C-F454-E2FF-ABC45A0532DF}"/>
              </a:ext>
            </a:extLst>
          </p:cNvPr>
          <p:cNvSpPr/>
          <p:nvPr/>
        </p:nvSpPr>
        <p:spPr>
          <a:xfrm>
            <a:off x="5495119" y="2590547"/>
            <a:ext cx="601694" cy="37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ONU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15A9D0DA-494B-46D2-9C19-C7934EA353B6}"/>
              </a:ext>
            </a:extLst>
          </p:cNvPr>
          <p:cNvSpPr/>
          <p:nvPr/>
        </p:nvSpPr>
        <p:spPr>
          <a:xfrm>
            <a:off x="8438066" y="2603864"/>
            <a:ext cx="3240000" cy="37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スタッフ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Wi-Fi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用ルーター</a:t>
            </a:r>
            <a:endParaRPr kumimoji="1"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楕円 33">
            <a:extLst>
              <a:ext uri="{FF2B5EF4-FFF2-40B4-BE49-F238E27FC236}">
                <a16:creationId xmlns:a16="http://schemas.microsoft.com/office/drawing/2014/main" id="{159EE5AF-4CD1-D953-86F1-A559A8F674D1}"/>
              </a:ext>
            </a:extLst>
          </p:cNvPr>
          <p:cNvSpPr/>
          <p:nvPr/>
        </p:nvSpPr>
        <p:spPr>
          <a:xfrm>
            <a:off x="8570342" y="2600648"/>
            <a:ext cx="739555" cy="37800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DE9D3A01-5357-A0D2-34F5-E0EA9EAAA4E9}"/>
              </a:ext>
            </a:extLst>
          </p:cNvPr>
          <p:cNvSpPr/>
          <p:nvPr/>
        </p:nvSpPr>
        <p:spPr>
          <a:xfrm>
            <a:off x="9084338" y="3895829"/>
            <a:ext cx="739555" cy="37800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楕円 36">
            <a:extLst>
              <a:ext uri="{FF2B5EF4-FFF2-40B4-BE49-F238E27FC236}">
                <a16:creationId xmlns:a16="http://schemas.microsoft.com/office/drawing/2014/main" id="{17904491-B247-FC86-F81A-5B2911B79BDE}"/>
              </a:ext>
            </a:extLst>
          </p:cNvPr>
          <p:cNvSpPr/>
          <p:nvPr/>
        </p:nvSpPr>
        <p:spPr>
          <a:xfrm>
            <a:off x="10054850" y="2600648"/>
            <a:ext cx="739555" cy="37800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楕円 37">
            <a:extLst>
              <a:ext uri="{FF2B5EF4-FFF2-40B4-BE49-F238E27FC236}">
                <a16:creationId xmlns:a16="http://schemas.microsoft.com/office/drawing/2014/main" id="{2559FB71-7F8E-4C1F-8DAA-1E848EC39F4B}"/>
              </a:ext>
            </a:extLst>
          </p:cNvPr>
          <p:cNvSpPr/>
          <p:nvPr/>
        </p:nvSpPr>
        <p:spPr>
          <a:xfrm>
            <a:off x="10794405" y="2600648"/>
            <a:ext cx="739555" cy="37800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93540471-8219-90D0-16E9-D668A74DB692}"/>
              </a:ext>
            </a:extLst>
          </p:cNvPr>
          <p:cNvSpPr txBox="1"/>
          <p:nvPr/>
        </p:nvSpPr>
        <p:spPr>
          <a:xfrm>
            <a:off x="4981707" y="7116708"/>
            <a:ext cx="16762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[MW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光サポートプラス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</a:p>
          <a:p>
            <a:pPr algn="ctr"/>
            <a:r>
              <a:rPr kumimoji="1" lang="ja-JP" altLang="en-US" sz="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CAF5274183534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7898D9E-E1BB-959B-45F3-8F042414D139}"/>
              </a:ext>
            </a:extLst>
          </p:cNvPr>
          <p:cNvSpPr txBox="1"/>
          <p:nvPr/>
        </p:nvSpPr>
        <p:spPr>
          <a:xfrm>
            <a:off x="8054431" y="6551563"/>
            <a:ext cx="16762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YAMAHA RTX1220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E2D50328-5CF4-20FE-C89C-62449D69DBF2}"/>
              </a:ext>
            </a:extLst>
          </p:cNvPr>
          <p:cNvSpPr txBox="1"/>
          <p:nvPr/>
        </p:nvSpPr>
        <p:spPr>
          <a:xfrm>
            <a:off x="1619690" y="2725147"/>
            <a:ext cx="1460546" cy="2308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スタッフ</a:t>
            </a:r>
            <a:r>
              <a:rPr kumimoji="1" lang="en-US" altLang="ja-JP" sz="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Wi-</a:t>
            </a:r>
            <a:r>
              <a:rPr kumimoji="1" lang="en-US" altLang="ja-JP" sz="900" b="1" dirty="0" err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iFi</a:t>
            </a:r>
            <a:r>
              <a:rPr kumimoji="1" lang="ja-JP" altLang="en-US" sz="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用</a:t>
            </a:r>
            <a:endParaRPr kumimoji="1" lang="en-US" altLang="ja-JP" sz="9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CA47C60C-D852-1DFA-FDC8-FFF27543F367}"/>
              </a:ext>
            </a:extLst>
          </p:cNvPr>
          <p:cNvSpPr/>
          <p:nvPr/>
        </p:nvSpPr>
        <p:spPr>
          <a:xfrm>
            <a:off x="12573568" y="2605094"/>
            <a:ext cx="3240000" cy="37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ハブ</a:t>
            </a:r>
          </a:p>
        </p:txBody>
      </p:sp>
      <p:sp>
        <p:nvSpPr>
          <p:cNvPr id="49" name="楕円 48">
            <a:extLst>
              <a:ext uri="{FF2B5EF4-FFF2-40B4-BE49-F238E27FC236}">
                <a16:creationId xmlns:a16="http://schemas.microsoft.com/office/drawing/2014/main" id="{C1C85203-8479-D3FF-B3AE-8821C2A8F18E}"/>
              </a:ext>
            </a:extLst>
          </p:cNvPr>
          <p:cNvSpPr/>
          <p:nvPr/>
        </p:nvSpPr>
        <p:spPr>
          <a:xfrm>
            <a:off x="12594128" y="7450317"/>
            <a:ext cx="263832" cy="349402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1166AECE-F4F0-413A-66C6-DFDC302EF3EE}"/>
              </a:ext>
            </a:extLst>
          </p:cNvPr>
          <p:cNvSpPr txBox="1"/>
          <p:nvPr/>
        </p:nvSpPr>
        <p:spPr>
          <a:xfrm>
            <a:off x="12200608" y="6551563"/>
            <a:ext cx="16762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NETGEAR JGS524E</a:t>
            </a:r>
          </a:p>
        </p:txBody>
      </p:sp>
      <p:cxnSp>
        <p:nvCxnSpPr>
          <p:cNvPr id="52" name="直線コネクタ 51">
            <a:extLst>
              <a:ext uri="{FF2B5EF4-FFF2-40B4-BE49-F238E27FC236}">
                <a16:creationId xmlns:a16="http://schemas.microsoft.com/office/drawing/2014/main" id="{C3B1BB1E-2E31-8413-DEE8-165D36FC24F5}"/>
              </a:ext>
            </a:extLst>
          </p:cNvPr>
          <p:cNvCxnSpPr>
            <a:cxnSpLocks/>
            <a:stCxn id="588" idx="0"/>
            <a:endCxn id="31" idx="1"/>
          </p:cNvCxnSpPr>
          <p:nvPr/>
        </p:nvCxnSpPr>
        <p:spPr>
          <a:xfrm>
            <a:off x="4604100" y="2779547"/>
            <a:ext cx="891019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96E2BDAA-7F2C-0736-455A-4A142A1C5C9A}"/>
              </a:ext>
            </a:extLst>
          </p:cNvPr>
          <p:cNvCxnSpPr>
            <a:cxnSpLocks/>
            <a:stCxn id="31" idx="3"/>
            <a:endCxn id="32" idx="1"/>
          </p:cNvCxnSpPr>
          <p:nvPr/>
        </p:nvCxnSpPr>
        <p:spPr>
          <a:xfrm>
            <a:off x="6096813" y="2779547"/>
            <a:ext cx="2341253" cy="13317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60503880-1F4F-DA19-62FE-FE2876E42A56}"/>
              </a:ext>
            </a:extLst>
          </p:cNvPr>
          <p:cNvCxnSpPr>
            <a:cxnSpLocks/>
            <a:stCxn id="32" idx="3"/>
            <a:endCxn id="48" idx="1"/>
          </p:cNvCxnSpPr>
          <p:nvPr/>
        </p:nvCxnSpPr>
        <p:spPr>
          <a:xfrm>
            <a:off x="11678066" y="2792864"/>
            <a:ext cx="895502" cy="123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コネクタ 55">
            <a:extLst>
              <a:ext uri="{FF2B5EF4-FFF2-40B4-BE49-F238E27FC236}">
                <a16:creationId xmlns:a16="http://schemas.microsoft.com/office/drawing/2014/main" id="{0B3F34AF-1728-F85F-1081-FFF2B8CA0609}"/>
              </a:ext>
            </a:extLst>
          </p:cNvPr>
          <p:cNvCxnSpPr>
            <a:cxnSpLocks/>
            <a:endCxn id="509" idx="1"/>
          </p:cNvCxnSpPr>
          <p:nvPr/>
        </p:nvCxnSpPr>
        <p:spPr>
          <a:xfrm>
            <a:off x="15789860" y="6884579"/>
            <a:ext cx="2458594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794A4848-E31C-3F91-0680-4F84FE9655AD}"/>
              </a:ext>
            </a:extLst>
          </p:cNvPr>
          <p:cNvSpPr/>
          <p:nvPr/>
        </p:nvSpPr>
        <p:spPr>
          <a:xfrm>
            <a:off x="13179900" y="7889235"/>
            <a:ext cx="1155852" cy="37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NAS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3DB793AD-B057-3DF8-BD28-D7EF63031ED0}"/>
              </a:ext>
            </a:extLst>
          </p:cNvPr>
          <p:cNvSpPr/>
          <p:nvPr/>
        </p:nvSpPr>
        <p:spPr>
          <a:xfrm>
            <a:off x="13254632" y="6733094"/>
            <a:ext cx="263832" cy="349402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C9AB06D4-F939-4486-8649-606F88075850}"/>
              </a:ext>
            </a:extLst>
          </p:cNvPr>
          <p:cNvSpPr txBox="1"/>
          <p:nvPr/>
        </p:nvSpPr>
        <p:spPr>
          <a:xfrm>
            <a:off x="12479048" y="7555597"/>
            <a:ext cx="20685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I-O DATA</a:t>
            </a:r>
          </a:p>
          <a:p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LAN DISKHDL4-XA4B </a:t>
            </a: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CF3EA510-D70E-54FD-9BB2-0127300F17F4}"/>
              </a:ext>
            </a:extLst>
          </p:cNvPr>
          <p:cNvSpPr/>
          <p:nvPr/>
        </p:nvSpPr>
        <p:spPr>
          <a:xfrm>
            <a:off x="15704563" y="7900496"/>
            <a:ext cx="1155852" cy="37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サイネージ用ハブ</a:t>
            </a: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8A130832-E9F8-31F9-CDD1-8D909ED7C740}"/>
              </a:ext>
            </a:extLst>
          </p:cNvPr>
          <p:cNvSpPr txBox="1"/>
          <p:nvPr/>
        </p:nvSpPr>
        <p:spPr>
          <a:xfrm>
            <a:off x="15453587" y="7559553"/>
            <a:ext cx="16762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BUFFALO</a:t>
            </a:r>
          </a:p>
          <a:p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BS-GSL2005</a:t>
            </a:r>
          </a:p>
        </p:txBody>
      </p:sp>
      <p:cxnSp>
        <p:nvCxnSpPr>
          <p:cNvPr id="63" name="コネクタ: カギ線 62">
            <a:extLst>
              <a:ext uri="{FF2B5EF4-FFF2-40B4-BE49-F238E27FC236}">
                <a16:creationId xmlns:a16="http://schemas.microsoft.com/office/drawing/2014/main" id="{A7A787A4-D5A6-6584-6B16-BA5BA660107E}"/>
              </a:ext>
            </a:extLst>
          </p:cNvPr>
          <p:cNvCxnSpPr>
            <a:cxnSpLocks/>
            <a:stCxn id="61" idx="1"/>
            <a:endCxn id="946" idx="2"/>
          </p:cNvCxnSpPr>
          <p:nvPr/>
        </p:nvCxnSpPr>
        <p:spPr>
          <a:xfrm rot="10800000">
            <a:off x="14687795" y="6189356"/>
            <a:ext cx="1016768" cy="1900141"/>
          </a:xfrm>
          <a:prstGeom prst="bentConnector2">
            <a:avLst/>
          </a:prstGeom>
          <a:ln w="12700">
            <a:solidFill>
              <a:srgbClr val="A5A5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7" name="テキスト ボックス 896">
            <a:extLst>
              <a:ext uri="{FF2B5EF4-FFF2-40B4-BE49-F238E27FC236}">
                <a16:creationId xmlns:a16="http://schemas.microsoft.com/office/drawing/2014/main" id="{388A51EA-BC94-15FD-9566-94904777DAC8}"/>
              </a:ext>
            </a:extLst>
          </p:cNvPr>
          <p:cNvSpPr txBox="1"/>
          <p:nvPr/>
        </p:nvSpPr>
        <p:spPr>
          <a:xfrm>
            <a:off x="8495705" y="4494297"/>
            <a:ext cx="1205187" cy="338554"/>
          </a:xfrm>
          <a:prstGeom prst="rect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ホテル</a:t>
            </a:r>
            <a:r>
              <a:rPr kumimoji="1" lang="en-US" altLang="ja-JP" sz="8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Saas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HUTB-EXRT-JLA01</a:t>
            </a:r>
          </a:p>
        </p:txBody>
      </p:sp>
      <p:sp>
        <p:nvSpPr>
          <p:cNvPr id="898" name="雲 897">
            <a:extLst>
              <a:ext uri="{FF2B5EF4-FFF2-40B4-BE49-F238E27FC236}">
                <a16:creationId xmlns:a16="http://schemas.microsoft.com/office/drawing/2014/main" id="{D4BC638D-C1E7-6FD9-E06C-0704EAA695A5}"/>
              </a:ext>
            </a:extLst>
          </p:cNvPr>
          <p:cNvSpPr/>
          <p:nvPr/>
        </p:nvSpPr>
        <p:spPr>
          <a:xfrm>
            <a:off x="3364536" y="3958820"/>
            <a:ext cx="1232476" cy="621732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NTT</a:t>
            </a:r>
          </a:p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フレッツ光</a:t>
            </a:r>
            <a:endParaRPr kumimoji="1"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99" name="正方形/長方形 898">
            <a:extLst>
              <a:ext uri="{FF2B5EF4-FFF2-40B4-BE49-F238E27FC236}">
                <a16:creationId xmlns:a16="http://schemas.microsoft.com/office/drawing/2014/main" id="{3B04552E-0E48-0B74-33F2-569F1781C69C}"/>
              </a:ext>
            </a:extLst>
          </p:cNvPr>
          <p:cNvSpPr/>
          <p:nvPr/>
        </p:nvSpPr>
        <p:spPr>
          <a:xfrm>
            <a:off x="5515587" y="4084981"/>
            <a:ext cx="601694" cy="3694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ONU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01" name="テキスト ボックス 900">
            <a:extLst>
              <a:ext uri="{FF2B5EF4-FFF2-40B4-BE49-F238E27FC236}">
                <a16:creationId xmlns:a16="http://schemas.microsoft.com/office/drawing/2014/main" id="{BA3B056C-6DE4-B957-AA74-DA97DFB2CFCD}"/>
              </a:ext>
            </a:extLst>
          </p:cNvPr>
          <p:cNvSpPr txBox="1"/>
          <p:nvPr/>
        </p:nvSpPr>
        <p:spPr>
          <a:xfrm>
            <a:off x="1640158" y="4219580"/>
            <a:ext cx="1460546" cy="2308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NEC</a:t>
            </a:r>
            <a:r>
              <a:rPr kumimoji="1" lang="ja-JP" altLang="en-US" sz="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／</a:t>
            </a:r>
            <a:r>
              <a:rPr kumimoji="1" lang="en-US" altLang="ja-JP" sz="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PMS</a:t>
            </a:r>
            <a:r>
              <a:rPr kumimoji="1" lang="ja-JP" altLang="en-US" sz="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用</a:t>
            </a:r>
            <a:endParaRPr kumimoji="1" lang="en-US" altLang="ja-JP" sz="9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902" name="直線コネクタ 901">
            <a:extLst>
              <a:ext uri="{FF2B5EF4-FFF2-40B4-BE49-F238E27FC236}">
                <a16:creationId xmlns:a16="http://schemas.microsoft.com/office/drawing/2014/main" id="{DD2AB08C-40C0-E323-2215-98ACD7F040A0}"/>
              </a:ext>
            </a:extLst>
          </p:cNvPr>
          <p:cNvCxnSpPr>
            <a:cxnSpLocks/>
            <a:stCxn id="898" idx="0"/>
            <a:endCxn id="899" idx="1"/>
          </p:cNvCxnSpPr>
          <p:nvPr/>
        </p:nvCxnSpPr>
        <p:spPr>
          <a:xfrm>
            <a:off x="4595985" y="4269686"/>
            <a:ext cx="919602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3" name="直線コネクタ 902">
            <a:extLst>
              <a:ext uri="{FF2B5EF4-FFF2-40B4-BE49-F238E27FC236}">
                <a16:creationId xmlns:a16="http://schemas.microsoft.com/office/drawing/2014/main" id="{3AF04F86-0FC3-A14E-A809-261EAC4CC5FE}"/>
              </a:ext>
            </a:extLst>
          </p:cNvPr>
          <p:cNvCxnSpPr>
            <a:cxnSpLocks/>
            <a:stCxn id="899" idx="3"/>
            <a:endCxn id="951" idx="1"/>
          </p:cNvCxnSpPr>
          <p:nvPr/>
        </p:nvCxnSpPr>
        <p:spPr>
          <a:xfrm>
            <a:off x="6117281" y="4269686"/>
            <a:ext cx="2282937" cy="2393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5" name="テキスト ボックス 904">
            <a:extLst>
              <a:ext uri="{FF2B5EF4-FFF2-40B4-BE49-F238E27FC236}">
                <a16:creationId xmlns:a16="http://schemas.microsoft.com/office/drawing/2014/main" id="{3FF47816-2EA2-7AD1-376F-786A22F2C8D4}"/>
              </a:ext>
            </a:extLst>
          </p:cNvPr>
          <p:cNvSpPr txBox="1"/>
          <p:nvPr/>
        </p:nvSpPr>
        <p:spPr>
          <a:xfrm>
            <a:off x="8146079" y="3889794"/>
            <a:ext cx="16762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NEC UNIVERGE IX2105</a:t>
            </a:r>
          </a:p>
        </p:txBody>
      </p:sp>
      <p:sp>
        <p:nvSpPr>
          <p:cNvPr id="907" name="テキスト ボックス 906">
            <a:extLst>
              <a:ext uri="{FF2B5EF4-FFF2-40B4-BE49-F238E27FC236}">
                <a16:creationId xmlns:a16="http://schemas.microsoft.com/office/drawing/2014/main" id="{C860C4E8-E41E-0F15-496C-CA537BAE8F4D}"/>
              </a:ext>
            </a:extLst>
          </p:cNvPr>
          <p:cNvSpPr txBox="1"/>
          <p:nvPr/>
        </p:nvSpPr>
        <p:spPr>
          <a:xfrm>
            <a:off x="8486484" y="5885238"/>
            <a:ext cx="1205187" cy="338554"/>
          </a:xfrm>
          <a:prstGeom prst="rect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ホテル</a:t>
            </a:r>
            <a:r>
              <a:rPr kumimoji="1" lang="en-US" altLang="ja-JP" sz="8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Saas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HUTB-EXRT-JLS01</a:t>
            </a:r>
          </a:p>
        </p:txBody>
      </p:sp>
      <p:sp>
        <p:nvSpPr>
          <p:cNvPr id="909" name="雲 908">
            <a:extLst>
              <a:ext uri="{FF2B5EF4-FFF2-40B4-BE49-F238E27FC236}">
                <a16:creationId xmlns:a16="http://schemas.microsoft.com/office/drawing/2014/main" id="{C7AE79BB-E9DF-73B7-FDA8-0049AAAB68A5}"/>
              </a:ext>
            </a:extLst>
          </p:cNvPr>
          <p:cNvSpPr/>
          <p:nvPr/>
        </p:nvSpPr>
        <p:spPr>
          <a:xfrm>
            <a:off x="3364536" y="5351171"/>
            <a:ext cx="1232476" cy="621732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NTT</a:t>
            </a:r>
          </a:p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フレッツ光</a:t>
            </a:r>
            <a:endParaRPr kumimoji="1"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10" name="正方形/長方形 909">
            <a:extLst>
              <a:ext uri="{FF2B5EF4-FFF2-40B4-BE49-F238E27FC236}">
                <a16:creationId xmlns:a16="http://schemas.microsoft.com/office/drawing/2014/main" id="{052B0E6C-8316-E65F-2D24-243E59CDC1CF}"/>
              </a:ext>
            </a:extLst>
          </p:cNvPr>
          <p:cNvSpPr/>
          <p:nvPr/>
        </p:nvSpPr>
        <p:spPr>
          <a:xfrm>
            <a:off x="5515587" y="5477332"/>
            <a:ext cx="601694" cy="3694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ONU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13" name="テキスト ボックス 912">
            <a:extLst>
              <a:ext uri="{FF2B5EF4-FFF2-40B4-BE49-F238E27FC236}">
                <a16:creationId xmlns:a16="http://schemas.microsoft.com/office/drawing/2014/main" id="{E0E185FB-516C-4426-3990-447138F45A16}"/>
              </a:ext>
            </a:extLst>
          </p:cNvPr>
          <p:cNvSpPr txBox="1"/>
          <p:nvPr/>
        </p:nvSpPr>
        <p:spPr>
          <a:xfrm>
            <a:off x="1640158" y="5611931"/>
            <a:ext cx="1460546" cy="2308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NEC</a:t>
            </a:r>
            <a:r>
              <a:rPr kumimoji="1" lang="ja-JP" altLang="en-US" sz="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／</a:t>
            </a:r>
            <a:r>
              <a:rPr kumimoji="1" lang="en-US" altLang="ja-JP" sz="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PMS</a:t>
            </a:r>
            <a:r>
              <a:rPr kumimoji="1" lang="ja-JP" altLang="en-US" sz="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用</a:t>
            </a:r>
            <a:endParaRPr kumimoji="1" lang="en-US" altLang="ja-JP" sz="9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920" name="直線コネクタ 919">
            <a:extLst>
              <a:ext uri="{FF2B5EF4-FFF2-40B4-BE49-F238E27FC236}">
                <a16:creationId xmlns:a16="http://schemas.microsoft.com/office/drawing/2014/main" id="{359AC338-7C8D-6DBB-6065-073B3FF00033}"/>
              </a:ext>
            </a:extLst>
          </p:cNvPr>
          <p:cNvCxnSpPr>
            <a:cxnSpLocks/>
            <a:stCxn id="909" idx="0"/>
            <a:endCxn id="910" idx="1"/>
          </p:cNvCxnSpPr>
          <p:nvPr/>
        </p:nvCxnSpPr>
        <p:spPr>
          <a:xfrm>
            <a:off x="4595985" y="5662037"/>
            <a:ext cx="919602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5" name="直線コネクタ 924">
            <a:extLst>
              <a:ext uri="{FF2B5EF4-FFF2-40B4-BE49-F238E27FC236}">
                <a16:creationId xmlns:a16="http://schemas.microsoft.com/office/drawing/2014/main" id="{32E5C2BF-7EF6-1537-DC3C-C1CB6077468A}"/>
              </a:ext>
            </a:extLst>
          </p:cNvPr>
          <p:cNvCxnSpPr>
            <a:cxnSpLocks/>
            <a:stCxn id="935" idx="3"/>
            <a:endCxn id="958" idx="1"/>
          </p:cNvCxnSpPr>
          <p:nvPr/>
        </p:nvCxnSpPr>
        <p:spPr>
          <a:xfrm flipV="1">
            <a:off x="7628926" y="5663599"/>
            <a:ext cx="771292" cy="2733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0" name="テキスト ボックス 929">
            <a:extLst>
              <a:ext uri="{FF2B5EF4-FFF2-40B4-BE49-F238E27FC236}">
                <a16:creationId xmlns:a16="http://schemas.microsoft.com/office/drawing/2014/main" id="{82136F7B-2D31-CD77-3BA1-1424ABCF4DF7}"/>
              </a:ext>
            </a:extLst>
          </p:cNvPr>
          <p:cNvSpPr txBox="1"/>
          <p:nvPr/>
        </p:nvSpPr>
        <p:spPr>
          <a:xfrm>
            <a:off x="8122530" y="5283707"/>
            <a:ext cx="16762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NEC UNIVERGE IX2105</a:t>
            </a:r>
          </a:p>
        </p:txBody>
      </p:sp>
      <p:sp>
        <p:nvSpPr>
          <p:cNvPr id="935" name="正方形/長方形 934">
            <a:extLst>
              <a:ext uri="{FF2B5EF4-FFF2-40B4-BE49-F238E27FC236}">
                <a16:creationId xmlns:a16="http://schemas.microsoft.com/office/drawing/2014/main" id="{E4584B11-7A53-3AA1-29E9-A8E6F0BCD714}"/>
              </a:ext>
            </a:extLst>
          </p:cNvPr>
          <p:cNvSpPr/>
          <p:nvPr/>
        </p:nvSpPr>
        <p:spPr>
          <a:xfrm>
            <a:off x="6825904" y="5477332"/>
            <a:ext cx="803022" cy="37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ソフトバンクルーター</a:t>
            </a:r>
          </a:p>
        </p:txBody>
      </p:sp>
      <p:sp>
        <p:nvSpPr>
          <p:cNvPr id="937" name="テキスト ボックス 936">
            <a:extLst>
              <a:ext uri="{FF2B5EF4-FFF2-40B4-BE49-F238E27FC236}">
                <a16:creationId xmlns:a16="http://schemas.microsoft.com/office/drawing/2014/main" id="{2765E661-7CD7-D078-BF00-5221A7DC1CE6}"/>
              </a:ext>
            </a:extLst>
          </p:cNvPr>
          <p:cNvSpPr txBox="1"/>
          <p:nvPr/>
        </p:nvSpPr>
        <p:spPr>
          <a:xfrm>
            <a:off x="6715661" y="5152517"/>
            <a:ext cx="16762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NEC</a:t>
            </a:r>
          </a:p>
          <a:p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UNIVERGE WA2021 </a:t>
            </a:r>
          </a:p>
        </p:txBody>
      </p:sp>
      <p:cxnSp>
        <p:nvCxnSpPr>
          <p:cNvPr id="938" name="コネクタ: カギ線 937">
            <a:extLst>
              <a:ext uri="{FF2B5EF4-FFF2-40B4-BE49-F238E27FC236}">
                <a16:creationId xmlns:a16="http://schemas.microsoft.com/office/drawing/2014/main" id="{DD28C3E5-F83D-3700-0C6E-3DCC34E8A91C}"/>
              </a:ext>
            </a:extLst>
          </p:cNvPr>
          <p:cNvCxnSpPr>
            <a:cxnSpLocks/>
            <a:stCxn id="459" idx="0"/>
            <a:endCxn id="958" idx="3"/>
          </p:cNvCxnSpPr>
          <p:nvPr/>
        </p:nvCxnSpPr>
        <p:spPr>
          <a:xfrm rot="16200000" flipV="1">
            <a:off x="9571701" y="5870495"/>
            <a:ext cx="1080383" cy="666592"/>
          </a:xfrm>
          <a:prstGeom prst="bentConnector2">
            <a:avLst/>
          </a:prstGeom>
          <a:ln w="12700">
            <a:solidFill>
              <a:srgbClr val="A5A5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0" name="直線コネクタ 939">
            <a:extLst>
              <a:ext uri="{FF2B5EF4-FFF2-40B4-BE49-F238E27FC236}">
                <a16:creationId xmlns:a16="http://schemas.microsoft.com/office/drawing/2014/main" id="{B2A71067-1390-7E76-FC87-1BF494A06EFC}"/>
              </a:ext>
            </a:extLst>
          </p:cNvPr>
          <p:cNvCxnSpPr>
            <a:cxnSpLocks/>
          </p:cNvCxnSpPr>
          <p:nvPr/>
        </p:nvCxnSpPr>
        <p:spPr>
          <a:xfrm flipV="1">
            <a:off x="14687795" y="5957874"/>
            <a:ext cx="8687" cy="1178611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1" name="直線コネクタ 940">
            <a:extLst>
              <a:ext uri="{FF2B5EF4-FFF2-40B4-BE49-F238E27FC236}">
                <a16:creationId xmlns:a16="http://schemas.microsoft.com/office/drawing/2014/main" id="{F3C154CE-7030-7481-560C-D2B91309AF24}"/>
              </a:ext>
            </a:extLst>
          </p:cNvPr>
          <p:cNvCxnSpPr>
            <a:cxnSpLocks/>
          </p:cNvCxnSpPr>
          <p:nvPr/>
        </p:nvCxnSpPr>
        <p:spPr>
          <a:xfrm flipV="1">
            <a:off x="13757826" y="5886791"/>
            <a:ext cx="0" cy="1277563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2" name="正方形/長方形 941">
            <a:extLst>
              <a:ext uri="{FF2B5EF4-FFF2-40B4-BE49-F238E27FC236}">
                <a16:creationId xmlns:a16="http://schemas.microsoft.com/office/drawing/2014/main" id="{C30B7768-FDE9-CADE-95F9-CBBFE574CFAD}"/>
              </a:ext>
            </a:extLst>
          </p:cNvPr>
          <p:cNvSpPr/>
          <p:nvPr/>
        </p:nvSpPr>
        <p:spPr>
          <a:xfrm>
            <a:off x="12549861" y="5567210"/>
            <a:ext cx="3240000" cy="37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業務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Wi-Fi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ルーター</a:t>
            </a:r>
          </a:p>
        </p:txBody>
      </p:sp>
      <p:sp>
        <p:nvSpPr>
          <p:cNvPr id="945" name="テキスト ボックス 944">
            <a:extLst>
              <a:ext uri="{FF2B5EF4-FFF2-40B4-BE49-F238E27FC236}">
                <a16:creationId xmlns:a16="http://schemas.microsoft.com/office/drawing/2014/main" id="{255CD6C5-4BBD-1042-ECB9-A69144B4DD93}"/>
              </a:ext>
            </a:extLst>
          </p:cNvPr>
          <p:cNvSpPr txBox="1"/>
          <p:nvPr/>
        </p:nvSpPr>
        <p:spPr>
          <a:xfrm>
            <a:off x="13489659" y="5992625"/>
            <a:ext cx="536334" cy="20005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Port 1</a:t>
            </a:r>
          </a:p>
        </p:txBody>
      </p:sp>
      <p:sp>
        <p:nvSpPr>
          <p:cNvPr id="946" name="テキスト ボックス 945">
            <a:extLst>
              <a:ext uri="{FF2B5EF4-FFF2-40B4-BE49-F238E27FC236}">
                <a16:creationId xmlns:a16="http://schemas.microsoft.com/office/drawing/2014/main" id="{78C1DAB6-B01E-DBB1-46E5-5D54597D3719}"/>
              </a:ext>
            </a:extLst>
          </p:cNvPr>
          <p:cNvSpPr txBox="1"/>
          <p:nvPr/>
        </p:nvSpPr>
        <p:spPr>
          <a:xfrm>
            <a:off x="14419628" y="5989300"/>
            <a:ext cx="536334" cy="20005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LAN 2</a:t>
            </a:r>
          </a:p>
        </p:txBody>
      </p:sp>
      <p:sp>
        <p:nvSpPr>
          <p:cNvPr id="947" name="テキスト ボックス 946">
            <a:extLst>
              <a:ext uri="{FF2B5EF4-FFF2-40B4-BE49-F238E27FC236}">
                <a16:creationId xmlns:a16="http://schemas.microsoft.com/office/drawing/2014/main" id="{3935A67E-CC40-0B00-2621-77ABEFD27847}"/>
              </a:ext>
            </a:extLst>
          </p:cNvPr>
          <p:cNvSpPr txBox="1"/>
          <p:nvPr/>
        </p:nvSpPr>
        <p:spPr>
          <a:xfrm>
            <a:off x="12163480" y="5378786"/>
            <a:ext cx="16762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YAMAHA RTX1210</a:t>
            </a:r>
          </a:p>
        </p:txBody>
      </p:sp>
      <p:sp>
        <p:nvSpPr>
          <p:cNvPr id="948" name="正方形/長方形 947">
            <a:extLst>
              <a:ext uri="{FF2B5EF4-FFF2-40B4-BE49-F238E27FC236}">
                <a16:creationId xmlns:a16="http://schemas.microsoft.com/office/drawing/2014/main" id="{69784854-90D3-FB9B-43B2-6214EA9901C9}"/>
              </a:ext>
            </a:extLst>
          </p:cNvPr>
          <p:cNvSpPr/>
          <p:nvPr/>
        </p:nvSpPr>
        <p:spPr>
          <a:xfrm>
            <a:off x="8458626" y="7577922"/>
            <a:ext cx="3240000" cy="4140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一般業務用ルーター 予備機</a:t>
            </a:r>
          </a:p>
        </p:txBody>
      </p:sp>
      <p:sp>
        <p:nvSpPr>
          <p:cNvPr id="949" name="テキスト ボックス 948">
            <a:extLst>
              <a:ext uri="{FF2B5EF4-FFF2-40B4-BE49-F238E27FC236}">
                <a16:creationId xmlns:a16="http://schemas.microsoft.com/office/drawing/2014/main" id="{CB1D967B-11EE-C329-2C97-2A85B469B6AB}"/>
              </a:ext>
            </a:extLst>
          </p:cNvPr>
          <p:cNvSpPr txBox="1"/>
          <p:nvPr/>
        </p:nvSpPr>
        <p:spPr>
          <a:xfrm>
            <a:off x="8072998" y="7377445"/>
            <a:ext cx="16762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YAMAHA RTX1210</a:t>
            </a:r>
          </a:p>
        </p:txBody>
      </p:sp>
      <p:cxnSp>
        <p:nvCxnSpPr>
          <p:cNvPr id="950" name="コネクタ: カギ線 949">
            <a:extLst>
              <a:ext uri="{FF2B5EF4-FFF2-40B4-BE49-F238E27FC236}">
                <a16:creationId xmlns:a16="http://schemas.microsoft.com/office/drawing/2014/main" id="{5D6F1722-54F6-A683-D229-C51404706ED8}"/>
              </a:ext>
            </a:extLst>
          </p:cNvPr>
          <p:cNvCxnSpPr>
            <a:cxnSpLocks/>
            <a:stCxn id="460" idx="0"/>
            <a:endCxn id="951" idx="3"/>
          </p:cNvCxnSpPr>
          <p:nvPr/>
        </p:nvCxnSpPr>
        <p:spPr>
          <a:xfrm rot="16200000" flipV="1">
            <a:off x="9245719" y="4804957"/>
            <a:ext cx="2471903" cy="1406147"/>
          </a:xfrm>
          <a:prstGeom prst="bentConnector2">
            <a:avLst/>
          </a:prstGeom>
          <a:ln w="12700">
            <a:solidFill>
              <a:srgbClr val="A5A5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1" name="正方形/長方形 950">
            <a:extLst>
              <a:ext uri="{FF2B5EF4-FFF2-40B4-BE49-F238E27FC236}">
                <a16:creationId xmlns:a16="http://schemas.microsoft.com/office/drawing/2014/main" id="{219293B2-8830-C907-4E88-C0656D5407A6}"/>
              </a:ext>
            </a:extLst>
          </p:cNvPr>
          <p:cNvSpPr/>
          <p:nvPr/>
        </p:nvSpPr>
        <p:spPr>
          <a:xfrm>
            <a:off x="8400218" y="4088948"/>
            <a:ext cx="1378378" cy="36626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PMS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用ルーター</a:t>
            </a:r>
          </a:p>
        </p:txBody>
      </p:sp>
      <p:sp>
        <p:nvSpPr>
          <p:cNvPr id="955" name="楕円 954">
            <a:extLst>
              <a:ext uri="{FF2B5EF4-FFF2-40B4-BE49-F238E27FC236}">
                <a16:creationId xmlns:a16="http://schemas.microsoft.com/office/drawing/2014/main" id="{84434A0A-09CE-7398-753D-58B5A5DEF86E}"/>
              </a:ext>
            </a:extLst>
          </p:cNvPr>
          <p:cNvSpPr/>
          <p:nvPr/>
        </p:nvSpPr>
        <p:spPr>
          <a:xfrm>
            <a:off x="9778596" y="4085804"/>
            <a:ext cx="183296" cy="369408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56" name="楕円 955">
            <a:extLst>
              <a:ext uri="{FF2B5EF4-FFF2-40B4-BE49-F238E27FC236}">
                <a16:creationId xmlns:a16="http://schemas.microsoft.com/office/drawing/2014/main" id="{0A4CAEDC-5FAF-0D54-BC55-CFD3AA59A974}"/>
              </a:ext>
            </a:extLst>
          </p:cNvPr>
          <p:cNvSpPr/>
          <p:nvPr/>
        </p:nvSpPr>
        <p:spPr>
          <a:xfrm>
            <a:off x="10146526" y="4085804"/>
            <a:ext cx="183296" cy="369408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57" name="楕円 956">
            <a:extLst>
              <a:ext uri="{FF2B5EF4-FFF2-40B4-BE49-F238E27FC236}">
                <a16:creationId xmlns:a16="http://schemas.microsoft.com/office/drawing/2014/main" id="{A4DD6636-21D7-9A28-842A-F2BC2E5A4049}"/>
              </a:ext>
            </a:extLst>
          </p:cNvPr>
          <p:cNvSpPr/>
          <p:nvPr/>
        </p:nvSpPr>
        <p:spPr>
          <a:xfrm>
            <a:off x="10329822" y="4085804"/>
            <a:ext cx="183296" cy="369408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58" name="正方形/長方形 957">
            <a:extLst>
              <a:ext uri="{FF2B5EF4-FFF2-40B4-BE49-F238E27FC236}">
                <a16:creationId xmlns:a16="http://schemas.microsoft.com/office/drawing/2014/main" id="{4ABA8CF0-0B38-D912-98A2-A2DDC1B7B441}"/>
              </a:ext>
            </a:extLst>
          </p:cNvPr>
          <p:cNvSpPr/>
          <p:nvPr/>
        </p:nvSpPr>
        <p:spPr>
          <a:xfrm>
            <a:off x="8400218" y="5480468"/>
            <a:ext cx="1378378" cy="36626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PMS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用ルーター</a:t>
            </a:r>
          </a:p>
        </p:txBody>
      </p:sp>
      <p:sp>
        <p:nvSpPr>
          <p:cNvPr id="959" name="楕円 958">
            <a:extLst>
              <a:ext uri="{FF2B5EF4-FFF2-40B4-BE49-F238E27FC236}">
                <a16:creationId xmlns:a16="http://schemas.microsoft.com/office/drawing/2014/main" id="{7C642CF6-42D4-9F3C-79A3-73BB2D5F018B}"/>
              </a:ext>
            </a:extLst>
          </p:cNvPr>
          <p:cNvSpPr/>
          <p:nvPr/>
        </p:nvSpPr>
        <p:spPr>
          <a:xfrm>
            <a:off x="8433002" y="5477324"/>
            <a:ext cx="183296" cy="369408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8" name="楕円 447">
            <a:extLst>
              <a:ext uri="{FF2B5EF4-FFF2-40B4-BE49-F238E27FC236}">
                <a16:creationId xmlns:a16="http://schemas.microsoft.com/office/drawing/2014/main" id="{0F6514E0-D7B0-3ABC-6DCB-899D17495E5C}"/>
              </a:ext>
            </a:extLst>
          </p:cNvPr>
          <p:cNvSpPr/>
          <p:nvPr/>
        </p:nvSpPr>
        <p:spPr>
          <a:xfrm>
            <a:off x="8040212" y="6060096"/>
            <a:ext cx="183296" cy="369408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9" name="楕円 448">
            <a:extLst>
              <a:ext uri="{FF2B5EF4-FFF2-40B4-BE49-F238E27FC236}">
                <a16:creationId xmlns:a16="http://schemas.microsoft.com/office/drawing/2014/main" id="{4FC693E4-5E47-1945-3968-1D60105BEB16}"/>
              </a:ext>
            </a:extLst>
          </p:cNvPr>
          <p:cNvSpPr/>
          <p:nvPr/>
        </p:nvSpPr>
        <p:spPr>
          <a:xfrm>
            <a:off x="8800932" y="5477324"/>
            <a:ext cx="183296" cy="369408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0" name="楕円 449">
            <a:extLst>
              <a:ext uri="{FF2B5EF4-FFF2-40B4-BE49-F238E27FC236}">
                <a16:creationId xmlns:a16="http://schemas.microsoft.com/office/drawing/2014/main" id="{EC8E9506-6A9D-96F5-4342-3FCA632E480D}"/>
              </a:ext>
            </a:extLst>
          </p:cNvPr>
          <p:cNvSpPr/>
          <p:nvPr/>
        </p:nvSpPr>
        <p:spPr>
          <a:xfrm>
            <a:off x="8984228" y="5477324"/>
            <a:ext cx="183296" cy="369408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51" name="コネクタ: カギ線 450">
            <a:extLst>
              <a:ext uri="{FF2B5EF4-FFF2-40B4-BE49-F238E27FC236}">
                <a16:creationId xmlns:a16="http://schemas.microsoft.com/office/drawing/2014/main" id="{8C646C5E-59A1-F05F-8B89-4540A3D97D40}"/>
              </a:ext>
            </a:extLst>
          </p:cNvPr>
          <p:cNvCxnSpPr>
            <a:cxnSpLocks/>
            <a:stCxn id="507" idx="1"/>
          </p:cNvCxnSpPr>
          <p:nvPr/>
        </p:nvCxnSpPr>
        <p:spPr>
          <a:xfrm rot="10800000">
            <a:off x="15556818" y="7007985"/>
            <a:ext cx="2690848" cy="458461"/>
          </a:xfrm>
          <a:prstGeom prst="bentConnector3">
            <a:avLst>
              <a:gd name="adj1" fmla="val 48927"/>
            </a:avLst>
          </a:prstGeom>
          <a:ln w="12700">
            <a:solidFill>
              <a:srgbClr val="A5A5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4" name="楕円 453">
            <a:extLst>
              <a:ext uri="{FF2B5EF4-FFF2-40B4-BE49-F238E27FC236}">
                <a16:creationId xmlns:a16="http://schemas.microsoft.com/office/drawing/2014/main" id="{6B307FD4-300D-2ED1-59EB-C3D831B3AE79}"/>
              </a:ext>
            </a:extLst>
          </p:cNvPr>
          <p:cNvSpPr/>
          <p:nvPr/>
        </p:nvSpPr>
        <p:spPr>
          <a:xfrm>
            <a:off x="14220204" y="6740842"/>
            <a:ext cx="263832" cy="349402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5" name="楕円 454">
            <a:extLst>
              <a:ext uri="{FF2B5EF4-FFF2-40B4-BE49-F238E27FC236}">
                <a16:creationId xmlns:a16="http://schemas.microsoft.com/office/drawing/2014/main" id="{5F3E2580-1DEC-D669-64E8-7D4B11842786}"/>
              </a:ext>
            </a:extLst>
          </p:cNvPr>
          <p:cNvSpPr/>
          <p:nvPr/>
        </p:nvSpPr>
        <p:spPr>
          <a:xfrm>
            <a:off x="13517977" y="6782119"/>
            <a:ext cx="263832" cy="313041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56" name="グループ化 455">
            <a:extLst>
              <a:ext uri="{FF2B5EF4-FFF2-40B4-BE49-F238E27FC236}">
                <a16:creationId xmlns:a16="http://schemas.microsoft.com/office/drawing/2014/main" id="{0A175E2D-376E-0F0D-EFE4-28927BBAB67D}"/>
              </a:ext>
            </a:extLst>
          </p:cNvPr>
          <p:cNvGrpSpPr/>
          <p:nvPr/>
        </p:nvGrpSpPr>
        <p:grpSpPr>
          <a:xfrm>
            <a:off x="8458626" y="6743982"/>
            <a:ext cx="3240000" cy="378000"/>
            <a:chOff x="2880492" y="8370086"/>
            <a:chExt cx="803022" cy="183296"/>
          </a:xfrm>
        </p:grpSpPr>
        <p:sp>
          <p:nvSpPr>
            <p:cNvPr id="457" name="正方形/長方形 456">
              <a:extLst>
                <a:ext uri="{FF2B5EF4-FFF2-40B4-BE49-F238E27FC236}">
                  <a16:creationId xmlns:a16="http://schemas.microsoft.com/office/drawing/2014/main" id="{FA5B7F25-9D30-8A9E-D651-2651DE4B1478}"/>
                </a:ext>
              </a:extLst>
            </p:cNvPr>
            <p:cNvSpPr/>
            <p:nvPr/>
          </p:nvSpPr>
          <p:spPr>
            <a:xfrm>
              <a:off x="2880492" y="8371646"/>
              <a:ext cx="803022" cy="18173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一般業務用ルーター</a:t>
              </a:r>
              <a:endPara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58" name="楕円 457">
              <a:extLst>
                <a:ext uri="{FF2B5EF4-FFF2-40B4-BE49-F238E27FC236}">
                  <a16:creationId xmlns:a16="http://schemas.microsoft.com/office/drawing/2014/main" id="{FEA5F1EB-338D-618F-0C67-D3EA6C18DF70}"/>
                </a:ext>
              </a:extLst>
            </p:cNvPr>
            <p:cNvSpPr/>
            <p:nvPr/>
          </p:nvSpPr>
          <p:spPr>
            <a:xfrm>
              <a:off x="2913276" y="8370086"/>
              <a:ext cx="183296" cy="183296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59" name="楕円 458">
              <a:extLst>
                <a:ext uri="{FF2B5EF4-FFF2-40B4-BE49-F238E27FC236}">
                  <a16:creationId xmlns:a16="http://schemas.microsoft.com/office/drawing/2014/main" id="{9DDDF2B6-3B46-9D0B-9AC8-B6F27C793E68}"/>
                </a:ext>
              </a:extLst>
            </p:cNvPr>
            <p:cNvSpPr/>
            <p:nvPr/>
          </p:nvSpPr>
          <p:spPr>
            <a:xfrm>
              <a:off x="3281206" y="8370086"/>
              <a:ext cx="183296" cy="183296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60" name="楕円 459">
              <a:extLst>
                <a:ext uri="{FF2B5EF4-FFF2-40B4-BE49-F238E27FC236}">
                  <a16:creationId xmlns:a16="http://schemas.microsoft.com/office/drawing/2014/main" id="{B57C0A41-1B0D-241E-2A5C-CBE045A4B997}"/>
                </a:ext>
              </a:extLst>
            </p:cNvPr>
            <p:cNvSpPr/>
            <p:nvPr/>
          </p:nvSpPr>
          <p:spPr>
            <a:xfrm>
              <a:off x="3464502" y="8370086"/>
              <a:ext cx="183296" cy="183296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cxnSp>
        <p:nvCxnSpPr>
          <p:cNvPr id="461" name="直線コネクタ 460">
            <a:extLst>
              <a:ext uri="{FF2B5EF4-FFF2-40B4-BE49-F238E27FC236}">
                <a16:creationId xmlns:a16="http://schemas.microsoft.com/office/drawing/2014/main" id="{2C742560-7DFF-3803-1BC7-3D3D5CE444A9}"/>
              </a:ext>
            </a:extLst>
          </p:cNvPr>
          <p:cNvCxnSpPr>
            <a:cxnSpLocks/>
            <a:stCxn id="910" idx="3"/>
            <a:endCxn id="935" idx="1"/>
          </p:cNvCxnSpPr>
          <p:nvPr/>
        </p:nvCxnSpPr>
        <p:spPr>
          <a:xfrm>
            <a:off x="6117281" y="5662037"/>
            <a:ext cx="708623" cy="4295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2" name="直線コネクタ 461">
            <a:extLst>
              <a:ext uri="{FF2B5EF4-FFF2-40B4-BE49-F238E27FC236}">
                <a16:creationId xmlns:a16="http://schemas.microsoft.com/office/drawing/2014/main" id="{5B7A75D2-2CFE-BF71-EA49-834F6CB6BEE3}"/>
              </a:ext>
            </a:extLst>
          </p:cNvPr>
          <p:cNvCxnSpPr>
            <a:cxnSpLocks/>
            <a:stCxn id="48" idx="3"/>
            <a:endCxn id="463" idx="1"/>
          </p:cNvCxnSpPr>
          <p:nvPr/>
        </p:nvCxnSpPr>
        <p:spPr>
          <a:xfrm flipV="1">
            <a:off x="15813568" y="2780123"/>
            <a:ext cx="2434886" cy="13971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3" name="テキスト ボックス 462">
            <a:extLst>
              <a:ext uri="{FF2B5EF4-FFF2-40B4-BE49-F238E27FC236}">
                <a16:creationId xmlns:a16="http://schemas.microsoft.com/office/drawing/2014/main" id="{A0C9492B-5B6D-B4F7-5FAE-23D586737C98}"/>
              </a:ext>
            </a:extLst>
          </p:cNvPr>
          <p:cNvSpPr txBox="1"/>
          <p:nvPr/>
        </p:nvSpPr>
        <p:spPr>
          <a:xfrm>
            <a:off x="18248454" y="2591123"/>
            <a:ext cx="1656000" cy="378000"/>
          </a:xfrm>
          <a:prstGeom prst="rect">
            <a:avLst/>
          </a:prstGeom>
          <a:noFill/>
          <a:ln w="6350">
            <a:solidFill>
              <a:schemeClr val="tx1"/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階 総合事務所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AP</a:t>
            </a:r>
          </a:p>
        </p:txBody>
      </p:sp>
      <p:sp>
        <p:nvSpPr>
          <p:cNvPr id="464" name="テキスト ボックス 463">
            <a:extLst>
              <a:ext uri="{FF2B5EF4-FFF2-40B4-BE49-F238E27FC236}">
                <a16:creationId xmlns:a16="http://schemas.microsoft.com/office/drawing/2014/main" id="{3339EAA3-55D0-5E89-422F-FE890E5B9D86}"/>
              </a:ext>
            </a:extLst>
          </p:cNvPr>
          <p:cNvSpPr txBox="1"/>
          <p:nvPr/>
        </p:nvSpPr>
        <p:spPr>
          <a:xfrm>
            <a:off x="4981707" y="11400554"/>
            <a:ext cx="16762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CAF5218805383</a:t>
            </a:r>
          </a:p>
        </p:txBody>
      </p:sp>
      <p:sp>
        <p:nvSpPr>
          <p:cNvPr id="465" name="テキスト ボックス 464">
            <a:extLst>
              <a:ext uri="{FF2B5EF4-FFF2-40B4-BE49-F238E27FC236}">
                <a16:creationId xmlns:a16="http://schemas.microsoft.com/office/drawing/2014/main" id="{24B080C6-4EE1-319F-8803-D6C0F1976EB8}"/>
              </a:ext>
            </a:extLst>
          </p:cNvPr>
          <p:cNvSpPr txBox="1"/>
          <p:nvPr/>
        </p:nvSpPr>
        <p:spPr>
          <a:xfrm>
            <a:off x="7628926" y="10872623"/>
            <a:ext cx="25247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YAMAHA NVR510</a:t>
            </a:r>
          </a:p>
        </p:txBody>
      </p:sp>
      <p:sp>
        <p:nvSpPr>
          <p:cNvPr id="466" name="テキスト ボックス 465">
            <a:extLst>
              <a:ext uri="{FF2B5EF4-FFF2-40B4-BE49-F238E27FC236}">
                <a16:creationId xmlns:a16="http://schemas.microsoft.com/office/drawing/2014/main" id="{6E5ACE16-0F86-D33E-8AD7-AA4586CEBA07}"/>
              </a:ext>
            </a:extLst>
          </p:cNvPr>
          <p:cNvSpPr txBox="1"/>
          <p:nvPr/>
        </p:nvSpPr>
        <p:spPr>
          <a:xfrm>
            <a:off x="12369657" y="10851321"/>
            <a:ext cx="16762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BUFFALO LSW4-TX-8EP</a:t>
            </a:r>
          </a:p>
        </p:txBody>
      </p:sp>
      <p:sp>
        <p:nvSpPr>
          <p:cNvPr id="467" name="雲 466">
            <a:extLst>
              <a:ext uri="{FF2B5EF4-FFF2-40B4-BE49-F238E27FC236}">
                <a16:creationId xmlns:a16="http://schemas.microsoft.com/office/drawing/2014/main" id="{F846AC3F-C903-4F0B-CD7C-E85F8CCC7215}"/>
              </a:ext>
            </a:extLst>
          </p:cNvPr>
          <p:cNvSpPr/>
          <p:nvPr/>
        </p:nvSpPr>
        <p:spPr>
          <a:xfrm>
            <a:off x="3370704" y="10917322"/>
            <a:ext cx="1232476" cy="621732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NTT</a:t>
            </a:r>
          </a:p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フレッツ光</a:t>
            </a:r>
            <a:endParaRPr kumimoji="1"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8" name="正方形/長方形 467">
            <a:extLst>
              <a:ext uri="{FF2B5EF4-FFF2-40B4-BE49-F238E27FC236}">
                <a16:creationId xmlns:a16="http://schemas.microsoft.com/office/drawing/2014/main" id="{DC838038-CE64-54AF-782D-88C6B0917B2F}"/>
              </a:ext>
            </a:extLst>
          </p:cNvPr>
          <p:cNvSpPr/>
          <p:nvPr/>
        </p:nvSpPr>
        <p:spPr>
          <a:xfrm>
            <a:off x="5521755" y="11043482"/>
            <a:ext cx="601694" cy="37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ONU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9" name="正方形/長方形 468">
            <a:extLst>
              <a:ext uri="{FF2B5EF4-FFF2-40B4-BE49-F238E27FC236}">
                <a16:creationId xmlns:a16="http://schemas.microsoft.com/office/drawing/2014/main" id="{5F61AD78-A313-8437-1D93-339C364F43E9}"/>
              </a:ext>
            </a:extLst>
          </p:cNvPr>
          <p:cNvSpPr/>
          <p:nvPr/>
        </p:nvSpPr>
        <p:spPr>
          <a:xfrm>
            <a:off x="8464702" y="11056799"/>
            <a:ext cx="3240000" cy="37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クレジット端末用ルーター</a:t>
            </a:r>
          </a:p>
        </p:txBody>
      </p:sp>
      <p:sp>
        <p:nvSpPr>
          <p:cNvPr id="470" name="楕円 469">
            <a:extLst>
              <a:ext uri="{FF2B5EF4-FFF2-40B4-BE49-F238E27FC236}">
                <a16:creationId xmlns:a16="http://schemas.microsoft.com/office/drawing/2014/main" id="{B73F6726-5493-D0F7-E1E0-4EBC97BB012B}"/>
              </a:ext>
            </a:extLst>
          </p:cNvPr>
          <p:cNvSpPr/>
          <p:nvPr/>
        </p:nvSpPr>
        <p:spPr>
          <a:xfrm>
            <a:off x="8596978" y="11053583"/>
            <a:ext cx="739555" cy="37800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1" name="楕円 470">
            <a:extLst>
              <a:ext uri="{FF2B5EF4-FFF2-40B4-BE49-F238E27FC236}">
                <a16:creationId xmlns:a16="http://schemas.microsoft.com/office/drawing/2014/main" id="{1ADA1634-DEAD-5EBE-4C1A-E8E56295600F}"/>
              </a:ext>
            </a:extLst>
          </p:cNvPr>
          <p:cNvSpPr/>
          <p:nvPr/>
        </p:nvSpPr>
        <p:spPr>
          <a:xfrm>
            <a:off x="10081486" y="11053583"/>
            <a:ext cx="739555" cy="37800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2" name="楕円 471">
            <a:extLst>
              <a:ext uri="{FF2B5EF4-FFF2-40B4-BE49-F238E27FC236}">
                <a16:creationId xmlns:a16="http://schemas.microsoft.com/office/drawing/2014/main" id="{51CDC96F-6428-ECED-7780-3892BAF64AD8}"/>
              </a:ext>
            </a:extLst>
          </p:cNvPr>
          <p:cNvSpPr/>
          <p:nvPr/>
        </p:nvSpPr>
        <p:spPr>
          <a:xfrm>
            <a:off x="10821041" y="11053583"/>
            <a:ext cx="739555" cy="37800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3" name="テキスト ボックス 472">
            <a:extLst>
              <a:ext uri="{FF2B5EF4-FFF2-40B4-BE49-F238E27FC236}">
                <a16:creationId xmlns:a16="http://schemas.microsoft.com/office/drawing/2014/main" id="{E85A79C4-19AC-A937-1629-F9EBC415D822}"/>
              </a:ext>
            </a:extLst>
          </p:cNvPr>
          <p:cNvSpPr txBox="1"/>
          <p:nvPr/>
        </p:nvSpPr>
        <p:spPr>
          <a:xfrm>
            <a:off x="1646326" y="11178082"/>
            <a:ext cx="1460546" cy="2308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クレジット端末用</a:t>
            </a:r>
            <a:endParaRPr kumimoji="1" lang="en-US" altLang="ja-JP" sz="9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4" name="正方形/長方形 473">
            <a:extLst>
              <a:ext uri="{FF2B5EF4-FFF2-40B4-BE49-F238E27FC236}">
                <a16:creationId xmlns:a16="http://schemas.microsoft.com/office/drawing/2014/main" id="{E1BA97C5-C485-0854-7C88-841E951F429A}"/>
              </a:ext>
            </a:extLst>
          </p:cNvPr>
          <p:cNvSpPr/>
          <p:nvPr/>
        </p:nvSpPr>
        <p:spPr>
          <a:xfrm>
            <a:off x="12600204" y="11058029"/>
            <a:ext cx="3240000" cy="37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ハブ</a:t>
            </a:r>
          </a:p>
        </p:txBody>
      </p:sp>
      <p:cxnSp>
        <p:nvCxnSpPr>
          <p:cNvPr id="475" name="直線コネクタ 474">
            <a:extLst>
              <a:ext uri="{FF2B5EF4-FFF2-40B4-BE49-F238E27FC236}">
                <a16:creationId xmlns:a16="http://schemas.microsoft.com/office/drawing/2014/main" id="{F13A9A7D-4654-91F4-4BDB-71C5710ABF99}"/>
              </a:ext>
            </a:extLst>
          </p:cNvPr>
          <p:cNvCxnSpPr>
            <a:cxnSpLocks/>
            <a:stCxn id="467" idx="0"/>
            <a:endCxn id="468" idx="1"/>
          </p:cNvCxnSpPr>
          <p:nvPr/>
        </p:nvCxnSpPr>
        <p:spPr>
          <a:xfrm>
            <a:off x="4602153" y="11228188"/>
            <a:ext cx="919602" cy="4294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" name="直線コネクタ 475">
            <a:extLst>
              <a:ext uri="{FF2B5EF4-FFF2-40B4-BE49-F238E27FC236}">
                <a16:creationId xmlns:a16="http://schemas.microsoft.com/office/drawing/2014/main" id="{0BFC4BB0-D523-5761-05F9-F5C8CD7B2990}"/>
              </a:ext>
            </a:extLst>
          </p:cNvPr>
          <p:cNvCxnSpPr>
            <a:cxnSpLocks/>
            <a:stCxn id="468" idx="3"/>
            <a:endCxn id="469" idx="1"/>
          </p:cNvCxnSpPr>
          <p:nvPr/>
        </p:nvCxnSpPr>
        <p:spPr>
          <a:xfrm>
            <a:off x="6123449" y="11232482"/>
            <a:ext cx="2341253" cy="13317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7" name="直線コネクタ 476">
            <a:extLst>
              <a:ext uri="{FF2B5EF4-FFF2-40B4-BE49-F238E27FC236}">
                <a16:creationId xmlns:a16="http://schemas.microsoft.com/office/drawing/2014/main" id="{79370478-EF09-8852-B798-5EB86F47593C}"/>
              </a:ext>
            </a:extLst>
          </p:cNvPr>
          <p:cNvCxnSpPr>
            <a:cxnSpLocks/>
            <a:stCxn id="469" idx="3"/>
            <a:endCxn id="474" idx="1"/>
          </p:cNvCxnSpPr>
          <p:nvPr/>
        </p:nvCxnSpPr>
        <p:spPr>
          <a:xfrm>
            <a:off x="11704702" y="11245799"/>
            <a:ext cx="895502" cy="123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8" name="直線コネクタ 477">
            <a:extLst>
              <a:ext uri="{FF2B5EF4-FFF2-40B4-BE49-F238E27FC236}">
                <a16:creationId xmlns:a16="http://schemas.microsoft.com/office/drawing/2014/main" id="{EA764FAB-E824-FB15-0E80-94FCB782FBAC}"/>
              </a:ext>
            </a:extLst>
          </p:cNvPr>
          <p:cNvCxnSpPr>
            <a:cxnSpLocks/>
            <a:stCxn id="474" idx="3"/>
            <a:endCxn id="479" idx="1"/>
          </p:cNvCxnSpPr>
          <p:nvPr/>
        </p:nvCxnSpPr>
        <p:spPr>
          <a:xfrm flipV="1">
            <a:off x="15840204" y="11239025"/>
            <a:ext cx="2397313" cy="8004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9" name="テキスト ボックス 478">
            <a:extLst>
              <a:ext uri="{FF2B5EF4-FFF2-40B4-BE49-F238E27FC236}">
                <a16:creationId xmlns:a16="http://schemas.microsoft.com/office/drawing/2014/main" id="{B3137861-5323-5DBF-6BF6-A1AB9792611B}"/>
              </a:ext>
            </a:extLst>
          </p:cNvPr>
          <p:cNvSpPr txBox="1"/>
          <p:nvPr/>
        </p:nvSpPr>
        <p:spPr>
          <a:xfrm>
            <a:off x="18237517" y="11050025"/>
            <a:ext cx="1656000" cy="378000"/>
          </a:xfrm>
          <a:prstGeom prst="rect">
            <a:avLst/>
          </a:prstGeom>
          <a:noFill/>
          <a:ln w="6350">
            <a:solidFill>
              <a:schemeClr val="tx1">
                <a:lumMod val="65000"/>
                <a:lumOff val="35000"/>
              </a:schemeClr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フロント・レストラン・売店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0" name="正方形/長方形 479">
            <a:extLst>
              <a:ext uri="{FF2B5EF4-FFF2-40B4-BE49-F238E27FC236}">
                <a16:creationId xmlns:a16="http://schemas.microsoft.com/office/drawing/2014/main" id="{469D43AC-A252-070A-3B66-C9B6D007BE75}"/>
              </a:ext>
            </a:extLst>
          </p:cNvPr>
          <p:cNvSpPr/>
          <p:nvPr/>
        </p:nvSpPr>
        <p:spPr>
          <a:xfrm>
            <a:off x="8465611" y="12071375"/>
            <a:ext cx="3240000" cy="37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旧クレジット端末用ルーター</a:t>
            </a:r>
            <a:endParaRPr kumimoji="1"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（未使用）</a:t>
            </a:r>
          </a:p>
        </p:txBody>
      </p:sp>
      <p:sp>
        <p:nvSpPr>
          <p:cNvPr id="481" name="テキスト ボックス 480">
            <a:extLst>
              <a:ext uri="{FF2B5EF4-FFF2-40B4-BE49-F238E27FC236}">
                <a16:creationId xmlns:a16="http://schemas.microsoft.com/office/drawing/2014/main" id="{B14B10C9-4490-7F3A-B5C5-40AA32EE23C6}"/>
              </a:ext>
            </a:extLst>
          </p:cNvPr>
          <p:cNvSpPr txBox="1"/>
          <p:nvPr/>
        </p:nvSpPr>
        <p:spPr>
          <a:xfrm>
            <a:off x="8143327" y="11880155"/>
            <a:ext cx="16762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BUFFALO VR-S1000</a:t>
            </a:r>
          </a:p>
        </p:txBody>
      </p:sp>
      <p:sp>
        <p:nvSpPr>
          <p:cNvPr id="482" name="テキスト ボックス 481">
            <a:extLst>
              <a:ext uri="{FF2B5EF4-FFF2-40B4-BE49-F238E27FC236}">
                <a16:creationId xmlns:a16="http://schemas.microsoft.com/office/drawing/2014/main" id="{1B2AED25-92EE-0FAA-4EB1-C86732EB3FDB}"/>
              </a:ext>
            </a:extLst>
          </p:cNvPr>
          <p:cNvSpPr txBox="1"/>
          <p:nvPr/>
        </p:nvSpPr>
        <p:spPr>
          <a:xfrm>
            <a:off x="9764495" y="11490077"/>
            <a:ext cx="1934131" cy="346826"/>
          </a:xfrm>
          <a:prstGeom prst="rect">
            <a:avLst/>
          </a:prstGeom>
          <a:noFill/>
          <a:ln w="6350">
            <a:solidFill>
              <a:srgbClr val="0000FF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外国語放送用（解約済み）から</a:t>
            </a:r>
            <a:endParaRPr kumimoji="1" lang="en-US" altLang="ja-JP" sz="800" dirty="0"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クレジット端末用へ用途変更</a:t>
            </a:r>
            <a:endParaRPr kumimoji="1" lang="en-US" altLang="ja-JP" sz="800" dirty="0"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3" name="テキスト ボックス 482">
            <a:extLst>
              <a:ext uri="{FF2B5EF4-FFF2-40B4-BE49-F238E27FC236}">
                <a16:creationId xmlns:a16="http://schemas.microsoft.com/office/drawing/2014/main" id="{92A1C451-C354-606C-8943-AAF81C6C9114}"/>
              </a:ext>
            </a:extLst>
          </p:cNvPr>
          <p:cNvSpPr txBox="1"/>
          <p:nvPr/>
        </p:nvSpPr>
        <p:spPr>
          <a:xfrm>
            <a:off x="9750205" y="12521383"/>
            <a:ext cx="1934131" cy="338554"/>
          </a:xfrm>
          <a:prstGeom prst="rect">
            <a:avLst/>
          </a:prstGeom>
          <a:noFill/>
          <a:ln w="6350">
            <a:solidFill>
              <a:srgbClr val="FF0000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クレジット端末用</a:t>
            </a:r>
            <a:endParaRPr kumimoji="1" lang="en-US" altLang="ja-JP" sz="8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⇒ ルーター変更に伴い現在未使用</a:t>
            </a:r>
            <a:endParaRPr kumimoji="1" lang="en-US" altLang="ja-JP" sz="8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4" name="テキスト ボックス 483">
            <a:extLst>
              <a:ext uri="{FF2B5EF4-FFF2-40B4-BE49-F238E27FC236}">
                <a16:creationId xmlns:a16="http://schemas.microsoft.com/office/drawing/2014/main" id="{3E193279-F649-0DA3-B4E1-B1B3E1190B14}"/>
              </a:ext>
            </a:extLst>
          </p:cNvPr>
          <p:cNvSpPr txBox="1"/>
          <p:nvPr/>
        </p:nvSpPr>
        <p:spPr>
          <a:xfrm>
            <a:off x="4981707" y="13129831"/>
            <a:ext cx="16762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CAF5161475834</a:t>
            </a:r>
          </a:p>
        </p:txBody>
      </p:sp>
      <p:sp>
        <p:nvSpPr>
          <p:cNvPr id="485" name="雲 484">
            <a:extLst>
              <a:ext uri="{FF2B5EF4-FFF2-40B4-BE49-F238E27FC236}">
                <a16:creationId xmlns:a16="http://schemas.microsoft.com/office/drawing/2014/main" id="{79ED8EC3-F384-D560-8266-E969A1A32784}"/>
              </a:ext>
            </a:extLst>
          </p:cNvPr>
          <p:cNvSpPr/>
          <p:nvPr/>
        </p:nvSpPr>
        <p:spPr>
          <a:xfrm>
            <a:off x="3370832" y="12672243"/>
            <a:ext cx="1232476" cy="621732"/>
          </a:xfrm>
          <a:prstGeom prst="cloud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6" name="正方形/長方形 485">
            <a:extLst>
              <a:ext uri="{FF2B5EF4-FFF2-40B4-BE49-F238E27FC236}">
                <a16:creationId xmlns:a16="http://schemas.microsoft.com/office/drawing/2014/main" id="{5046DE60-544A-B401-5CD0-C4C296C3E1DD}"/>
              </a:ext>
            </a:extLst>
          </p:cNvPr>
          <p:cNvSpPr/>
          <p:nvPr/>
        </p:nvSpPr>
        <p:spPr>
          <a:xfrm>
            <a:off x="5521883" y="12798403"/>
            <a:ext cx="601694" cy="37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ONU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7" name="テキスト ボックス 486">
            <a:extLst>
              <a:ext uri="{FF2B5EF4-FFF2-40B4-BE49-F238E27FC236}">
                <a16:creationId xmlns:a16="http://schemas.microsoft.com/office/drawing/2014/main" id="{157AF937-C820-B8F1-32C1-5C7497896B1E}"/>
              </a:ext>
            </a:extLst>
          </p:cNvPr>
          <p:cNvSpPr txBox="1"/>
          <p:nvPr/>
        </p:nvSpPr>
        <p:spPr>
          <a:xfrm>
            <a:off x="1646454" y="12933003"/>
            <a:ext cx="1460546" cy="23083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未使用回線（解約）</a:t>
            </a:r>
            <a:endParaRPr kumimoji="1" lang="en-US" altLang="ja-JP" sz="9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88" name="直線コネクタ 487">
            <a:extLst>
              <a:ext uri="{FF2B5EF4-FFF2-40B4-BE49-F238E27FC236}">
                <a16:creationId xmlns:a16="http://schemas.microsoft.com/office/drawing/2014/main" id="{7CF8CEDA-BECA-4357-E621-61E1116579DF}"/>
              </a:ext>
            </a:extLst>
          </p:cNvPr>
          <p:cNvCxnSpPr>
            <a:cxnSpLocks/>
          </p:cNvCxnSpPr>
          <p:nvPr/>
        </p:nvCxnSpPr>
        <p:spPr>
          <a:xfrm>
            <a:off x="4604100" y="12974782"/>
            <a:ext cx="919602" cy="4294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0" name="テキスト ボックス 489">
            <a:extLst>
              <a:ext uri="{FF2B5EF4-FFF2-40B4-BE49-F238E27FC236}">
                <a16:creationId xmlns:a16="http://schemas.microsoft.com/office/drawing/2014/main" id="{2728EDF6-EE61-4529-746D-20205BE3AE06}"/>
              </a:ext>
            </a:extLst>
          </p:cNvPr>
          <p:cNvSpPr txBox="1"/>
          <p:nvPr/>
        </p:nvSpPr>
        <p:spPr>
          <a:xfrm>
            <a:off x="1574431" y="1438995"/>
            <a:ext cx="6480000" cy="338554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業務用回線（手前側キャビネット）</a:t>
            </a:r>
            <a:endParaRPr kumimoji="1" lang="en-US" altLang="ja-JP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1" name="テキスト ボックス 490">
            <a:extLst>
              <a:ext uri="{FF2B5EF4-FFF2-40B4-BE49-F238E27FC236}">
                <a16:creationId xmlns:a16="http://schemas.microsoft.com/office/drawing/2014/main" id="{1AB8A161-4D8E-EED1-7892-5B5CDB6A0D28}"/>
              </a:ext>
            </a:extLst>
          </p:cNvPr>
          <p:cNvSpPr txBox="1"/>
          <p:nvPr/>
        </p:nvSpPr>
        <p:spPr>
          <a:xfrm>
            <a:off x="18247666" y="3311203"/>
            <a:ext cx="1656000" cy="378000"/>
          </a:xfrm>
          <a:prstGeom prst="rect">
            <a:avLst/>
          </a:prstGeom>
          <a:noFill/>
          <a:ln w="6350">
            <a:solidFill>
              <a:schemeClr val="tx1">
                <a:lumMod val="65000"/>
                <a:lumOff val="35000"/>
              </a:schemeClr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階 会議室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AP</a:t>
            </a:r>
          </a:p>
        </p:txBody>
      </p:sp>
      <p:cxnSp>
        <p:nvCxnSpPr>
          <p:cNvPr id="492" name="コネクタ: カギ線 491">
            <a:extLst>
              <a:ext uri="{FF2B5EF4-FFF2-40B4-BE49-F238E27FC236}">
                <a16:creationId xmlns:a16="http://schemas.microsoft.com/office/drawing/2014/main" id="{8C3DB223-93A3-8844-0309-77E610E19BCD}"/>
              </a:ext>
            </a:extLst>
          </p:cNvPr>
          <p:cNvCxnSpPr>
            <a:cxnSpLocks/>
            <a:stCxn id="491" idx="1"/>
            <a:endCxn id="493" idx="4"/>
          </p:cNvCxnSpPr>
          <p:nvPr/>
        </p:nvCxnSpPr>
        <p:spPr>
          <a:xfrm rot="10800000">
            <a:off x="15454078" y="2979089"/>
            <a:ext cx="2793588" cy="521115"/>
          </a:xfrm>
          <a:prstGeom prst="bentConnector2">
            <a:avLst/>
          </a:prstGeom>
          <a:ln w="12700">
            <a:solidFill>
              <a:srgbClr val="A5A5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3" name="楕円 492">
            <a:extLst>
              <a:ext uri="{FF2B5EF4-FFF2-40B4-BE49-F238E27FC236}">
                <a16:creationId xmlns:a16="http://schemas.microsoft.com/office/drawing/2014/main" id="{851FB50F-077E-CF6A-3CA7-ADDFB0C1EDBB}"/>
              </a:ext>
            </a:extLst>
          </p:cNvPr>
          <p:cNvSpPr/>
          <p:nvPr/>
        </p:nvSpPr>
        <p:spPr>
          <a:xfrm>
            <a:off x="15084300" y="2601088"/>
            <a:ext cx="739555" cy="37800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4" name="テキスト ボックス 493">
            <a:extLst>
              <a:ext uri="{FF2B5EF4-FFF2-40B4-BE49-F238E27FC236}">
                <a16:creationId xmlns:a16="http://schemas.microsoft.com/office/drawing/2014/main" id="{9362B934-952B-749F-987F-33B3F8127AA7}"/>
              </a:ext>
            </a:extLst>
          </p:cNvPr>
          <p:cNvSpPr txBox="1"/>
          <p:nvPr/>
        </p:nvSpPr>
        <p:spPr>
          <a:xfrm>
            <a:off x="15726595" y="3988621"/>
            <a:ext cx="1656000" cy="378000"/>
          </a:xfrm>
          <a:prstGeom prst="rect">
            <a:avLst/>
          </a:prstGeom>
          <a:noFill/>
          <a:ln w="6350">
            <a:solidFill>
              <a:schemeClr val="tx1">
                <a:lumMod val="65000"/>
                <a:lumOff val="35000"/>
              </a:schemeClr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客室事務所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ハブ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95" name="コネクタ: カギ線 494">
            <a:extLst>
              <a:ext uri="{FF2B5EF4-FFF2-40B4-BE49-F238E27FC236}">
                <a16:creationId xmlns:a16="http://schemas.microsoft.com/office/drawing/2014/main" id="{8D01B955-56F6-AC96-BC0C-420A7173C6F5}"/>
              </a:ext>
            </a:extLst>
          </p:cNvPr>
          <p:cNvCxnSpPr>
            <a:cxnSpLocks/>
            <a:stCxn id="494" idx="1"/>
            <a:endCxn id="496" idx="4"/>
          </p:cNvCxnSpPr>
          <p:nvPr/>
        </p:nvCxnSpPr>
        <p:spPr>
          <a:xfrm rot="10800000">
            <a:off x="14733999" y="2975205"/>
            <a:ext cx="992597" cy="1202416"/>
          </a:xfrm>
          <a:prstGeom prst="bentConnector2">
            <a:avLst/>
          </a:prstGeom>
          <a:ln w="12700">
            <a:solidFill>
              <a:srgbClr val="A5A5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6" name="楕円 495">
            <a:extLst>
              <a:ext uri="{FF2B5EF4-FFF2-40B4-BE49-F238E27FC236}">
                <a16:creationId xmlns:a16="http://schemas.microsoft.com/office/drawing/2014/main" id="{B3AA4EFB-431E-5199-3969-85BF482C85BC}"/>
              </a:ext>
            </a:extLst>
          </p:cNvPr>
          <p:cNvSpPr/>
          <p:nvPr/>
        </p:nvSpPr>
        <p:spPr>
          <a:xfrm>
            <a:off x="14364220" y="2597205"/>
            <a:ext cx="739555" cy="37800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7" name="テキスト ボックス 496">
            <a:extLst>
              <a:ext uri="{FF2B5EF4-FFF2-40B4-BE49-F238E27FC236}">
                <a16:creationId xmlns:a16="http://schemas.microsoft.com/office/drawing/2014/main" id="{6D81112C-274C-0F44-3B8C-63B30B36C24B}"/>
              </a:ext>
            </a:extLst>
          </p:cNvPr>
          <p:cNvSpPr txBox="1"/>
          <p:nvPr/>
        </p:nvSpPr>
        <p:spPr>
          <a:xfrm>
            <a:off x="15454077" y="3822532"/>
            <a:ext cx="16762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BUFFALO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BS-GS2008P</a:t>
            </a:r>
          </a:p>
        </p:txBody>
      </p:sp>
      <p:sp>
        <p:nvSpPr>
          <p:cNvPr id="501" name="テキスト ボックス 500">
            <a:extLst>
              <a:ext uri="{FF2B5EF4-FFF2-40B4-BE49-F238E27FC236}">
                <a16:creationId xmlns:a16="http://schemas.microsoft.com/office/drawing/2014/main" id="{8A2DE650-108C-BB99-1C57-8BCEF0306687}"/>
              </a:ext>
            </a:extLst>
          </p:cNvPr>
          <p:cNvSpPr txBox="1"/>
          <p:nvPr/>
        </p:nvSpPr>
        <p:spPr>
          <a:xfrm>
            <a:off x="18247666" y="3995462"/>
            <a:ext cx="1656000" cy="378000"/>
          </a:xfrm>
          <a:prstGeom prst="rect">
            <a:avLst/>
          </a:prstGeom>
          <a:noFill/>
          <a:ln w="6350">
            <a:solidFill>
              <a:schemeClr val="tx1">
                <a:lumMod val="65000"/>
                <a:lumOff val="35000"/>
              </a:schemeClr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調達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AP</a:t>
            </a:r>
          </a:p>
        </p:txBody>
      </p:sp>
      <p:cxnSp>
        <p:nvCxnSpPr>
          <p:cNvPr id="502" name="直線コネクタ 501">
            <a:extLst>
              <a:ext uri="{FF2B5EF4-FFF2-40B4-BE49-F238E27FC236}">
                <a16:creationId xmlns:a16="http://schemas.microsoft.com/office/drawing/2014/main" id="{41D71BE5-8DA2-EDC0-5891-0564E05785ED}"/>
              </a:ext>
            </a:extLst>
          </p:cNvPr>
          <p:cNvCxnSpPr>
            <a:cxnSpLocks/>
            <a:stCxn id="494" idx="3"/>
            <a:endCxn id="501" idx="1"/>
          </p:cNvCxnSpPr>
          <p:nvPr/>
        </p:nvCxnSpPr>
        <p:spPr>
          <a:xfrm>
            <a:off x="17382595" y="4177621"/>
            <a:ext cx="865071" cy="6841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3" name="テキスト ボックス 502">
            <a:extLst>
              <a:ext uri="{FF2B5EF4-FFF2-40B4-BE49-F238E27FC236}">
                <a16:creationId xmlns:a16="http://schemas.microsoft.com/office/drawing/2014/main" id="{680ED782-0C76-7531-1776-51B4538A0A49}"/>
              </a:ext>
            </a:extLst>
          </p:cNvPr>
          <p:cNvSpPr txBox="1"/>
          <p:nvPr/>
        </p:nvSpPr>
        <p:spPr>
          <a:xfrm>
            <a:off x="18247666" y="5885531"/>
            <a:ext cx="1656000" cy="378000"/>
          </a:xfrm>
          <a:prstGeom prst="rect">
            <a:avLst/>
          </a:prstGeom>
          <a:noFill/>
          <a:ln w="6350">
            <a:solidFill>
              <a:schemeClr val="tx1">
                <a:lumMod val="65000"/>
                <a:lumOff val="35000"/>
              </a:schemeClr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女子更衣室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AP</a:t>
            </a:r>
          </a:p>
        </p:txBody>
      </p:sp>
      <p:sp>
        <p:nvSpPr>
          <p:cNvPr id="505" name="テキスト ボックス 504">
            <a:extLst>
              <a:ext uri="{FF2B5EF4-FFF2-40B4-BE49-F238E27FC236}">
                <a16:creationId xmlns:a16="http://schemas.microsoft.com/office/drawing/2014/main" id="{CC6F7207-6B25-CF2E-1EC6-A8A568B627D0}"/>
              </a:ext>
            </a:extLst>
          </p:cNvPr>
          <p:cNvSpPr txBox="1"/>
          <p:nvPr/>
        </p:nvSpPr>
        <p:spPr>
          <a:xfrm>
            <a:off x="18242936" y="5237459"/>
            <a:ext cx="1656000" cy="378000"/>
          </a:xfrm>
          <a:prstGeom prst="rect">
            <a:avLst/>
          </a:prstGeom>
          <a:noFill/>
          <a:ln w="6350">
            <a:solidFill>
              <a:schemeClr val="tx1">
                <a:lumMod val="65000"/>
                <a:lumOff val="35000"/>
              </a:schemeClr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男子更衣室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AP</a:t>
            </a:r>
          </a:p>
        </p:txBody>
      </p:sp>
      <p:sp>
        <p:nvSpPr>
          <p:cNvPr id="506" name="テキスト ボックス 505">
            <a:extLst>
              <a:ext uri="{FF2B5EF4-FFF2-40B4-BE49-F238E27FC236}">
                <a16:creationId xmlns:a16="http://schemas.microsoft.com/office/drawing/2014/main" id="{BA0DD13D-E2B4-B388-896B-0961A246443E}"/>
              </a:ext>
            </a:extLst>
          </p:cNvPr>
          <p:cNvSpPr txBox="1"/>
          <p:nvPr/>
        </p:nvSpPr>
        <p:spPr>
          <a:xfrm>
            <a:off x="18237517" y="4589387"/>
            <a:ext cx="1656000" cy="378000"/>
          </a:xfrm>
          <a:prstGeom prst="rect">
            <a:avLst/>
          </a:prstGeom>
          <a:noFill/>
          <a:ln w="6350">
            <a:solidFill>
              <a:schemeClr val="tx1">
                <a:lumMod val="65000"/>
                <a:lumOff val="35000"/>
              </a:schemeClr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増築棟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AP</a:t>
            </a:r>
          </a:p>
        </p:txBody>
      </p:sp>
      <p:sp>
        <p:nvSpPr>
          <p:cNvPr id="507" name="テキスト ボックス 506">
            <a:extLst>
              <a:ext uri="{FF2B5EF4-FFF2-40B4-BE49-F238E27FC236}">
                <a16:creationId xmlns:a16="http://schemas.microsoft.com/office/drawing/2014/main" id="{E2A773EE-6E8F-A9A4-C8F5-C9083AC1C9B6}"/>
              </a:ext>
            </a:extLst>
          </p:cNvPr>
          <p:cNvSpPr txBox="1"/>
          <p:nvPr/>
        </p:nvSpPr>
        <p:spPr>
          <a:xfrm>
            <a:off x="18247666" y="7277445"/>
            <a:ext cx="1656000" cy="378000"/>
          </a:xfrm>
          <a:prstGeom prst="rect">
            <a:avLst/>
          </a:prstGeom>
          <a:noFill/>
          <a:ln w="6350">
            <a:solidFill>
              <a:schemeClr val="tx1">
                <a:lumMod val="65000"/>
                <a:lumOff val="35000"/>
              </a:schemeClr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業務用端末へ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9" name="テキスト ボックス 508">
            <a:extLst>
              <a:ext uri="{FF2B5EF4-FFF2-40B4-BE49-F238E27FC236}">
                <a16:creationId xmlns:a16="http://schemas.microsoft.com/office/drawing/2014/main" id="{9CAD63FE-C882-EC59-F38B-C4BEA3EC26A1}"/>
              </a:ext>
            </a:extLst>
          </p:cNvPr>
          <p:cNvSpPr txBox="1"/>
          <p:nvPr/>
        </p:nvSpPr>
        <p:spPr>
          <a:xfrm>
            <a:off x="18248454" y="6695579"/>
            <a:ext cx="1656000" cy="378000"/>
          </a:xfrm>
          <a:prstGeom prst="rect">
            <a:avLst/>
          </a:prstGeom>
          <a:noFill/>
          <a:ln w="6350">
            <a:solidFill>
              <a:schemeClr val="tx1">
                <a:lumMod val="65000"/>
                <a:lumOff val="35000"/>
              </a:schemeClr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業務用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AP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（清掃用）へ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511" name="コネクタ: カギ線 510">
            <a:extLst>
              <a:ext uri="{FF2B5EF4-FFF2-40B4-BE49-F238E27FC236}">
                <a16:creationId xmlns:a16="http://schemas.microsoft.com/office/drawing/2014/main" id="{F275622D-ADB9-33EA-A32D-16BF9BACFF4D}"/>
              </a:ext>
            </a:extLst>
          </p:cNvPr>
          <p:cNvCxnSpPr>
            <a:cxnSpLocks/>
            <a:stCxn id="506" idx="1"/>
            <a:endCxn id="583" idx="4"/>
          </p:cNvCxnSpPr>
          <p:nvPr/>
        </p:nvCxnSpPr>
        <p:spPr>
          <a:xfrm rot="10800000">
            <a:off x="17222615" y="4360793"/>
            <a:ext cx="1014903" cy="417595"/>
          </a:xfrm>
          <a:prstGeom prst="bentConnector2">
            <a:avLst/>
          </a:prstGeom>
          <a:ln w="12700">
            <a:solidFill>
              <a:srgbClr val="A5A5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6" name="コネクタ: カギ線 575">
            <a:extLst>
              <a:ext uri="{FF2B5EF4-FFF2-40B4-BE49-F238E27FC236}">
                <a16:creationId xmlns:a16="http://schemas.microsoft.com/office/drawing/2014/main" id="{8639F0A8-1F21-8458-865F-BF33B21040D2}"/>
              </a:ext>
            </a:extLst>
          </p:cNvPr>
          <p:cNvCxnSpPr>
            <a:cxnSpLocks/>
            <a:stCxn id="505" idx="1"/>
            <a:endCxn id="584" idx="4"/>
          </p:cNvCxnSpPr>
          <p:nvPr/>
        </p:nvCxnSpPr>
        <p:spPr>
          <a:xfrm rot="10800000">
            <a:off x="16884626" y="4365239"/>
            <a:ext cx="1358310" cy="1061221"/>
          </a:xfrm>
          <a:prstGeom prst="bentConnector2">
            <a:avLst/>
          </a:prstGeom>
          <a:ln w="12700">
            <a:solidFill>
              <a:srgbClr val="A5A5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8" name="コネクタ: カギ線 577">
            <a:extLst>
              <a:ext uri="{FF2B5EF4-FFF2-40B4-BE49-F238E27FC236}">
                <a16:creationId xmlns:a16="http://schemas.microsoft.com/office/drawing/2014/main" id="{00BBA80F-065F-0756-B7FD-30BB27BCD9B5}"/>
              </a:ext>
            </a:extLst>
          </p:cNvPr>
          <p:cNvCxnSpPr>
            <a:cxnSpLocks/>
            <a:stCxn id="503" idx="1"/>
            <a:endCxn id="494" idx="2"/>
          </p:cNvCxnSpPr>
          <p:nvPr/>
        </p:nvCxnSpPr>
        <p:spPr>
          <a:xfrm rot="10800000">
            <a:off x="16554596" y="4366621"/>
            <a:ext cx="1693071" cy="1707910"/>
          </a:xfrm>
          <a:prstGeom prst="bentConnector2">
            <a:avLst/>
          </a:prstGeom>
          <a:ln w="12700">
            <a:solidFill>
              <a:srgbClr val="A5A5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3" name="楕円 582">
            <a:extLst>
              <a:ext uri="{FF2B5EF4-FFF2-40B4-BE49-F238E27FC236}">
                <a16:creationId xmlns:a16="http://schemas.microsoft.com/office/drawing/2014/main" id="{1183C9C7-00E8-CCB3-32E6-1ACE6ABFAD68}"/>
              </a:ext>
            </a:extLst>
          </p:cNvPr>
          <p:cNvSpPr/>
          <p:nvPr/>
        </p:nvSpPr>
        <p:spPr>
          <a:xfrm>
            <a:off x="17028768" y="3994189"/>
            <a:ext cx="387692" cy="366603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4" name="楕円 583">
            <a:extLst>
              <a:ext uri="{FF2B5EF4-FFF2-40B4-BE49-F238E27FC236}">
                <a16:creationId xmlns:a16="http://schemas.microsoft.com/office/drawing/2014/main" id="{6F6E3F61-9F1B-A84F-B566-D6394BA95661}"/>
              </a:ext>
            </a:extLst>
          </p:cNvPr>
          <p:cNvSpPr/>
          <p:nvPr/>
        </p:nvSpPr>
        <p:spPr>
          <a:xfrm>
            <a:off x="16668728" y="3998635"/>
            <a:ext cx="431796" cy="366603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6" name="楕円 585">
            <a:extLst>
              <a:ext uri="{FF2B5EF4-FFF2-40B4-BE49-F238E27FC236}">
                <a16:creationId xmlns:a16="http://schemas.microsoft.com/office/drawing/2014/main" id="{645DF6BD-401F-9936-5E3E-BBF98397B64F}"/>
              </a:ext>
            </a:extLst>
          </p:cNvPr>
          <p:cNvSpPr/>
          <p:nvPr/>
        </p:nvSpPr>
        <p:spPr>
          <a:xfrm>
            <a:off x="16568690" y="3994189"/>
            <a:ext cx="431796" cy="366603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7" name="テキスト ボックス 586">
            <a:extLst>
              <a:ext uri="{FF2B5EF4-FFF2-40B4-BE49-F238E27FC236}">
                <a16:creationId xmlns:a16="http://schemas.microsoft.com/office/drawing/2014/main" id="{83EA29DF-686A-5B16-021F-9AEFF5F00B47}"/>
              </a:ext>
            </a:extLst>
          </p:cNvPr>
          <p:cNvSpPr txBox="1"/>
          <p:nvPr/>
        </p:nvSpPr>
        <p:spPr>
          <a:xfrm>
            <a:off x="8022451" y="2406884"/>
            <a:ext cx="16762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YAMAHA RTX830</a:t>
            </a:r>
          </a:p>
        </p:txBody>
      </p:sp>
      <p:sp>
        <p:nvSpPr>
          <p:cNvPr id="588" name="雲 587">
            <a:extLst>
              <a:ext uri="{FF2B5EF4-FFF2-40B4-BE49-F238E27FC236}">
                <a16:creationId xmlns:a16="http://schemas.microsoft.com/office/drawing/2014/main" id="{411144CE-3C84-6218-E878-0B1AD38A127A}"/>
              </a:ext>
            </a:extLst>
          </p:cNvPr>
          <p:cNvSpPr/>
          <p:nvPr/>
        </p:nvSpPr>
        <p:spPr>
          <a:xfrm>
            <a:off x="3372651" y="2468681"/>
            <a:ext cx="1232476" cy="621732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メディア</a:t>
            </a:r>
            <a:endParaRPr kumimoji="1" lang="en-US" altLang="ja-JP" sz="9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ウェイブ光</a:t>
            </a:r>
            <a:endParaRPr kumimoji="1"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9" name="テキスト ボックス 588">
            <a:extLst>
              <a:ext uri="{FF2B5EF4-FFF2-40B4-BE49-F238E27FC236}">
                <a16:creationId xmlns:a16="http://schemas.microsoft.com/office/drawing/2014/main" id="{4CE69281-84C2-3140-CFE9-A48171707C22}"/>
              </a:ext>
            </a:extLst>
          </p:cNvPr>
          <p:cNvSpPr txBox="1"/>
          <p:nvPr/>
        </p:nvSpPr>
        <p:spPr>
          <a:xfrm>
            <a:off x="4963254" y="5812948"/>
            <a:ext cx="16762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CAF5272540551</a:t>
            </a:r>
          </a:p>
        </p:txBody>
      </p:sp>
      <p:sp>
        <p:nvSpPr>
          <p:cNvPr id="590" name="テキスト ボックス 589">
            <a:extLst>
              <a:ext uri="{FF2B5EF4-FFF2-40B4-BE49-F238E27FC236}">
                <a16:creationId xmlns:a16="http://schemas.microsoft.com/office/drawing/2014/main" id="{952097A6-277E-916C-3FEF-942745A76372}"/>
              </a:ext>
            </a:extLst>
          </p:cNvPr>
          <p:cNvSpPr txBox="1"/>
          <p:nvPr/>
        </p:nvSpPr>
        <p:spPr>
          <a:xfrm>
            <a:off x="4963254" y="4430387"/>
            <a:ext cx="16762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CAF573245883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（？）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16DBE42-C77F-D18C-55F0-FC25A28CE635}"/>
              </a:ext>
            </a:extLst>
          </p:cNvPr>
          <p:cNvSpPr txBox="1"/>
          <p:nvPr/>
        </p:nvSpPr>
        <p:spPr>
          <a:xfrm>
            <a:off x="18247666" y="2375099"/>
            <a:ext cx="1205187" cy="215444"/>
          </a:xfrm>
          <a:prstGeom prst="rect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SSID : NKAP400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C29D7CA-1FF6-D68C-08EC-3EBEEC054307}"/>
              </a:ext>
            </a:extLst>
          </p:cNvPr>
          <p:cNvSpPr txBox="1"/>
          <p:nvPr/>
        </p:nvSpPr>
        <p:spPr>
          <a:xfrm>
            <a:off x="18247666" y="3087347"/>
            <a:ext cx="1205187" cy="215444"/>
          </a:xfrm>
          <a:prstGeom prst="rect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SSID : NKAP300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E4076B55-12F8-22BA-0656-A000F286F9F8}"/>
              </a:ext>
            </a:extLst>
          </p:cNvPr>
          <p:cNvCxnSpPr>
            <a:cxnSpLocks/>
            <a:stCxn id="57" idx="0"/>
          </p:cNvCxnSpPr>
          <p:nvPr/>
        </p:nvCxnSpPr>
        <p:spPr>
          <a:xfrm flipH="1" flipV="1">
            <a:off x="13753462" y="7090244"/>
            <a:ext cx="4364" cy="798991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3" name="正方形/長方形 452">
            <a:extLst>
              <a:ext uri="{FF2B5EF4-FFF2-40B4-BE49-F238E27FC236}">
                <a16:creationId xmlns:a16="http://schemas.microsoft.com/office/drawing/2014/main" id="{4F66BB53-150F-C803-B256-28ACD5596433}"/>
              </a:ext>
            </a:extLst>
          </p:cNvPr>
          <p:cNvSpPr/>
          <p:nvPr/>
        </p:nvSpPr>
        <p:spPr>
          <a:xfrm>
            <a:off x="12549860" y="6745758"/>
            <a:ext cx="3240000" cy="37725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メインハブ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6E7DB6E-12A0-61E3-3971-C30C362E706B}"/>
              </a:ext>
            </a:extLst>
          </p:cNvPr>
          <p:cNvSpPr/>
          <p:nvPr/>
        </p:nvSpPr>
        <p:spPr>
          <a:xfrm>
            <a:off x="15704563" y="8528701"/>
            <a:ext cx="1155852" cy="37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プロジェクター用ハブ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DA447D4-3C26-C24B-E245-7B1868036CB5}"/>
              </a:ext>
            </a:extLst>
          </p:cNvPr>
          <p:cNvSpPr/>
          <p:nvPr/>
        </p:nvSpPr>
        <p:spPr>
          <a:xfrm>
            <a:off x="13179900" y="8530243"/>
            <a:ext cx="1155852" cy="37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NAS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4AAAB7C1-AC1D-21FB-1B87-C862B91ADBF1}"/>
              </a:ext>
            </a:extLst>
          </p:cNvPr>
          <p:cNvCxnSpPr>
            <a:cxnSpLocks/>
            <a:stCxn id="17" idx="3"/>
            <a:endCxn id="15" idx="1"/>
          </p:cNvCxnSpPr>
          <p:nvPr/>
        </p:nvCxnSpPr>
        <p:spPr>
          <a:xfrm flipV="1">
            <a:off x="14335752" y="8717701"/>
            <a:ext cx="1368811" cy="1542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D12AE704-D0AF-9BF1-A0B9-861D00C1A2BD}"/>
              </a:ext>
            </a:extLst>
          </p:cNvPr>
          <p:cNvSpPr txBox="1"/>
          <p:nvPr/>
        </p:nvSpPr>
        <p:spPr>
          <a:xfrm>
            <a:off x="12471908" y="8340365"/>
            <a:ext cx="206855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I-O DATA HDL2-AAX4WB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BE2A84D-4E9F-8E31-C087-0BCD3C5DE0F4}"/>
              </a:ext>
            </a:extLst>
          </p:cNvPr>
          <p:cNvSpPr txBox="1"/>
          <p:nvPr/>
        </p:nvSpPr>
        <p:spPr>
          <a:xfrm>
            <a:off x="15459332" y="8918453"/>
            <a:ext cx="16762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BUFFALO</a:t>
            </a:r>
          </a:p>
          <a:p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BS-GSL2005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F33587A-5B0F-F393-4B18-659222DBAA10}"/>
              </a:ext>
            </a:extLst>
          </p:cNvPr>
          <p:cNvSpPr txBox="1"/>
          <p:nvPr/>
        </p:nvSpPr>
        <p:spPr>
          <a:xfrm>
            <a:off x="18236579" y="9135602"/>
            <a:ext cx="1656000" cy="378000"/>
          </a:xfrm>
          <a:prstGeom prst="rect">
            <a:avLst/>
          </a:prstGeom>
          <a:noFill/>
          <a:ln w="6350">
            <a:solidFill>
              <a:schemeClr val="tx1">
                <a:lumMod val="65000"/>
                <a:lumOff val="35000"/>
              </a:schemeClr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階プロジェクター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16BDE72C-6B23-D7BC-6E40-D7A7BCCA1E8F}"/>
              </a:ext>
            </a:extLst>
          </p:cNvPr>
          <p:cNvSpPr txBox="1"/>
          <p:nvPr/>
        </p:nvSpPr>
        <p:spPr>
          <a:xfrm>
            <a:off x="18236579" y="8523546"/>
            <a:ext cx="1656000" cy="378000"/>
          </a:xfrm>
          <a:prstGeom prst="rect">
            <a:avLst/>
          </a:prstGeom>
          <a:noFill/>
          <a:ln w="6350">
            <a:solidFill>
              <a:schemeClr val="tx1">
                <a:lumMod val="65000"/>
                <a:lumOff val="35000"/>
              </a:schemeClr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MDF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室内 プリンター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6540AB0E-8A64-17F6-16D7-D0845BAFCC5A}"/>
              </a:ext>
            </a:extLst>
          </p:cNvPr>
          <p:cNvCxnSpPr>
            <a:cxnSpLocks/>
            <a:stCxn id="15" idx="3"/>
            <a:endCxn id="30" idx="1"/>
          </p:cNvCxnSpPr>
          <p:nvPr/>
        </p:nvCxnSpPr>
        <p:spPr>
          <a:xfrm flipV="1">
            <a:off x="16860415" y="8712546"/>
            <a:ext cx="1376164" cy="5155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コネクタ: カギ線 44">
            <a:extLst>
              <a:ext uri="{FF2B5EF4-FFF2-40B4-BE49-F238E27FC236}">
                <a16:creationId xmlns:a16="http://schemas.microsoft.com/office/drawing/2014/main" id="{F6E629FF-D9E8-85F9-A500-B5651C29AE0D}"/>
              </a:ext>
            </a:extLst>
          </p:cNvPr>
          <p:cNvCxnSpPr>
            <a:cxnSpLocks/>
            <a:stCxn id="27" idx="1"/>
            <a:endCxn id="15" idx="2"/>
          </p:cNvCxnSpPr>
          <p:nvPr/>
        </p:nvCxnSpPr>
        <p:spPr>
          <a:xfrm rot="10800000">
            <a:off x="16282489" y="8906702"/>
            <a:ext cx="1954090" cy="417901"/>
          </a:xfrm>
          <a:prstGeom prst="bentConnector2">
            <a:avLst/>
          </a:prstGeom>
          <a:ln w="12700">
            <a:solidFill>
              <a:srgbClr val="A5A5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C7B570BC-31C8-D705-7715-AC342FBCAE4F}"/>
              </a:ext>
            </a:extLst>
          </p:cNvPr>
          <p:cNvCxnSpPr>
            <a:cxnSpLocks/>
            <a:stCxn id="15" idx="0"/>
            <a:endCxn id="61" idx="2"/>
          </p:cNvCxnSpPr>
          <p:nvPr/>
        </p:nvCxnSpPr>
        <p:spPr>
          <a:xfrm flipV="1">
            <a:off x="16282489" y="8278496"/>
            <a:ext cx="0" cy="250205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雲 6">
            <a:extLst>
              <a:ext uri="{FF2B5EF4-FFF2-40B4-BE49-F238E27FC236}">
                <a16:creationId xmlns:a16="http://schemas.microsoft.com/office/drawing/2014/main" id="{C248B363-AD45-4870-2EA3-BD60F0084818}"/>
              </a:ext>
            </a:extLst>
          </p:cNvPr>
          <p:cNvSpPr/>
          <p:nvPr/>
        </p:nvSpPr>
        <p:spPr>
          <a:xfrm>
            <a:off x="3348167" y="9747993"/>
            <a:ext cx="1232476" cy="621732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NTT</a:t>
            </a:r>
          </a:p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フレッツ光</a:t>
            </a:r>
            <a:endParaRPr kumimoji="1"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0334DB5-2991-1DEB-3CE5-3B149BD0243E}"/>
              </a:ext>
            </a:extLst>
          </p:cNvPr>
          <p:cNvSpPr/>
          <p:nvPr/>
        </p:nvSpPr>
        <p:spPr>
          <a:xfrm>
            <a:off x="5551565" y="9874154"/>
            <a:ext cx="601694" cy="3694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ONU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1E0E38D-D41C-64AF-F3C1-FC6EC1D1E20B}"/>
              </a:ext>
            </a:extLst>
          </p:cNvPr>
          <p:cNvSpPr txBox="1"/>
          <p:nvPr/>
        </p:nvSpPr>
        <p:spPr>
          <a:xfrm>
            <a:off x="1640158" y="9933342"/>
            <a:ext cx="1460546" cy="2308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ひかり電話用</a:t>
            </a:r>
            <a:endParaRPr kumimoji="1" lang="en-US" altLang="ja-JP" sz="9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540FF20D-84E3-109C-3B18-E5A98F209957}"/>
              </a:ext>
            </a:extLst>
          </p:cNvPr>
          <p:cNvCxnSpPr>
            <a:cxnSpLocks/>
            <a:stCxn id="7" idx="0"/>
            <a:endCxn id="10" idx="1"/>
          </p:cNvCxnSpPr>
          <p:nvPr/>
        </p:nvCxnSpPr>
        <p:spPr>
          <a:xfrm>
            <a:off x="4579616" y="10058859"/>
            <a:ext cx="971949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F964F9E0-BD0D-6DCE-F617-77BCE62EE5F2}"/>
              </a:ext>
            </a:extLst>
          </p:cNvPr>
          <p:cNvCxnSpPr>
            <a:cxnSpLocks/>
            <a:stCxn id="10" idx="3"/>
          </p:cNvCxnSpPr>
          <p:nvPr/>
        </p:nvCxnSpPr>
        <p:spPr>
          <a:xfrm>
            <a:off x="6153259" y="10058859"/>
            <a:ext cx="657278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08B88721-9D63-D2E6-76E7-D6C7312B5DDC}"/>
              </a:ext>
            </a:extLst>
          </p:cNvPr>
          <p:cNvSpPr/>
          <p:nvPr/>
        </p:nvSpPr>
        <p:spPr>
          <a:xfrm>
            <a:off x="12614120" y="9890830"/>
            <a:ext cx="3175741" cy="37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PBX</a:t>
            </a:r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3" name="楕円 42">
            <a:extLst>
              <a:ext uri="{FF2B5EF4-FFF2-40B4-BE49-F238E27FC236}">
                <a16:creationId xmlns:a16="http://schemas.microsoft.com/office/drawing/2014/main" id="{06D86C29-E949-C438-C10D-6FD852968CFC}"/>
              </a:ext>
            </a:extLst>
          </p:cNvPr>
          <p:cNvSpPr/>
          <p:nvPr/>
        </p:nvSpPr>
        <p:spPr>
          <a:xfrm>
            <a:off x="13580822" y="10800035"/>
            <a:ext cx="183296" cy="369408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64569040-9300-6C2B-0A07-DC12E811E12E}"/>
              </a:ext>
            </a:extLst>
          </p:cNvPr>
          <p:cNvSpPr/>
          <p:nvPr/>
        </p:nvSpPr>
        <p:spPr>
          <a:xfrm>
            <a:off x="13948752" y="10800035"/>
            <a:ext cx="183296" cy="369408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37790104-F0D5-3922-1C1D-F8613A53E371}"/>
              </a:ext>
            </a:extLst>
          </p:cNvPr>
          <p:cNvSpPr/>
          <p:nvPr/>
        </p:nvSpPr>
        <p:spPr>
          <a:xfrm>
            <a:off x="14306508" y="10800035"/>
            <a:ext cx="183296" cy="369408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06" name="テキスト ボックス 905">
            <a:extLst>
              <a:ext uri="{FF2B5EF4-FFF2-40B4-BE49-F238E27FC236}">
                <a16:creationId xmlns:a16="http://schemas.microsoft.com/office/drawing/2014/main" id="{F02559A8-5CEB-9B13-13D5-787041610678}"/>
              </a:ext>
            </a:extLst>
          </p:cNvPr>
          <p:cNvSpPr txBox="1"/>
          <p:nvPr/>
        </p:nvSpPr>
        <p:spPr>
          <a:xfrm>
            <a:off x="18236579" y="9893337"/>
            <a:ext cx="1656000" cy="378000"/>
          </a:xfrm>
          <a:prstGeom prst="rect">
            <a:avLst/>
          </a:prstGeom>
          <a:noFill/>
          <a:ln w="6350">
            <a:solidFill>
              <a:srgbClr val="A5A5A5"/>
            </a:solidFill>
            <a:prstDash val="dash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電話回線</a:t>
            </a:r>
            <a:endParaRPr kumimoji="1"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908" name="直線コネクタ 907">
            <a:extLst>
              <a:ext uri="{FF2B5EF4-FFF2-40B4-BE49-F238E27FC236}">
                <a16:creationId xmlns:a16="http://schemas.microsoft.com/office/drawing/2014/main" id="{AF980781-8227-ED83-8C64-364EA4F45B45}"/>
              </a:ext>
            </a:extLst>
          </p:cNvPr>
          <p:cNvCxnSpPr>
            <a:cxnSpLocks/>
            <a:stCxn id="21" idx="3"/>
            <a:endCxn id="906" idx="1"/>
          </p:cNvCxnSpPr>
          <p:nvPr/>
        </p:nvCxnSpPr>
        <p:spPr>
          <a:xfrm>
            <a:off x="15789861" y="10079830"/>
            <a:ext cx="2446718" cy="2507"/>
          </a:xfrm>
          <a:prstGeom prst="line">
            <a:avLst/>
          </a:prstGeom>
          <a:ln w="12700">
            <a:solidFill>
              <a:schemeClr val="accent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1" name="テキスト ボックス 910">
            <a:extLst>
              <a:ext uri="{FF2B5EF4-FFF2-40B4-BE49-F238E27FC236}">
                <a16:creationId xmlns:a16="http://schemas.microsoft.com/office/drawing/2014/main" id="{E828E66A-B95B-8A9A-C3F0-0CD918A64DB3}"/>
              </a:ext>
            </a:extLst>
          </p:cNvPr>
          <p:cNvSpPr txBox="1"/>
          <p:nvPr/>
        </p:nvSpPr>
        <p:spPr>
          <a:xfrm>
            <a:off x="5006279" y="10232407"/>
            <a:ext cx="16762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CAF5143319460</a:t>
            </a:r>
          </a:p>
        </p:txBody>
      </p:sp>
      <p:grpSp>
        <p:nvGrpSpPr>
          <p:cNvPr id="912" name="グループ化 911">
            <a:extLst>
              <a:ext uri="{FF2B5EF4-FFF2-40B4-BE49-F238E27FC236}">
                <a16:creationId xmlns:a16="http://schemas.microsoft.com/office/drawing/2014/main" id="{04350E24-542F-776D-023A-0F74302697EB}"/>
              </a:ext>
            </a:extLst>
          </p:cNvPr>
          <p:cNvGrpSpPr/>
          <p:nvPr/>
        </p:nvGrpSpPr>
        <p:grpSpPr>
          <a:xfrm>
            <a:off x="8459564" y="9861334"/>
            <a:ext cx="3240000" cy="378000"/>
            <a:chOff x="2880492" y="8370086"/>
            <a:chExt cx="803022" cy="183296"/>
          </a:xfrm>
        </p:grpSpPr>
        <p:sp>
          <p:nvSpPr>
            <p:cNvPr id="914" name="正方形/長方形 913">
              <a:extLst>
                <a:ext uri="{FF2B5EF4-FFF2-40B4-BE49-F238E27FC236}">
                  <a16:creationId xmlns:a16="http://schemas.microsoft.com/office/drawing/2014/main" id="{93A8A710-D7B6-3740-ADBF-8F34655CB6DF}"/>
                </a:ext>
              </a:extLst>
            </p:cNvPr>
            <p:cNvSpPr/>
            <p:nvPr/>
          </p:nvSpPr>
          <p:spPr>
            <a:xfrm>
              <a:off x="2880492" y="8371646"/>
              <a:ext cx="803022" cy="18173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トビラフォン</a:t>
              </a:r>
              <a:r>
                <a:rPr kumimoji="1" lang="en-US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Biz</a:t>
              </a:r>
              <a:endPara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15" name="楕円 914">
              <a:extLst>
                <a:ext uri="{FF2B5EF4-FFF2-40B4-BE49-F238E27FC236}">
                  <a16:creationId xmlns:a16="http://schemas.microsoft.com/office/drawing/2014/main" id="{A4A2BB02-2845-0F9C-CBD1-029A6A7315C8}"/>
                </a:ext>
              </a:extLst>
            </p:cNvPr>
            <p:cNvSpPr/>
            <p:nvPr/>
          </p:nvSpPr>
          <p:spPr>
            <a:xfrm>
              <a:off x="2913276" y="8370086"/>
              <a:ext cx="183296" cy="183296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16" name="楕円 915">
              <a:extLst>
                <a:ext uri="{FF2B5EF4-FFF2-40B4-BE49-F238E27FC236}">
                  <a16:creationId xmlns:a16="http://schemas.microsoft.com/office/drawing/2014/main" id="{A93754D4-E7FE-F765-111A-90DAE717BAA9}"/>
                </a:ext>
              </a:extLst>
            </p:cNvPr>
            <p:cNvSpPr/>
            <p:nvPr/>
          </p:nvSpPr>
          <p:spPr>
            <a:xfrm>
              <a:off x="3281206" y="8370086"/>
              <a:ext cx="183296" cy="183296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17" name="楕円 916">
              <a:extLst>
                <a:ext uri="{FF2B5EF4-FFF2-40B4-BE49-F238E27FC236}">
                  <a16:creationId xmlns:a16="http://schemas.microsoft.com/office/drawing/2014/main" id="{952B77DF-2865-9893-A94E-9B495F90408E}"/>
                </a:ext>
              </a:extLst>
            </p:cNvPr>
            <p:cNvSpPr/>
            <p:nvPr/>
          </p:nvSpPr>
          <p:spPr>
            <a:xfrm>
              <a:off x="3464502" y="8370086"/>
              <a:ext cx="183296" cy="183296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918" name="テキスト ボックス 917">
            <a:extLst>
              <a:ext uri="{FF2B5EF4-FFF2-40B4-BE49-F238E27FC236}">
                <a16:creationId xmlns:a16="http://schemas.microsoft.com/office/drawing/2014/main" id="{D1FA77D0-A4E7-5688-38DD-E0C7B5297F14}"/>
              </a:ext>
            </a:extLst>
          </p:cNvPr>
          <p:cNvSpPr txBox="1"/>
          <p:nvPr/>
        </p:nvSpPr>
        <p:spPr>
          <a:xfrm>
            <a:off x="8391959" y="9647907"/>
            <a:ext cx="20029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TBA-1010A</a:t>
            </a:r>
          </a:p>
        </p:txBody>
      </p:sp>
      <p:cxnSp>
        <p:nvCxnSpPr>
          <p:cNvPr id="933" name="直線コネクタ 932">
            <a:extLst>
              <a:ext uri="{FF2B5EF4-FFF2-40B4-BE49-F238E27FC236}">
                <a16:creationId xmlns:a16="http://schemas.microsoft.com/office/drawing/2014/main" id="{FBF22E4B-9C53-ED57-4267-E99821DC22FF}"/>
              </a:ext>
            </a:extLst>
          </p:cNvPr>
          <p:cNvCxnSpPr>
            <a:cxnSpLocks/>
            <a:stCxn id="469" idx="0"/>
            <a:endCxn id="914" idx="2"/>
          </p:cNvCxnSpPr>
          <p:nvPr/>
        </p:nvCxnSpPr>
        <p:spPr>
          <a:xfrm flipH="1" flipV="1">
            <a:off x="10079564" y="10239332"/>
            <a:ext cx="5138" cy="817467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3" name="四角形: 角を丸くする 952">
            <a:extLst>
              <a:ext uri="{FF2B5EF4-FFF2-40B4-BE49-F238E27FC236}">
                <a16:creationId xmlns:a16="http://schemas.microsoft.com/office/drawing/2014/main" id="{8875CE4E-8606-B1C0-B251-A940307390DB}"/>
              </a:ext>
            </a:extLst>
          </p:cNvPr>
          <p:cNvSpPr/>
          <p:nvPr/>
        </p:nvSpPr>
        <p:spPr>
          <a:xfrm>
            <a:off x="1042740" y="9007561"/>
            <a:ext cx="6408712" cy="1648458"/>
          </a:xfrm>
          <a:prstGeom prst="roundRect">
            <a:avLst/>
          </a:prstGeom>
          <a:noFill/>
          <a:ln w="12700"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54" name="テキスト ボックス 953">
            <a:extLst>
              <a:ext uri="{FF2B5EF4-FFF2-40B4-BE49-F238E27FC236}">
                <a16:creationId xmlns:a16="http://schemas.microsoft.com/office/drawing/2014/main" id="{E9480707-2A36-A5F9-1CE5-0ECD7569F0CE}"/>
              </a:ext>
            </a:extLst>
          </p:cNvPr>
          <p:cNvSpPr txBox="1"/>
          <p:nvPr/>
        </p:nvSpPr>
        <p:spPr>
          <a:xfrm>
            <a:off x="1487530" y="9146448"/>
            <a:ext cx="397618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ゲスト回線用キャビネット（奥側キャビネット）</a:t>
            </a:r>
            <a:endParaRPr kumimoji="1" lang="en-US" altLang="ja-JP" sz="12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2" name="テキスト ボックス 451">
            <a:extLst>
              <a:ext uri="{FF2B5EF4-FFF2-40B4-BE49-F238E27FC236}">
                <a16:creationId xmlns:a16="http://schemas.microsoft.com/office/drawing/2014/main" id="{B88D0D11-9753-24EE-919D-C83B9E22B3D9}"/>
              </a:ext>
            </a:extLst>
          </p:cNvPr>
          <p:cNvSpPr txBox="1"/>
          <p:nvPr/>
        </p:nvSpPr>
        <p:spPr>
          <a:xfrm>
            <a:off x="14364220" y="14355421"/>
            <a:ext cx="72007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前田</a:t>
            </a:r>
          </a:p>
        </p:txBody>
      </p:sp>
      <p:sp>
        <p:nvSpPr>
          <p:cNvPr id="504" name="テキスト ボックス 503">
            <a:extLst>
              <a:ext uri="{FF2B5EF4-FFF2-40B4-BE49-F238E27FC236}">
                <a16:creationId xmlns:a16="http://schemas.microsoft.com/office/drawing/2014/main" id="{8DC9DE37-000B-782E-2859-616DC14F7664}"/>
              </a:ext>
            </a:extLst>
          </p:cNvPr>
          <p:cNvSpPr txBox="1"/>
          <p:nvPr/>
        </p:nvSpPr>
        <p:spPr>
          <a:xfrm>
            <a:off x="12442084" y="14358633"/>
            <a:ext cx="177812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2025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3654923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6ECA10-4CB2-9D3D-D5AA-041C3A1D2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テキスト ボックス 497">
            <a:extLst>
              <a:ext uri="{FF2B5EF4-FFF2-40B4-BE49-F238E27FC236}">
                <a16:creationId xmlns:a16="http://schemas.microsoft.com/office/drawing/2014/main" id="{24F0CE06-9454-E99C-B3C9-B9DCCF518B25}"/>
              </a:ext>
            </a:extLst>
          </p:cNvPr>
          <p:cNvSpPr txBox="1"/>
          <p:nvPr/>
        </p:nvSpPr>
        <p:spPr>
          <a:xfrm>
            <a:off x="15228316" y="14444785"/>
            <a:ext cx="46805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ホテル日航ハウステンボス 様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ネットワーク構成概要</a:t>
            </a:r>
          </a:p>
        </p:txBody>
      </p:sp>
      <p:sp>
        <p:nvSpPr>
          <p:cNvPr id="499" name="テキスト ボックス 498">
            <a:extLst>
              <a:ext uri="{FF2B5EF4-FFF2-40B4-BE49-F238E27FC236}">
                <a16:creationId xmlns:a16="http://schemas.microsoft.com/office/drawing/2014/main" id="{1CA8D977-69CD-F568-C02E-0A51D71E2F7C}"/>
              </a:ext>
            </a:extLst>
          </p:cNvPr>
          <p:cNvSpPr txBox="1"/>
          <p:nvPr/>
        </p:nvSpPr>
        <p:spPr>
          <a:xfrm>
            <a:off x="14364220" y="14040395"/>
            <a:ext cx="72007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前田</a:t>
            </a:r>
          </a:p>
        </p:txBody>
      </p:sp>
      <p:sp>
        <p:nvSpPr>
          <p:cNvPr id="500" name="テキスト ボックス 499">
            <a:extLst>
              <a:ext uri="{FF2B5EF4-FFF2-40B4-BE49-F238E27FC236}">
                <a16:creationId xmlns:a16="http://schemas.microsoft.com/office/drawing/2014/main" id="{65E54B0D-1E20-948B-5023-F7043EECF529}"/>
              </a:ext>
            </a:extLst>
          </p:cNvPr>
          <p:cNvSpPr txBox="1"/>
          <p:nvPr/>
        </p:nvSpPr>
        <p:spPr>
          <a:xfrm>
            <a:off x="12442084" y="14043607"/>
            <a:ext cx="177812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2024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23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</a:p>
        </p:txBody>
      </p:sp>
      <p:sp>
        <p:nvSpPr>
          <p:cNvPr id="946" name="テキスト ボックス 945">
            <a:extLst>
              <a:ext uri="{FF2B5EF4-FFF2-40B4-BE49-F238E27FC236}">
                <a16:creationId xmlns:a16="http://schemas.microsoft.com/office/drawing/2014/main" id="{09550DCB-A854-69A9-6104-2D6FD1D1279F}"/>
              </a:ext>
            </a:extLst>
          </p:cNvPr>
          <p:cNvSpPr txBox="1"/>
          <p:nvPr/>
        </p:nvSpPr>
        <p:spPr>
          <a:xfrm>
            <a:off x="486002" y="650686"/>
            <a:ext cx="10241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ホテル日航ハウステンボス様　</a:t>
            </a:r>
            <a:r>
              <a:rPr kumimoji="1"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</a:t>
            </a:r>
            <a:r>
              <a:rPr kumimoji="1"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MDF</a:t>
            </a:r>
            <a:r>
              <a:rPr kumimoji="1"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室／ネットワーク構成図（</a:t>
            </a:r>
            <a:r>
              <a:rPr kumimoji="1"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2025</a:t>
            </a:r>
            <a:r>
              <a:rPr kumimoji="1"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日更新）</a:t>
            </a:r>
            <a:endParaRPr kumimoji="1" lang="en-US" altLang="ja-JP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F383468-D2BD-86DD-5FA4-BEFEB2AB6D7C}"/>
              </a:ext>
            </a:extLst>
          </p:cNvPr>
          <p:cNvSpPr/>
          <p:nvPr/>
        </p:nvSpPr>
        <p:spPr>
          <a:xfrm>
            <a:off x="11967218" y="6017599"/>
            <a:ext cx="8373666" cy="946128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7921C69-E59A-9F8A-DC6E-14FF6361D9B4}"/>
              </a:ext>
            </a:extLst>
          </p:cNvPr>
          <p:cNvSpPr txBox="1"/>
          <p:nvPr/>
        </p:nvSpPr>
        <p:spPr>
          <a:xfrm>
            <a:off x="15202956" y="5874292"/>
            <a:ext cx="1656000" cy="261610"/>
          </a:xfrm>
          <a:prstGeom prst="rect">
            <a:avLst/>
          </a:prstGeom>
          <a:solidFill>
            <a:schemeClr val="bg1"/>
          </a:solidFill>
          <a:ln w="6350">
            <a:noFill/>
            <a:prstDash val="dash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1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１階ゲスト用</a:t>
            </a:r>
            <a:r>
              <a:rPr kumimoji="1" lang="en-US" altLang="ja-JP" sz="1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Wi-Fi</a:t>
            </a:r>
          </a:p>
        </p:txBody>
      </p:sp>
      <p:sp>
        <p:nvSpPr>
          <p:cNvPr id="6" name="雲 5">
            <a:extLst>
              <a:ext uri="{FF2B5EF4-FFF2-40B4-BE49-F238E27FC236}">
                <a16:creationId xmlns:a16="http://schemas.microsoft.com/office/drawing/2014/main" id="{8183A850-1446-5894-F697-76099B2EA225}"/>
              </a:ext>
            </a:extLst>
          </p:cNvPr>
          <p:cNvSpPr/>
          <p:nvPr/>
        </p:nvSpPr>
        <p:spPr>
          <a:xfrm>
            <a:off x="3370818" y="3165263"/>
            <a:ext cx="1232476" cy="621732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メディア</a:t>
            </a:r>
            <a:endParaRPr kumimoji="1" lang="en-US" altLang="ja-JP" sz="9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ウェイブ光</a:t>
            </a:r>
            <a:endParaRPr kumimoji="1"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9D8E8C2-9AC6-653D-059C-CAD7F19A3F3C}"/>
              </a:ext>
            </a:extLst>
          </p:cNvPr>
          <p:cNvSpPr/>
          <p:nvPr/>
        </p:nvSpPr>
        <p:spPr>
          <a:xfrm>
            <a:off x="5574216" y="3291424"/>
            <a:ext cx="601694" cy="3694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ONU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9618B69-3EE9-D65A-DD85-DC37DB9924FC}"/>
              </a:ext>
            </a:extLst>
          </p:cNvPr>
          <p:cNvSpPr txBox="1"/>
          <p:nvPr/>
        </p:nvSpPr>
        <p:spPr>
          <a:xfrm>
            <a:off x="1646440" y="3426023"/>
            <a:ext cx="1460546" cy="2308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ゲスト用／東系統</a:t>
            </a:r>
            <a:endParaRPr kumimoji="1" lang="en-US" altLang="ja-JP" sz="9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574280AB-3172-CA3B-60F6-CE98F55978E4}"/>
              </a:ext>
            </a:extLst>
          </p:cNvPr>
          <p:cNvCxnSpPr>
            <a:cxnSpLocks/>
            <a:stCxn id="6" idx="0"/>
            <a:endCxn id="7" idx="1"/>
          </p:cNvCxnSpPr>
          <p:nvPr/>
        </p:nvCxnSpPr>
        <p:spPr>
          <a:xfrm>
            <a:off x="4602267" y="3476129"/>
            <a:ext cx="971949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78DE3276-C0A1-E823-83FF-FEB883CD2171}"/>
              </a:ext>
            </a:extLst>
          </p:cNvPr>
          <p:cNvCxnSpPr>
            <a:cxnSpLocks/>
            <a:stCxn id="7" idx="3"/>
            <a:endCxn id="932" idx="1"/>
          </p:cNvCxnSpPr>
          <p:nvPr/>
        </p:nvCxnSpPr>
        <p:spPr>
          <a:xfrm flipV="1">
            <a:off x="6175910" y="3475332"/>
            <a:ext cx="1274554" cy="797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77716665-9C6C-A3BF-F305-F0C7676BD9B8}"/>
              </a:ext>
            </a:extLst>
          </p:cNvPr>
          <p:cNvCxnSpPr>
            <a:cxnSpLocks/>
            <a:stCxn id="932" idx="3"/>
            <a:endCxn id="497" idx="1"/>
          </p:cNvCxnSpPr>
          <p:nvPr/>
        </p:nvCxnSpPr>
        <p:spPr>
          <a:xfrm flipV="1">
            <a:off x="10690464" y="3473791"/>
            <a:ext cx="7584010" cy="1541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956BF8F8-2403-9A57-739C-4DCB86ECDD31}"/>
              </a:ext>
            </a:extLst>
          </p:cNvPr>
          <p:cNvSpPr txBox="1"/>
          <p:nvPr/>
        </p:nvSpPr>
        <p:spPr>
          <a:xfrm>
            <a:off x="5036914" y="3665130"/>
            <a:ext cx="16762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[MW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光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V6]</a:t>
            </a:r>
          </a:p>
          <a:p>
            <a:pPr algn="ctr"/>
            <a:r>
              <a:rPr kumimoji="1" lang="ja-JP" altLang="en-US" sz="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CAF5230152499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FFA4B4D3-A97A-8479-FD4C-BB51176D2557}"/>
              </a:ext>
            </a:extLst>
          </p:cNvPr>
          <p:cNvSpPr txBox="1"/>
          <p:nvPr/>
        </p:nvSpPr>
        <p:spPr>
          <a:xfrm>
            <a:off x="7042672" y="3095179"/>
            <a:ext cx="16762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YAMAHA RTX830</a:t>
            </a:r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3DE152E7-4EEA-1033-C1C4-3125A267B3C8}"/>
              </a:ext>
            </a:extLst>
          </p:cNvPr>
          <p:cNvSpPr/>
          <p:nvPr/>
        </p:nvSpPr>
        <p:spPr>
          <a:xfrm>
            <a:off x="13009375" y="3998739"/>
            <a:ext cx="263832" cy="349402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C2093425-6B57-E417-380E-4F1C2FACD43E}"/>
              </a:ext>
            </a:extLst>
          </p:cNvPr>
          <p:cNvSpPr txBox="1"/>
          <p:nvPr/>
        </p:nvSpPr>
        <p:spPr>
          <a:xfrm>
            <a:off x="18285803" y="6325585"/>
            <a:ext cx="1656000" cy="378000"/>
          </a:xfrm>
          <a:prstGeom prst="rect">
            <a:avLst/>
          </a:prstGeom>
          <a:noFill/>
          <a:ln w="6350">
            <a:solidFill>
              <a:schemeClr val="tx1">
                <a:lumMod val="65000"/>
                <a:lumOff val="35000"/>
              </a:schemeClr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階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AP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（ゲスト用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Wi-Fi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）へ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40A0FF39-EA69-F375-D511-E82DAA9E1990}"/>
              </a:ext>
            </a:extLst>
          </p:cNvPr>
          <p:cNvSpPr/>
          <p:nvPr/>
        </p:nvSpPr>
        <p:spPr>
          <a:xfrm>
            <a:off x="13669879" y="3281516"/>
            <a:ext cx="263832" cy="349402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25" name="楕円 924">
            <a:extLst>
              <a:ext uri="{FF2B5EF4-FFF2-40B4-BE49-F238E27FC236}">
                <a16:creationId xmlns:a16="http://schemas.microsoft.com/office/drawing/2014/main" id="{28874028-89D3-EDBD-E804-F6EA0AA43668}"/>
              </a:ext>
            </a:extLst>
          </p:cNvPr>
          <p:cNvSpPr/>
          <p:nvPr/>
        </p:nvSpPr>
        <p:spPr>
          <a:xfrm>
            <a:off x="8455459" y="2807147"/>
            <a:ext cx="183296" cy="369408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30" name="テキスト ボックス 929">
            <a:extLst>
              <a:ext uri="{FF2B5EF4-FFF2-40B4-BE49-F238E27FC236}">
                <a16:creationId xmlns:a16="http://schemas.microsoft.com/office/drawing/2014/main" id="{D7CCDBBF-1C9D-C9B9-7C4A-EE62F3F0B045}"/>
              </a:ext>
            </a:extLst>
          </p:cNvPr>
          <p:cNvSpPr txBox="1"/>
          <p:nvPr/>
        </p:nvSpPr>
        <p:spPr>
          <a:xfrm>
            <a:off x="18277581" y="5473667"/>
            <a:ext cx="1656000" cy="378000"/>
          </a:xfrm>
          <a:prstGeom prst="rect">
            <a:avLst/>
          </a:prstGeom>
          <a:noFill/>
          <a:ln w="6350">
            <a:solidFill>
              <a:schemeClr val="tx1">
                <a:lumMod val="65000"/>
                <a:lumOff val="35000"/>
              </a:schemeClr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階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PoE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ハブ（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NHSW210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）へ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931" name="グループ化 930">
            <a:extLst>
              <a:ext uri="{FF2B5EF4-FFF2-40B4-BE49-F238E27FC236}">
                <a16:creationId xmlns:a16="http://schemas.microsoft.com/office/drawing/2014/main" id="{AEADF29B-482D-AD3D-737D-242BF0C795D6}"/>
              </a:ext>
            </a:extLst>
          </p:cNvPr>
          <p:cNvGrpSpPr/>
          <p:nvPr/>
        </p:nvGrpSpPr>
        <p:grpSpPr>
          <a:xfrm>
            <a:off x="7450464" y="3284724"/>
            <a:ext cx="3240000" cy="378000"/>
            <a:chOff x="2880492" y="8370086"/>
            <a:chExt cx="803022" cy="183296"/>
          </a:xfrm>
        </p:grpSpPr>
        <p:sp>
          <p:nvSpPr>
            <p:cNvPr id="932" name="正方形/長方形 931">
              <a:extLst>
                <a:ext uri="{FF2B5EF4-FFF2-40B4-BE49-F238E27FC236}">
                  <a16:creationId xmlns:a16="http://schemas.microsoft.com/office/drawing/2014/main" id="{226A1986-D854-84B4-4828-8C1F986EDDDC}"/>
                </a:ext>
              </a:extLst>
            </p:cNvPr>
            <p:cNvSpPr/>
            <p:nvPr/>
          </p:nvSpPr>
          <p:spPr>
            <a:xfrm>
              <a:off x="2880492" y="8371646"/>
              <a:ext cx="803022" cy="18173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ゲスト用ルーター（上段）</a:t>
              </a:r>
            </a:p>
          </p:txBody>
        </p:sp>
        <p:sp>
          <p:nvSpPr>
            <p:cNvPr id="933" name="楕円 932">
              <a:extLst>
                <a:ext uri="{FF2B5EF4-FFF2-40B4-BE49-F238E27FC236}">
                  <a16:creationId xmlns:a16="http://schemas.microsoft.com/office/drawing/2014/main" id="{7121B369-90D1-A891-61F4-685DA9E14856}"/>
                </a:ext>
              </a:extLst>
            </p:cNvPr>
            <p:cNvSpPr/>
            <p:nvPr/>
          </p:nvSpPr>
          <p:spPr>
            <a:xfrm>
              <a:off x="2913276" y="8370086"/>
              <a:ext cx="183296" cy="183296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34" name="楕円 933">
              <a:extLst>
                <a:ext uri="{FF2B5EF4-FFF2-40B4-BE49-F238E27FC236}">
                  <a16:creationId xmlns:a16="http://schemas.microsoft.com/office/drawing/2014/main" id="{A014CFC0-1892-EB16-D227-C9865E683FDD}"/>
                </a:ext>
              </a:extLst>
            </p:cNvPr>
            <p:cNvSpPr/>
            <p:nvPr/>
          </p:nvSpPr>
          <p:spPr>
            <a:xfrm>
              <a:off x="3281206" y="8370086"/>
              <a:ext cx="183296" cy="183296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35" name="楕円 934">
              <a:extLst>
                <a:ext uri="{FF2B5EF4-FFF2-40B4-BE49-F238E27FC236}">
                  <a16:creationId xmlns:a16="http://schemas.microsoft.com/office/drawing/2014/main" id="{02C23505-9830-C0F0-F1E0-A0B56F29DBEF}"/>
                </a:ext>
              </a:extLst>
            </p:cNvPr>
            <p:cNvSpPr/>
            <p:nvPr/>
          </p:nvSpPr>
          <p:spPr>
            <a:xfrm>
              <a:off x="3464502" y="8370086"/>
              <a:ext cx="183296" cy="183296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959" name="正方形/長方形 958">
            <a:extLst>
              <a:ext uri="{FF2B5EF4-FFF2-40B4-BE49-F238E27FC236}">
                <a16:creationId xmlns:a16="http://schemas.microsoft.com/office/drawing/2014/main" id="{778EC09D-C48C-8FC0-67C6-155CDC296E5F}"/>
              </a:ext>
            </a:extLst>
          </p:cNvPr>
          <p:cNvSpPr/>
          <p:nvPr/>
        </p:nvSpPr>
        <p:spPr>
          <a:xfrm>
            <a:off x="5572575" y="5457298"/>
            <a:ext cx="601694" cy="3694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ONU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8" name="テキスト ボックス 447">
            <a:extLst>
              <a:ext uri="{FF2B5EF4-FFF2-40B4-BE49-F238E27FC236}">
                <a16:creationId xmlns:a16="http://schemas.microsoft.com/office/drawing/2014/main" id="{6E7AA563-4D9C-E867-FE05-554B0FB7617E}"/>
              </a:ext>
            </a:extLst>
          </p:cNvPr>
          <p:cNvSpPr txBox="1"/>
          <p:nvPr/>
        </p:nvSpPr>
        <p:spPr>
          <a:xfrm>
            <a:off x="1618804" y="5591897"/>
            <a:ext cx="1460546" cy="2308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ゲスト用／北系統・</a:t>
            </a:r>
            <a:r>
              <a:rPr kumimoji="1" lang="en-US" altLang="ja-JP" sz="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階</a:t>
            </a:r>
            <a:endParaRPr kumimoji="1" lang="en-US" altLang="ja-JP" sz="9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49" name="直線コネクタ 448">
            <a:extLst>
              <a:ext uri="{FF2B5EF4-FFF2-40B4-BE49-F238E27FC236}">
                <a16:creationId xmlns:a16="http://schemas.microsoft.com/office/drawing/2014/main" id="{41EB0673-DEB2-E4F9-4D0D-6800681B8561}"/>
              </a:ext>
            </a:extLst>
          </p:cNvPr>
          <p:cNvCxnSpPr>
            <a:cxnSpLocks/>
            <a:stCxn id="596" idx="0"/>
            <a:endCxn id="959" idx="1"/>
          </p:cNvCxnSpPr>
          <p:nvPr/>
        </p:nvCxnSpPr>
        <p:spPr>
          <a:xfrm flipV="1">
            <a:off x="4639473" y="5642003"/>
            <a:ext cx="933102" cy="771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直線コネクタ 450">
            <a:extLst>
              <a:ext uri="{FF2B5EF4-FFF2-40B4-BE49-F238E27FC236}">
                <a16:creationId xmlns:a16="http://schemas.microsoft.com/office/drawing/2014/main" id="{48AA34E6-06E3-D878-DD66-D39B2D845235}"/>
              </a:ext>
            </a:extLst>
          </p:cNvPr>
          <p:cNvCxnSpPr>
            <a:cxnSpLocks/>
            <a:stCxn id="959" idx="3"/>
            <a:endCxn id="455" idx="1"/>
          </p:cNvCxnSpPr>
          <p:nvPr/>
        </p:nvCxnSpPr>
        <p:spPr>
          <a:xfrm flipV="1">
            <a:off x="6174269" y="5641206"/>
            <a:ext cx="1274554" cy="797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2" name="テキスト ボックス 451">
            <a:extLst>
              <a:ext uri="{FF2B5EF4-FFF2-40B4-BE49-F238E27FC236}">
                <a16:creationId xmlns:a16="http://schemas.microsoft.com/office/drawing/2014/main" id="{55FE3F4D-0DB6-859A-66D9-65A419B4BFEB}"/>
              </a:ext>
            </a:extLst>
          </p:cNvPr>
          <p:cNvSpPr txBox="1"/>
          <p:nvPr/>
        </p:nvSpPr>
        <p:spPr>
          <a:xfrm>
            <a:off x="5035273" y="5831004"/>
            <a:ext cx="16762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[MW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光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V6]</a:t>
            </a:r>
          </a:p>
          <a:p>
            <a:pPr algn="ctr"/>
            <a:r>
              <a:rPr kumimoji="1" lang="ja-JP" altLang="en-US" sz="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CAF5353665760</a:t>
            </a:r>
          </a:p>
        </p:txBody>
      </p:sp>
      <p:sp>
        <p:nvSpPr>
          <p:cNvPr id="453" name="テキスト ボックス 452">
            <a:extLst>
              <a:ext uri="{FF2B5EF4-FFF2-40B4-BE49-F238E27FC236}">
                <a16:creationId xmlns:a16="http://schemas.microsoft.com/office/drawing/2014/main" id="{13ED8D70-21CC-0777-0DC8-9D6C41A1A2BA}"/>
              </a:ext>
            </a:extLst>
          </p:cNvPr>
          <p:cNvSpPr txBox="1"/>
          <p:nvPr/>
        </p:nvSpPr>
        <p:spPr>
          <a:xfrm>
            <a:off x="7042672" y="5263425"/>
            <a:ext cx="16762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YAMAHA RTX830</a:t>
            </a:r>
          </a:p>
        </p:txBody>
      </p:sp>
      <p:grpSp>
        <p:nvGrpSpPr>
          <p:cNvPr id="454" name="グループ化 453">
            <a:extLst>
              <a:ext uri="{FF2B5EF4-FFF2-40B4-BE49-F238E27FC236}">
                <a16:creationId xmlns:a16="http://schemas.microsoft.com/office/drawing/2014/main" id="{01F64182-0E25-CE39-1772-E09440CCBC57}"/>
              </a:ext>
            </a:extLst>
          </p:cNvPr>
          <p:cNvGrpSpPr/>
          <p:nvPr/>
        </p:nvGrpSpPr>
        <p:grpSpPr>
          <a:xfrm>
            <a:off x="7448823" y="5450598"/>
            <a:ext cx="3240000" cy="378000"/>
            <a:chOff x="2880492" y="8370086"/>
            <a:chExt cx="803022" cy="183296"/>
          </a:xfrm>
        </p:grpSpPr>
        <p:sp>
          <p:nvSpPr>
            <p:cNvPr id="455" name="正方形/長方形 454">
              <a:extLst>
                <a:ext uri="{FF2B5EF4-FFF2-40B4-BE49-F238E27FC236}">
                  <a16:creationId xmlns:a16="http://schemas.microsoft.com/office/drawing/2014/main" id="{D65EA4D9-E32C-9D76-AAFB-6D334CD50B1E}"/>
                </a:ext>
              </a:extLst>
            </p:cNvPr>
            <p:cNvSpPr/>
            <p:nvPr/>
          </p:nvSpPr>
          <p:spPr>
            <a:xfrm>
              <a:off x="2880492" y="8371646"/>
              <a:ext cx="803022" cy="18173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ゲスト用ルーター（中段）</a:t>
              </a:r>
            </a:p>
          </p:txBody>
        </p:sp>
        <p:sp>
          <p:nvSpPr>
            <p:cNvPr id="456" name="楕円 455">
              <a:extLst>
                <a:ext uri="{FF2B5EF4-FFF2-40B4-BE49-F238E27FC236}">
                  <a16:creationId xmlns:a16="http://schemas.microsoft.com/office/drawing/2014/main" id="{C281C5B9-71D7-147C-091D-158F8FE76880}"/>
                </a:ext>
              </a:extLst>
            </p:cNvPr>
            <p:cNvSpPr/>
            <p:nvPr/>
          </p:nvSpPr>
          <p:spPr>
            <a:xfrm>
              <a:off x="2913276" y="8370086"/>
              <a:ext cx="183296" cy="183296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57" name="楕円 456">
              <a:extLst>
                <a:ext uri="{FF2B5EF4-FFF2-40B4-BE49-F238E27FC236}">
                  <a16:creationId xmlns:a16="http://schemas.microsoft.com/office/drawing/2014/main" id="{A85A2755-05BF-3B7B-86D9-63EB9B21B4A4}"/>
                </a:ext>
              </a:extLst>
            </p:cNvPr>
            <p:cNvSpPr/>
            <p:nvPr/>
          </p:nvSpPr>
          <p:spPr>
            <a:xfrm>
              <a:off x="3281206" y="8370086"/>
              <a:ext cx="183296" cy="183296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58" name="楕円 457">
              <a:extLst>
                <a:ext uri="{FF2B5EF4-FFF2-40B4-BE49-F238E27FC236}">
                  <a16:creationId xmlns:a16="http://schemas.microsoft.com/office/drawing/2014/main" id="{65FF9E13-3645-A387-CC8C-3274BF9FE4AC}"/>
                </a:ext>
              </a:extLst>
            </p:cNvPr>
            <p:cNvSpPr/>
            <p:nvPr/>
          </p:nvSpPr>
          <p:spPr>
            <a:xfrm>
              <a:off x="3464502" y="8370086"/>
              <a:ext cx="183296" cy="183296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59" name="雲 458">
            <a:extLst>
              <a:ext uri="{FF2B5EF4-FFF2-40B4-BE49-F238E27FC236}">
                <a16:creationId xmlns:a16="http://schemas.microsoft.com/office/drawing/2014/main" id="{6F062A35-5FB8-750A-605C-7D239F553B80}"/>
              </a:ext>
            </a:extLst>
          </p:cNvPr>
          <p:cNvSpPr/>
          <p:nvPr/>
        </p:nvSpPr>
        <p:spPr>
          <a:xfrm>
            <a:off x="3343182" y="7623590"/>
            <a:ext cx="1232476" cy="621732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メディア</a:t>
            </a:r>
            <a:endParaRPr kumimoji="1" lang="en-US" altLang="ja-JP" sz="9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ウェイブ光</a:t>
            </a:r>
            <a:endParaRPr kumimoji="1"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0" name="正方形/長方形 459">
            <a:extLst>
              <a:ext uri="{FF2B5EF4-FFF2-40B4-BE49-F238E27FC236}">
                <a16:creationId xmlns:a16="http://schemas.microsoft.com/office/drawing/2014/main" id="{D55BB5B1-E5E1-2C86-81E2-675CD0C5AAA2}"/>
              </a:ext>
            </a:extLst>
          </p:cNvPr>
          <p:cNvSpPr/>
          <p:nvPr/>
        </p:nvSpPr>
        <p:spPr>
          <a:xfrm>
            <a:off x="5546580" y="7749751"/>
            <a:ext cx="601694" cy="3694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ONU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1" name="テキスト ボックス 460">
            <a:extLst>
              <a:ext uri="{FF2B5EF4-FFF2-40B4-BE49-F238E27FC236}">
                <a16:creationId xmlns:a16="http://schemas.microsoft.com/office/drawing/2014/main" id="{4A19CF97-5AF2-A347-0314-5BBFD1836687}"/>
              </a:ext>
            </a:extLst>
          </p:cNvPr>
          <p:cNvSpPr txBox="1"/>
          <p:nvPr/>
        </p:nvSpPr>
        <p:spPr>
          <a:xfrm>
            <a:off x="1618804" y="7884350"/>
            <a:ext cx="1460546" cy="2308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ゲスト用／西系統</a:t>
            </a:r>
            <a:endParaRPr kumimoji="1" lang="en-US" altLang="ja-JP" sz="9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62" name="直線コネクタ 461">
            <a:extLst>
              <a:ext uri="{FF2B5EF4-FFF2-40B4-BE49-F238E27FC236}">
                <a16:creationId xmlns:a16="http://schemas.microsoft.com/office/drawing/2014/main" id="{4E7DC093-1306-067C-C80B-2C1A9E5C688B}"/>
              </a:ext>
            </a:extLst>
          </p:cNvPr>
          <p:cNvCxnSpPr>
            <a:cxnSpLocks/>
            <a:stCxn id="459" idx="0"/>
            <a:endCxn id="460" idx="1"/>
          </p:cNvCxnSpPr>
          <p:nvPr/>
        </p:nvCxnSpPr>
        <p:spPr>
          <a:xfrm>
            <a:off x="4574631" y="7934456"/>
            <a:ext cx="971949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4" name="直線コネクタ 463">
            <a:extLst>
              <a:ext uri="{FF2B5EF4-FFF2-40B4-BE49-F238E27FC236}">
                <a16:creationId xmlns:a16="http://schemas.microsoft.com/office/drawing/2014/main" id="{1DA345EF-5B20-53FA-7F7C-1FEB729CCA8C}"/>
              </a:ext>
            </a:extLst>
          </p:cNvPr>
          <p:cNvCxnSpPr>
            <a:cxnSpLocks/>
            <a:stCxn id="460" idx="3"/>
            <a:endCxn id="472" idx="1"/>
          </p:cNvCxnSpPr>
          <p:nvPr/>
        </p:nvCxnSpPr>
        <p:spPr>
          <a:xfrm flipV="1">
            <a:off x="6148274" y="7933659"/>
            <a:ext cx="1274554" cy="797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5" name="直線コネクタ 464">
            <a:extLst>
              <a:ext uri="{FF2B5EF4-FFF2-40B4-BE49-F238E27FC236}">
                <a16:creationId xmlns:a16="http://schemas.microsoft.com/office/drawing/2014/main" id="{63FCA216-F0FF-C24E-9236-869C23DC53BC}"/>
              </a:ext>
            </a:extLst>
          </p:cNvPr>
          <p:cNvCxnSpPr>
            <a:cxnSpLocks/>
            <a:stCxn id="472" idx="3"/>
          </p:cNvCxnSpPr>
          <p:nvPr/>
        </p:nvCxnSpPr>
        <p:spPr>
          <a:xfrm>
            <a:off x="10662828" y="7933659"/>
            <a:ext cx="2235597" cy="6419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7" name="テキスト ボックス 466">
            <a:extLst>
              <a:ext uri="{FF2B5EF4-FFF2-40B4-BE49-F238E27FC236}">
                <a16:creationId xmlns:a16="http://schemas.microsoft.com/office/drawing/2014/main" id="{986378B3-1DD7-14F5-43DC-501AF0934E7F}"/>
              </a:ext>
            </a:extLst>
          </p:cNvPr>
          <p:cNvSpPr txBox="1"/>
          <p:nvPr/>
        </p:nvSpPr>
        <p:spPr>
          <a:xfrm>
            <a:off x="5009278" y="8123457"/>
            <a:ext cx="16762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[MW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光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V6]</a:t>
            </a:r>
          </a:p>
          <a:p>
            <a:pPr algn="ctr"/>
            <a:r>
              <a:rPr kumimoji="1" lang="ja-JP" altLang="en-US" sz="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CAF5352154531</a:t>
            </a:r>
          </a:p>
        </p:txBody>
      </p:sp>
      <p:sp>
        <p:nvSpPr>
          <p:cNvPr id="468" name="テキスト ボックス 467">
            <a:extLst>
              <a:ext uri="{FF2B5EF4-FFF2-40B4-BE49-F238E27FC236}">
                <a16:creationId xmlns:a16="http://schemas.microsoft.com/office/drawing/2014/main" id="{B3ECCAB6-09E5-750F-4802-C3A75771521C}"/>
              </a:ext>
            </a:extLst>
          </p:cNvPr>
          <p:cNvSpPr txBox="1"/>
          <p:nvPr/>
        </p:nvSpPr>
        <p:spPr>
          <a:xfrm>
            <a:off x="7016677" y="7559675"/>
            <a:ext cx="16762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YAMAHA RTX830</a:t>
            </a:r>
          </a:p>
        </p:txBody>
      </p:sp>
      <p:grpSp>
        <p:nvGrpSpPr>
          <p:cNvPr id="469" name="グループ化 468">
            <a:extLst>
              <a:ext uri="{FF2B5EF4-FFF2-40B4-BE49-F238E27FC236}">
                <a16:creationId xmlns:a16="http://schemas.microsoft.com/office/drawing/2014/main" id="{32F87C92-430E-5DE5-ADD3-6574C607D19F}"/>
              </a:ext>
            </a:extLst>
          </p:cNvPr>
          <p:cNvGrpSpPr/>
          <p:nvPr/>
        </p:nvGrpSpPr>
        <p:grpSpPr>
          <a:xfrm>
            <a:off x="7422828" y="7743051"/>
            <a:ext cx="3240000" cy="378000"/>
            <a:chOff x="2880492" y="8370086"/>
            <a:chExt cx="803022" cy="183296"/>
          </a:xfrm>
        </p:grpSpPr>
        <p:sp>
          <p:nvSpPr>
            <p:cNvPr id="472" name="正方形/長方形 471">
              <a:extLst>
                <a:ext uri="{FF2B5EF4-FFF2-40B4-BE49-F238E27FC236}">
                  <a16:creationId xmlns:a16="http://schemas.microsoft.com/office/drawing/2014/main" id="{31111295-5CAA-1080-C951-7C982C1B75D8}"/>
                </a:ext>
              </a:extLst>
            </p:cNvPr>
            <p:cNvSpPr/>
            <p:nvPr/>
          </p:nvSpPr>
          <p:spPr>
            <a:xfrm>
              <a:off x="2880492" y="8371646"/>
              <a:ext cx="803022" cy="18173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ゲスト用ルーター（下段）</a:t>
              </a:r>
            </a:p>
          </p:txBody>
        </p:sp>
        <p:sp>
          <p:nvSpPr>
            <p:cNvPr id="474" name="楕円 473">
              <a:extLst>
                <a:ext uri="{FF2B5EF4-FFF2-40B4-BE49-F238E27FC236}">
                  <a16:creationId xmlns:a16="http://schemas.microsoft.com/office/drawing/2014/main" id="{BE7D7705-AE21-747F-0225-9D205D7C9FE4}"/>
                </a:ext>
              </a:extLst>
            </p:cNvPr>
            <p:cNvSpPr/>
            <p:nvPr/>
          </p:nvSpPr>
          <p:spPr>
            <a:xfrm>
              <a:off x="2913276" y="8370086"/>
              <a:ext cx="183296" cy="183296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75" name="楕円 474">
              <a:extLst>
                <a:ext uri="{FF2B5EF4-FFF2-40B4-BE49-F238E27FC236}">
                  <a16:creationId xmlns:a16="http://schemas.microsoft.com/office/drawing/2014/main" id="{FAA9BE22-E092-44B8-C46A-5F72055BFCA9}"/>
                </a:ext>
              </a:extLst>
            </p:cNvPr>
            <p:cNvSpPr/>
            <p:nvPr/>
          </p:nvSpPr>
          <p:spPr>
            <a:xfrm>
              <a:off x="3281206" y="8370086"/>
              <a:ext cx="183296" cy="183296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78" name="楕円 477">
              <a:extLst>
                <a:ext uri="{FF2B5EF4-FFF2-40B4-BE49-F238E27FC236}">
                  <a16:creationId xmlns:a16="http://schemas.microsoft.com/office/drawing/2014/main" id="{A1ADF351-2388-8FE5-01CE-33594D5B8DD8}"/>
                </a:ext>
              </a:extLst>
            </p:cNvPr>
            <p:cNvSpPr/>
            <p:nvPr/>
          </p:nvSpPr>
          <p:spPr>
            <a:xfrm>
              <a:off x="3464502" y="8370086"/>
              <a:ext cx="183296" cy="154567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79" name="雲 478">
            <a:extLst>
              <a:ext uri="{FF2B5EF4-FFF2-40B4-BE49-F238E27FC236}">
                <a16:creationId xmlns:a16="http://schemas.microsoft.com/office/drawing/2014/main" id="{440F6ED8-95A1-9A83-C204-67D76B322F81}"/>
              </a:ext>
            </a:extLst>
          </p:cNvPr>
          <p:cNvSpPr/>
          <p:nvPr/>
        </p:nvSpPr>
        <p:spPr>
          <a:xfrm>
            <a:off x="3343182" y="9785429"/>
            <a:ext cx="1232476" cy="621732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MW</a:t>
            </a:r>
            <a:r>
              <a:rPr kumimoji="1"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光</a:t>
            </a:r>
            <a:endParaRPr kumimoji="1" lang="en-US" altLang="ja-JP" sz="9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（予定）</a:t>
            </a:r>
            <a:endParaRPr kumimoji="1"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2" name="正方形/長方形 481">
            <a:extLst>
              <a:ext uri="{FF2B5EF4-FFF2-40B4-BE49-F238E27FC236}">
                <a16:creationId xmlns:a16="http://schemas.microsoft.com/office/drawing/2014/main" id="{F1EAF36D-821B-5EB6-C0D5-CEAAA03C0B17}"/>
              </a:ext>
            </a:extLst>
          </p:cNvPr>
          <p:cNvSpPr/>
          <p:nvPr/>
        </p:nvSpPr>
        <p:spPr>
          <a:xfrm>
            <a:off x="5546580" y="9911590"/>
            <a:ext cx="601694" cy="3694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ONU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3" name="テキスト ボックス 482">
            <a:extLst>
              <a:ext uri="{FF2B5EF4-FFF2-40B4-BE49-F238E27FC236}">
                <a16:creationId xmlns:a16="http://schemas.microsoft.com/office/drawing/2014/main" id="{1522C6E5-11E7-7EE0-F69C-AA48D9C3C45E}"/>
              </a:ext>
            </a:extLst>
          </p:cNvPr>
          <p:cNvSpPr txBox="1"/>
          <p:nvPr/>
        </p:nvSpPr>
        <p:spPr>
          <a:xfrm>
            <a:off x="1618804" y="10046189"/>
            <a:ext cx="1460546" cy="2308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モックアップ用</a:t>
            </a:r>
            <a:endParaRPr kumimoji="1" lang="en-US" altLang="ja-JP" sz="9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84" name="直線コネクタ 483">
            <a:extLst>
              <a:ext uri="{FF2B5EF4-FFF2-40B4-BE49-F238E27FC236}">
                <a16:creationId xmlns:a16="http://schemas.microsoft.com/office/drawing/2014/main" id="{C747DF2E-1D83-CB14-046B-50D5BFFD202D}"/>
              </a:ext>
            </a:extLst>
          </p:cNvPr>
          <p:cNvCxnSpPr>
            <a:cxnSpLocks/>
            <a:stCxn id="479" idx="0"/>
            <a:endCxn id="482" idx="1"/>
          </p:cNvCxnSpPr>
          <p:nvPr/>
        </p:nvCxnSpPr>
        <p:spPr>
          <a:xfrm>
            <a:off x="4574631" y="10096295"/>
            <a:ext cx="971949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8" name="テキスト ボックス 487">
            <a:extLst>
              <a:ext uri="{FF2B5EF4-FFF2-40B4-BE49-F238E27FC236}">
                <a16:creationId xmlns:a16="http://schemas.microsoft.com/office/drawing/2014/main" id="{83D15DA3-6E59-776C-0970-5855E1AFD595}"/>
              </a:ext>
            </a:extLst>
          </p:cNvPr>
          <p:cNvSpPr txBox="1"/>
          <p:nvPr/>
        </p:nvSpPr>
        <p:spPr>
          <a:xfrm>
            <a:off x="4592708" y="10323562"/>
            <a:ext cx="249690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[MW</a:t>
            </a:r>
            <a:r>
              <a:rPr kumimoji="1" lang="ja-JP" altLang="en-US" sz="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光</a:t>
            </a:r>
            <a:r>
              <a:rPr kumimoji="1" lang="en-US" altLang="ja-JP" sz="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サポートプラス転用予定</a:t>
            </a:r>
            <a:r>
              <a:rPr kumimoji="1" lang="en-US" altLang="ja-JP" sz="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未開通</a:t>
            </a:r>
            <a:r>
              <a:rPr kumimoji="1" lang="en-US" altLang="ja-JP" sz="8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)]</a:t>
            </a:r>
          </a:p>
          <a:p>
            <a:pPr algn="ctr"/>
            <a:r>
              <a:rPr kumimoji="1" lang="ja-JP" altLang="en-US" sz="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CAF5169870976</a:t>
            </a:r>
          </a:p>
          <a:p>
            <a:pPr algn="ctr"/>
            <a:r>
              <a:rPr kumimoji="1" lang="ja-JP" altLang="en-US" sz="3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ゲスト北系統から用途変更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ぷららで仮開通中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9" name="雲 488">
            <a:extLst>
              <a:ext uri="{FF2B5EF4-FFF2-40B4-BE49-F238E27FC236}">
                <a16:creationId xmlns:a16="http://schemas.microsoft.com/office/drawing/2014/main" id="{2836BF91-D718-AD20-3115-F8FB725303E7}"/>
              </a:ext>
            </a:extLst>
          </p:cNvPr>
          <p:cNvSpPr/>
          <p:nvPr/>
        </p:nvSpPr>
        <p:spPr>
          <a:xfrm>
            <a:off x="3370832" y="11912012"/>
            <a:ext cx="1232476" cy="621732"/>
          </a:xfrm>
          <a:prstGeom prst="cloud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en-US" altLang="ja-JP" sz="9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0" name="正方形/長方形 489">
            <a:extLst>
              <a:ext uri="{FF2B5EF4-FFF2-40B4-BE49-F238E27FC236}">
                <a16:creationId xmlns:a16="http://schemas.microsoft.com/office/drawing/2014/main" id="{1AE0A36B-28F8-FC56-E68A-E4AB1FE07215}"/>
              </a:ext>
            </a:extLst>
          </p:cNvPr>
          <p:cNvSpPr/>
          <p:nvPr/>
        </p:nvSpPr>
        <p:spPr>
          <a:xfrm>
            <a:off x="5574230" y="12038172"/>
            <a:ext cx="601694" cy="37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ONU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1" name="テキスト ボックス 490">
            <a:extLst>
              <a:ext uri="{FF2B5EF4-FFF2-40B4-BE49-F238E27FC236}">
                <a16:creationId xmlns:a16="http://schemas.microsoft.com/office/drawing/2014/main" id="{7E829003-7F1E-432B-D5B4-09B8D7A01893}"/>
              </a:ext>
            </a:extLst>
          </p:cNvPr>
          <p:cNvSpPr txBox="1"/>
          <p:nvPr/>
        </p:nvSpPr>
        <p:spPr>
          <a:xfrm>
            <a:off x="1646454" y="12172772"/>
            <a:ext cx="1460546" cy="2308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未使用回線（解約）</a:t>
            </a:r>
            <a:endParaRPr kumimoji="1" lang="en-US" altLang="ja-JP" sz="9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92" name="直線コネクタ 491">
            <a:extLst>
              <a:ext uri="{FF2B5EF4-FFF2-40B4-BE49-F238E27FC236}">
                <a16:creationId xmlns:a16="http://schemas.microsoft.com/office/drawing/2014/main" id="{0ADCE9FE-E2AE-7886-9162-18F7B30221CB}"/>
              </a:ext>
            </a:extLst>
          </p:cNvPr>
          <p:cNvCxnSpPr>
            <a:cxnSpLocks/>
            <a:stCxn id="489" idx="0"/>
            <a:endCxn id="490" idx="1"/>
          </p:cNvCxnSpPr>
          <p:nvPr/>
        </p:nvCxnSpPr>
        <p:spPr>
          <a:xfrm>
            <a:off x="4602281" y="12222878"/>
            <a:ext cx="971949" cy="4294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4" name="テキスト ボックス 493">
            <a:extLst>
              <a:ext uri="{FF2B5EF4-FFF2-40B4-BE49-F238E27FC236}">
                <a16:creationId xmlns:a16="http://schemas.microsoft.com/office/drawing/2014/main" id="{D4476633-986E-264E-259C-1EFC51C2C4EE}"/>
              </a:ext>
            </a:extLst>
          </p:cNvPr>
          <p:cNvSpPr txBox="1"/>
          <p:nvPr/>
        </p:nvSpPr>
        <p:spPr>
          <a:xfrm>
            <a:off x="10706035" y="7832022"/>
            <a:ext cx="536334" cy="20005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PORT 1</a:t>
            </a:r>
          </a:p>
        </p:txBody>
      </p:sp>
      <p:cxnSp>
        <p:nvCxnSpPr>
          <p:cNvPr id="495" name="直線コネクタ 494">
            <a:extLst>
              <a:ext uri="{FF2B5EF4-FFF2-40B4-BE49-F238E27FC236}">
                <a16:creationId xmlns:a16="http://schemas.microsoft.com/office/drawing/2014/main" id="{440B6D78-D6B5-DE36-63DC-4D2CCBE813CA}"/>
              </a:ext>
            </a:extLst>
          </p:cNvPr>
          <p:cNvCxnSpPr>
            <a:cxnSpLocks/>
            <a:stCxn id="588" idx="3"/>
            <a:endCxn id="37" idx="1"/>
          </p:cNvCxnSpPr>
          <p:nvPr/>
        </p:nvCxnSpPr>
        <p:spPr>
          <a:xfrm>
            <a:off x="16121108" y="6514213"/>
            <a:ext cx="2164695" cy="372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6" name="直線コネクタ 495">
            <a:extLst>
              <a:ext uri="{FF2B5EF4-FFF2-40B4-BE49-F238E27FC236}">
                <a16:creationId xmlns:a16="http://schemas.microsoft.com/office/drawing/2014/main" id="{3AD489F2-458B-35A3-211C-03617E1A5F06}"/>
              </a:ext>
            </a:extLst>
          </p:cNvPr>
          <p:cNvCxnSpPr>
            <a:cxnSpLocks/>
            <a:stCxn id="455" idx="3"/>
            <a:endCxn id="930" idx="1"/>
          </p:cNvCxnSpPr>
          <p:nvPr/>
        </p:nvCxnSpPr>
        <p:spPr>
          <a:xfrm>
            <a:off x="10688823" y="5641206"/>
            <a:ext cx="7588758" cy="21461"/>
          </a:xfrm>
          <a:prstGeom prst="line">
            <a:avLst/>
          </a:prstGeom>
          <a:ln w="6350">
            <a:solidFill>
              <a:srgbClr val="A5A5A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7" name="テキスト ボックス 496">
            <a:extLst>
              <a:ext uri="{FF2B5EF4-FFF2-40B4-BE49-F238E27FC236}">
                <a16:creationId xmlns:a16="http://schemas.microsoft.com/office/drawing/2014/main" id="{3B097E67-B9F1-1BBA-9FE6-57D68B5CE2F1}"/>
              </a:ext>
            </a:extLst>
          </p:cNvPr>
          <p:cNvSpPr txBox="1"/>
          <p:nvPr/>
        </p:nvSpPr>
        <p:spPr>
          <a:xfrm>
            <a:off x="18274474" y="3284791"/>
            <a:ext cx="1656000" cy="378000"/>
          </a:xfrm>
          <a:prstGeom prst="rect">
            <a:avLst/>
          </a:prstGeom>
          <a:noFill/>
          <a:ln w="6350">
            <a:solidFill>
              <a:schemeClr val="tx1">
                <a:lumMod val="65000"/>
                <a:lumOff val="35000"/>
              </a:schemeClr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階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PoE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ハブ（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NHSW204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）へ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1" name="テキスト ボックス 500">
            <a:extLst>
              <a:ext uri="{FF2B5EF4-FFF2-40B4-BE49-F238E27FC236}">
                <a16:creationId xmlns:a16="http://schemas.microsoft.com/office/drawing/2014/main" id="{B59648B8-F962-3431-B8C4-AA3AD4F93362}"/>
              </a:ext>
            </a:extLst>
          </p:cNvPr>
          <p:cNvSpPr txBox="1"/>
          <p:nvPr/>
        </p:nvSpPr>
        <p:spPr>
          <a:xfrm>
            <a:off x="18274474" y="4007866"/>
            <a:ext cx="1656000" cy="378000"/>
          </a:xfrm>
          <a:prstGeom prst="rect">
            <a:avLst/>
          </a:prstGeom>
          <a:noFill/>
          <a:ln w="6350">
            <a:solidFill>
              <a:schemeClr val="tx1">
                <a:lumMod val="65000"/>
                <a:lumOff val="35000"/>
              </a:schemeClr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階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PoE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ハブ（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NHSW206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）へ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502" name="コネクタ: カギ線 501">
            <a:extLst>
              <a:ext uri="{FF2B5EF4-FFF2-40B4-BE49-F238E27FC236}">
                <a16:creationId xmlns:a16="http://schemas.microsoft.com/office/drawing/2014/main" id="{44AB47B0-564A-AFCE-92FD-C1E886D1908E}"/>
              </a:ext>
            </a:extLst>
          </p:cNvPr>
          <p:cNvCxnSpPr>
            <a:cxnSpLocks/>
            <a:stCxn id="501" idx="1"/>
            <a:endCxn id="932" idx="2"/>
          </p:cNvCxnSpPr>
          <p:nvPr/>
        </p:nvCxnSpPr>
        <p:spPr>
          <a:xfrm rot="10800000">
            <a:off x="9070464" y="3662722"/>
            <a:ext cx="9204010" cy="534144"/>
          </a:xfrm>
          <a:prstGeom prst="bentConnector2">
            <a:avLst/>
          </a:prstGeom>
          <a:ln w="12700">
            <a:solidFill>
              <a:srgbClr val="A5A5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3" name="テキスト ボックス 502">
            <a:extLst>
              <a:ext uri="{FF2B5EF4-FFF2-40B4-BE49-F238E27FC236}">
                <a16:creationId xmlns:a16="http://schemas.microsoft.com/office/drawing/2014/main" id="{0C4E128D-6EF5-E028-7730-C720CBC0EDC6}"/>
              </a:ext>
            </a:extLst>
          </p:cNvPr>
          <p:cNvSpPr txBox="1"/>
          <p:nvPr/>
        </p:nvSpPr>
        <p:spPr>
          <a:xfrm>
            <a:off x="10732030" y="3395492"/>
            <a:ext cx="536334" cy="20005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PORT 1</a:t>
            </a:r>
          </a:p>
        </p:txBody>
      </p:sp>
      <p:sp>
        <p:nvSpPr>
          <p:cNvPr id="504" name="テキスト ボックス 503">
            <a:extLst>
              <a:ext uri="{FF2B5EF4-FFF2-40B4-BE49-F238E27FC236}">
                <a16:creationId xmlns:a16="http://schemas.microsoft.com/office/drawing/2014/main" id="{AEEFE907-9E0F-778B-24AF-0876495B9874}"/>
              </a:ext>
            </a:extLst>
          </p:cNvPr>
          <p:cNvSpPr txBox="1"/>
          <p:nvPr/>
        </p:nvSpPr>
        <p:spPr>
          <a:xfrm>
            <a:off x="8797440" y="3718769"/>
            <a:ext cx="536334" cy="20005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PORT 2</a:t>
            </a:r>
          </a:p>
        </p:txBody>
      </p:sp>
      <p:sp>
        <p:nvSpPr>
          <p:cNvPr id="505" name="テキスト ボックス 504">
            <a:extLst>
              <a:ext uri="{FF2B5EF4-FFF2-40B4-BE49-F238E27FC236}">
                <a16:creationId xmlns:a16="http://schemas.microsoft.com/office/drawing/2014/main" id="{8B62B41B-49DE-792D-BFD6-E741C8ABE410}"/>
              </a:ext>
            </a:extLst>
          </p:cNvPr>
          <p:cNvSpPr txBox="1"/>
          <p:nvPr/>
        </p:nvSpPr>
        <p:spPr>
          <a:xfrm>
            <a:off x="18265817" y="7743050"/>
            <a:ext cx="1656000" cy="378000"/>
          </a:xfrm>
          <a:prstGeom prst="rect">
            <a:avLst/>
          </a:prstGeom>
          <a:noFill/>
          <a:ln w="6350">
            <a:solidFill>
              <a:schemeClr val="tx1">
                <a:lumMod val="65000"/>
                <a:lumOff val="35000"/>
              </a:schemeClr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階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PoE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ハブ（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NHSW215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）へ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506" name="直線コネクタ 505">
            <a:extLst>
              <a:ext uri="{FF2B5EF4-FFF2-40B4-BE49-F238E27FC236}">
                <a16:creationId xmlns:a16="http://schemas.microsoft.com/office/drawing/2014/main" id="{881D71A7-EF7C-BEE5-FF4A-A5B4E0875208}"/>
              </a:ext>
            </a:extLst>
          </p:cNvPr>
          <p:cNvCxnSpPr>
            <a:cxnSpLocks/>
            <a:endCxn id="505" idx="1"/>
          </p:cNvCxnSpPr>
          <p:nvPr/>
        </p:nvCxnSpPr>
        <p:spPr>
          <a:xfrm flipV="1">
            <a:off x="16138425" y="7932050"/>
            <a:ext cx="2127392" cy="8028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1" name="テキスト ボックス 510">
            <a:extLst>
              <a:ext uri="{FF2B5EF4-FFF2-40B4-BE49-F238E27FC236}">
                <a16:creationId xmlns:a16="http://schemas.microsoft.com/office/drawing/2014/main" id="{D62AD4EA-749A-88B8-3F54-DD5F6333BA15}"/>
              </a:ext>
            </a:extLst>
          </p:cNvPr>
          <p:cNvSpPr txBox="1"/>
          <p:nvPr/>
        </p:nvSpPr>
        <p:spPr>
          <a:xfrm>
            <a:off x="8244664" y="6325585"/>
            <a:ext cx="1656000" cy="378000"/>
          </a:xfrm>
          <a:prstGeom prst="rect">
            <a:avLst/>
          </a:prstGeom>
          <a:noFill/>
          <a:ln w="6350">
            <a:solidFill>
              <a:schemeClr val="tx1">
                <a:lumMod val="65000"/>
                <a:lumOff val="35000"/>
              </a:schemeClr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MDF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室内／管理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PC</a:t>
            </a:r>
          </a:p>
        </p:txBody>
      </p:sp>
      <p:sp>
        <p:nvSpPr>
          <p:cNvPr id="576" name="楕円 575">
            <a:extLst>
              <a:ext uri="{FF2B5EF4-FFF2-40B4-BE49-F238E27FC236}">
                <a16:creationId xmlns:a16="http://schemas.microsoft.com/office/drawing/2014/main" id="{0C62D795-E874-78B7-9C33-CF5B1308E4C9}"/>
              </a:ext>
            </a:extLst>
          </p:cNvPr>
          <p:cNvSpPr/>
          <p:nvPr/>
        </p:nvSpPr>
        <p:spPr>
          <a:xfrm>
            <a:off x="13041559" y="9893825"/>
            <a:ext cx="263832" cy="349402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78" name="テキスト ボックス 577">
            <a:extLst>
              <a:ext uri="{FF2B5EF4-FFF2-40B4-BE49-F238E27FC236}">
                <a16:creationId xmlns:a16="http://schemas.microsoft.com/office/drawing/2014/main" id="{94D31C9C-0786-5189-F1CA-95F689CAD9CA}"/>
              </a:ext>
            </a:extLst>
          </p:cNvPr>
          <p:cNvSpPr txBox="1"/>
          <p:nvPr/>
        </p:nvSpPr>
        <p:spPr>
          <a:xfrm>
            <a:off x="12569839" y="7580155"/>
            <a:ext cx="16762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BUFFALO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BS-GS2008P</a:t>
            </a:r>
          </a:p>
        </p:txBody>
      </p:sp>
      <p:sp>
        <p:nvSpPr>
          <p:cNvPr id="580" name="テキスト ボックス 579">
            <a:extLst>
              <a:ext uri="{FF2B5EF4-FFF2-40B4-BE49-F238E27FC236}">
                <a16:creationId xmlns:a16="http://schemas.microsoft.com/office/drawing/2014/main" id="{41027DC6-D960-F8AA-ED92-BC642A3DEB6F}"/>
              </a:ext>
            </a:extLst>
          </p:cNvPr>
          <p:cNvSpPr txBox="1"/>
          <p:nvPr/>
        </p:nvSpPr>
        <p:spPr>
          <a:xfrm>
            <a:off x="12257245" y="7832021"/>
            <a:ext cx="536334" cy="20005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PORT 8</a:t>
            </a:r>
          </a:p>
        </p:txBody>
      </p:sp>
      <p:sp>
        <p:nvSpPr>
          <p:cNvPr id="583" name="テキスト ボックス 582">
            <a:extLst>
              <a:ext uri="{FF2B5EF4-FFF2-40B4-BE49-F238E27FC236}">
                <a16:creationId xmlns:a16="http://schemas.microsoft.com/office/drawing/2014/main" id="{CDD8B189-61E8-3178-A47E-24C83F8668E1}"/>
              </a:ext>
            </a:extLst>
          </p:cNvPr>
          <p:cNvSpPr txBox="1"/>
          <p:nvPr/>
        </p:nvSpPr>
        <p:spPr>
          <a:xfrm>
            <a:off x="16139283" y="7850118"/>
            <a:ext cx="536334" cy="20005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PORT 7</a:t>
            </a:r>
          </a:p>
        </p:txBody>
      </p:sp>
      <p:sp>
        <p:nvSpPr>
          <p:cNvPr id="584" name="正方形/長方形 583">
            <a:extLst>
              <a:ext uri="{FF2B5EF4-FFF2-40B4-BE49-F238E27FC236}">
                <a16:creationId xmlns:a16="http://schemas.microsoft.com/office/drawing/2014/main" id="{E4264D57-33EC-0698-4327-444C3337E661}"/>
              </a:ext>
            </a:extLst>
          </p:cNvPr>
          <p:cNvSpPr/>
          <p:nvPr/>
        </p:nvSpPr>
        <p:spPr>
          <a:xfrm>
            <a:off x="12855113" y="7761518"/>
            <a:ext cx="3240000" cy="37725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PoE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ハブ</a:t>
            </a:r>
          </a:p>
        </p:txBody>
      </p:sp>
      <p:cxnSp>
        <p:nvCxnSpPr>
          <p:cNvPr id="586" name="コネクタ: カギ線 585">
            <a:extLst>
              <a:ext uri="{FF2B5EF4-FFF2-40B4-BE49-F238E27FC236}">
                <a16:creationId xmlns:a16="http://schemas.microsoft.com/office/drawing/2014/main" id="{16F13652-673D-5B38-2D80-8DE82F96A850}"/>
              </a:ext>
            </a:extLst>
          </p:cNvPr>
          <p:cNvCxnSpPr>
            <a:cxnSpLocks/>
            <a:stCxn id="588" idx="1"/>
            <a:endCxn id="458" idx="4"/>
          </p:cNvCxnSpPr>
          <p:nvPr/>
        </p:nvCxnSpPr>
        <p:spPr>
          <a:xfrm rot="10800000">
            <a:off x="10174940" y="5828599"/>
            <a:ext cx="2706168" cy="685615"/>
          </a:xfrm>
          <a:prstGeom prst="bentConnector2">
            <a:avLst/>
          </a:prstGeom>
          <a:ln w="12700">
            <a:solidFill>
              <a:srgbClr val="A5A5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7" name="テキスト ボックス 586">
            <a:extLst>
              <a:ext uri="{FF2B5EF4-FFF2-40B4-BE49-F238E27FC236}">
                <a16:creationId xmlns:a16="http://schemas.microsoft.com/office/drawing/2014/main" id="{7CA8F0FC-3167-30B8-DD9D-14378E0FB2BF}"/>
              </a:ext>
            </a:extLst>
          </p:cNvPr>
          <p:cNvSpPr txBox="1"/>
          <p:nvPr/>
        </p:nvSpPr>
        <p:spPr>
          <a:xfrm>
            <a:off x="12605335" y="6135302"/>
            <a:ext cx="16762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BUFFALO</a:t>
            </a:r>
            <a:r>
              <a: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BS-GS2016P</a:t>
            </a:r>
          </a:p>
        </p:txBody>
      </p:sp>
      <p:sp>
        <p:nvSpPr>
          <p:cNvPr id="588" name="正方形/長方形 587">
            <a:extLst>
              <a:ext uri="{FF2B5EF4-FFF2-40B4-BE49-F238E27FC236}">
                <a16:creationId xmlns:a16="http://schemas.microsoft.com/office/drawing/2014/main" id="{6C280974-1C59-2B3A-B9C8-3DFCB84CCC89}"/>
              </a:ext>
            </a:extLst>
          </p:cNvPr>
          <p:cNvSpPr/>
          <p:nvPr/>
        </p:nvSpPr>
        <p:spPr>
          <a:xfrm>
            <a:off x="12881108" y="6325585"/>
            <a:ext cx="3240000" cy="37725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PoE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ハブ</a:t>
            </a:r>
          </a:p>
        </p:txBody>
      </p:sp>
      <p:sp>
        <p:nvSpPr>
          <p:cNvPr id="589" name="テキスト ボックス 588">
            <a:extLst>
              <a:ext uri="{FF2B5EF4-FFF2-40B4-BE49-F238E27FC236}">
                <a16:creationId xmlns:a16="http://schemas.microsoft.com/office/drawing/2014/main" id="{5215D58F-03BD-FAD1-20B0-A03115451314}"/>
              </a:ext>
            </a:extLst>
          </p:cNvPr>
          <p:cNvSpPr txBox="1"/>
          <p:nvPr/>
        </p:nvSpPr>
        <p:spPr>
          <a:xfrm>
            <a:off x="12138898" y="6413932"/>
            <a:ext cx="686531" cy="20005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PORT 16A</a:t>
            </a:r>
          </a:p>
        </p:txBody>
      </p:sp>
      <p:sp>
        <p:nvSpPr>
          <p:cNvPr id="590" name="テキスト ボックス 589">
            <a:extLst>
              <a:ext uri="{FF2B5EF4-FFF2-40B4-BE49-F238E27FC236}">
                <a16:creationId xmlns:a16="http://schemas.microsoft.com/office/drawing/2014/main" id="{699D4AF6-0729-BAD7-6128-19342A0E5796}"/>
              </a:ext>
            </a:extLst>
          </p:cNvPr>
          <p:cNvSpPr txBox="1"/>
          <p:nvPr/>
        </p:nvSpPr>
        <p:spPr>
          <a:xfrm>
            <a:off x="16164420" y="6413932"/>
            <a:ext cx="933579" cy="20005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PORT 1</a:t>
            </a:r>
            <a:r>
              <a:rPr kumimoji="1" lang="ja-JP" altLang="en-US" sz="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kumimoji="1" lang="en-US" altLang="ja-JP" sz="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</a:p>
        </p:txBody>
      </p:sp>
      <p:sp>
        <p:nvSpPr>
          <p:cNvPr id="591" name="テキスト ボックス 590">
            <a:extLst>
              <a:ext uri="{FF2B5EF4-FFF2-40B4-BE49-F238E27FC236}">
                <a16:creationId xmlns:a16="http://schemas.microsoft.com/office/drawing/2014/main" id="{4C4B9BD0-33A5-1308-3AC7-F1E434A8EBF5}"/>
              </a:ext>
            </a:extLst>
          </p:cNvPr>
          <p:cNvSpPr txBox="1"/>
          <p:nvPr/>
        </p:nvSpPr>
        <p:spPr>
          <a:xfrm>
            <a:off x="9913886" y="5888479"/>
            <a:ext cx="536334" cy="20005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PORT 2</a:t>
            </a:r>
          </a:p>
        </p:txBody>
      </p:sp>
      <p:cxnSp>
        <p:nvCxnSpPr>
          <p:cNvPr id="593" name="直線コネクタ 592">
            <a:extLst>
              <a:ext uri="{FF2B5EF4-FFF2-40B4-BE49-F238E27FC236}">
                <a16:creationId xmlns:a16="http://schemas.microsoft.com/office/drawing/2014/main" id="{6F9B9D5B-0CB6-B00E-C146-16BCF13F891A}"/>
              </a:ext>
            </a:extLst>
          </p:cNvPr>
          <p:cNvCxnSpPr>
            <a:cxnSpLocks/>
            <a:stCxn id="455" idx="2"/>
            <a:endCxn id="511" idx="0"/>
          </p:cNvCxnSpPr>
          <p:nvPr/>
        </p:nvCxnSpPr>
        <p:spPr>
          <a:xfrm>
            <a:off x="9068823" y="5828596"/>
            <a:ext cx="3841" cy="496989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5" name="テキスト ボックス 594">
            <a:extLst>
              <a:ext uri="{FF2B5EF4-FFF2-40B4-BE49-F238E27FC236}">
                <a16:creationId xmlns:a16="http://schemas.microsoft.com/office/drawing/2014/main" id="{F223D63E-6503-E532-30B8-499E53E91012}"/>
              </a:ext>
            </a:extLst>
          </p:cNvPr>
          <p:cNvSpPr txBox="1"/>
          <p:nvPr/>
        </p:nvSpPr>
        <p:spPr>
          <a:xfrm>
            <a:off x="8804497" y="5880012"/>
            <a:ext cx="536334" cy="20005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PORT 3</a:t>
            </a:r>
          </a:p>
        </p:txBody>
      </p:sp>
      <p:sp>
        <p:nvSpPr>
          <p:cNvPr id="596" name="雲 595">
            <a:extLst>
              <a:ext uri="{FF2B5EF4-FFF2-40B4-BE49-F238E27FC236}">
                <a16:creationId xmlns:a16="http://schemas.microsoft.com/office/drawing/2014/main" id="{CE131FBA-EA8F-2E3D-E731-B5C02330306F}"/>
              </a:ext>
            </a:extLst>
          </p:cNvPr>
          <p:cNvSpPr/>
          <p:nvPr/>
        </p:nvSpPr>
        <p:spPr>
          <a:xfrm>
            <a:off x="3408024" y="5331908"/>
            <a:ext cx="1232476" cy="621732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メディア</a:t>
            </a:r>
            <a:endParaRPr kumimoji="1" lang="en-US" altLang="ja-JP" sz="9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ウェイブ光</a:t>
            </a:r>
            <a:endParaRPr kumimoji="1"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97" name="テキスト ボックス 596">
            <a:extLst>
              <a:ext uri="{FF2B5EF4-FFF2-40B4-BE49-F238E27FC236}">
                <a16:creationId xmlns:a16="http://schemas.microsoft.com/office/drawing/2014/main" id="{DE299AB0-0E5D-9F2A-2DF8-769DEC2E81E0}"/>
              </a:ext>
            </a:extLst>
          </p:cNvPr>
          <p:cNvSpPr txBox="1"/>
          <p:nvPr/>
        </p:nvSpPr>
        <p:spPr>
          <a:xfrm>
            <a:off x="6861116" y="3369135"/>
            <a:ext cx="536334" cy="20005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WAN</a:t>
            </a:r>
          </a:p>
        </p:txBody>
      </p:sp>
      <p:sp>
        <p:nvSpPr>
          <p:cNvPr id="598" name="テキスト ボックス 597">
            <a:extLst>
              <a:ext uri="{FF2B5EF4-FFF2-40B4-BE49-F238E27FC236}">
                <a16:creationId xmlns:a16="http://schemas.microsoft.com/office/drawing/2014/main" id="{1C8218AB-D43B-7454-366C-AB554FFAB99E}"/>
              </a:ext>
            </a:extLst>
          </p:cNvPr>
          <p:cNvSpPr txBox="1"/>
          <p:nvPr/>
        </p:nvSpPr>
        <p:spPr>
          <a:xfrm>
            <a:off x="6879040" y="5537381"/>
            <a:ext cx="536334" cy="20005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WAN</a:t>
            </a:r>
          </a:p>
        </p:txBody>
      </p:sp>
      <p:sp>
        <p:nvSpPr>
          <p:cNvPr id="599" name="テキスト ボックス 598">
            <a:extLst>
              <a:ext uri="{FF2B5EF4-FFF2-40B4-BE49-F238E27FC236}">
                <a16:creationId xmlns:a16="http://schemas.microsoft.com/office/drawing/2014/main" id="{1FF9DC07-9246-C2B3-66BA-5CD71D08BF84}"/>
              </a:ext>
            </a:extLst>
          </p:cNvPr>
          <p:cNvSpPr txBox="1"/>
          <p:nvPr/>
        </p:nvSpPr>
        <p:spPr>
          <a:xfrm>
            <a:off x="6844101" y="7840050"/>
            <a:ext cx="536334" cy="20005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WAN</a:t>
            </a:r>
          </a:p>
        </p:txBody>
      </p:sp>
      <p:sp>
        <p:nvSpPr>
          <p:cNvPr id="600" name="テキスト ボックス 599">
            <a:extLst>
              <a:ext uri="{FF2B5EF4-FFF2-40B4-BE49-F238E27FC236}">
                <a16:creationId xmlns:a16="http://schemas.microsoft.com/office/drawing/2014/main" id="{F6234EF1-AA24-5F9D-75C3-49A2BAE4FA06}"/>
              </a:ext>
            </a:extLst>
          </p:cNvPr>
          <p:cNvSpPr txBox="1"/>
          <p:nvPr/>
        </p:nvSpPr>
        <p:spPr>
          <a:xfrm>
            <a:off x="10722272" y="5541576"/>
            <a:ext cx="536334" cy="20005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PORT 1</a:t>
            </a:r>
          </a:p>
        </p:txBody>
      </p:sp>
      <p:sp>
        <p:nvSpPr>
          <p:cNvPr id="601" name="テキスト ボックス 600">
            <a:extLst>
              <a:ext uri="{FF2B5EF4-FFF2-40B4-BE49-F238E27FC236}">
                <a16:creationId xmlns:a16="http://schemas.microsoft.com/office/drawing/2014/main" id="{752E27DA-12D0-B69D-D984-756C31DCB473}"/>
              </a:ext>
            </a:extLst>
          </p:cNvPr>
          <p:cNvSpPr txBox="1"/>
          <p:nvPr/>
        </p:nvSpPr>
        <p:spPr>
          <a:xfrm>
            <a:off x="7487349" y="3325537"/>
            <a:ext cx="864000" cy="180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NHRT101</a:t>
            </a:r>
          </a:p>
        </p:txBody>
      </p:sp>
      <p:sp>
        <p:nvSpPr>
          <p:cNvPr id="602" name="テキスト ボックス 601">
            <a:extLst>
              <a:ext uri="{FF2B5EF4-FFF2-40B4-BE49-F238E27FC236}">
                <a16:creationId xmlns:a16="http://schemas.microsoft.com/office/drawing/2014/main" id="{B0460170-30B8-3CE7-A89B-F0804E68CBB0}"/>
              </a:ext>
            </a:extLst>
          </p:cNvPr>
          <p:cNvSpPr txBox="1"/>
          <p:nvPr/>
        </p:nvSpPr>
        <p:spPr>
          <a:xfrm>
            <a:off x="7487349" y="5488194"/>
            <a:ext cx="864000" cy="180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NHRT102</a:t>
            </a:r>
          </a:p>
        </p:txBody>
      </p:sp>
      <p:sp>
        <p:nvSpPr>
          <p:cNvPr id="603" name="テキスト ボックス 602">
            <a:extLst>
              <a:ext uri="{FF2B5EF4-FFF2-40B4-BE49-F238E27FC236}">
                <a16:creationId xmlns:a16="http://schemas.microsoft.com/office/drawing/2014/main" id="{B3210CFE-84AA-9D61-87B3-C1DB05B32271}"/>
              </a:ext>
            </a:extLst>
          </p:cNvPr>
          <p:cNvSpPr txBox="1"/>
          <p:nvPr/>
        </p:nvSpPr>
        <p:spPr>
          <a:xfrm>
            <a:off x="7461354" y="7792067"/>
            <a:ext cx="864000" cy="180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NHRT103</a:t>
            </a:r>
          </a:p>
        </p:txBody>
      </p:sp>
      <p:sp>
        <p:nvSpPr>
          <p:cNvPr id="604" name="テキスト ボックス 603">
            <a:extLst>
              <a:ext uri="{FF2B5EF4-FFF2-40B4-BE49-F238E27FC236}">
                <a16:creationId xmlns:a16="http://schemas.microsoft.com/office/drawing/2014/main" id="{E48D5130-EF7E-E6B3-C1A2-990A5EB9B6F5}"/>
              </a:ext>
            </a:extLst>
          </p:cNvPr>
          <p:cNvSpPr txBox="1"/>
          <p:nvPr/>
        </p:nvSpPr>
        <p:spPr>
          <a:xfrm>
            <a:off x="12889506" y="7794350"/>
            <a:ext cx="864000" cy="180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NHSW102</a:t>
            </a:r>
          </a:p>
        </p:txBody>
      </p:sp>
      <p:sp>
        <p:nvSpPr>
          <p:cNvPr id="605" name="テキスト ボックス 604">
            <a:extLst>
              <a:ext uri="{FF2B5EF4-FFF2-40B4-BE49-F238E27FC236}">
                <a16:creationId xmlns:a16="http://schemas.microsoft.com/office/drawing/2014/main" id="{BFC1C7E2-9AC7-FFF8-F04A-4C1F1067F267}"/>
              </a:ext>
            </a:extLst>
          </p:cNvPr>
          <p:cNvSpPr txBox="1"/>
          <p:nvPr/>
        </p:nvSpPr>
        <p:spPr>
          <a:xfrm>
            <a:off x="12912697" y="6362941"/>
            <a:ext cx="864000" cy="180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NHSW101</a:t>
            </a:r>
          </a:p>
        </p:txBody>
      </p:sp>
      <p:sp>
        <p:nvSpPr>
          <p:cNvPr id="607" name="テキスト ボックス 606">
            <a:extLst>
              <a:ext uri="{FF2B5EF4-FFF2-40B4-BE49-F238E27FC236}">
                <a16:creationId xmlns:a16="http://schemas.microsoft.com/office/drawing/2014/main" id="{7B1A4E95-8E98-3D8B-494A-BA33E39E06F0}"/>
              </a:ext>
            </a:extLst>
          </p:cNvPr>
          <p:cNvSpPr txBox="1"/>
          <p:nvPr/>
        </p:nvSpPr>
        <p:spPr>
          <a:xfrm>
            <a:off x="5012308" y="12395244"/>
            <a:ext cx="16762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en-US" altLang="ja-JP" sz="8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CAF5155985943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36BF7EE-80BD-E546-E9C4-43F97C10854C}"/>
              </a:ext>
            </a:extLst>
          </p:cNvPr>
          <p:cNvSpPr txBox="1"/>
          <p:nvPr/>
        </p:nvSpPr>
        <p:spPr>
          <a:xfrm>
            <a:off x="14364220" y="14355421"/>
            <a:ext cx="72007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前田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EBCF6FF-E734-6A99-B412-1A293A813F4F}"/>
              </a:ext>
            </a:extLst>
          </p:cNvPr>
          <p:cNvSpPr txBox="1"/>
          <p:nvPr/>
        </p:nvSpPr>
        <p:spPr>
          <a:xfrm>
            <a:off x="12442084" y="14358633"/>
            <a:ext cx="177812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2025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694D919-1DAC-A46D-700C-0323115714C8}"/>
              </a:ext>
            </a:extLst>
          </p:cNvPr>
          <p:cNvSpPr txBox="1"/>
          <p:nvPr/>
        </p:nvSpPr>
        <p:spPr>
          <a:xfrm>
            <a:off x="1574431" y="1438995"/>
            <a:ext cx="6480000" cy="338554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ゲスト用回線（奥側キャビネット）</a:t>
            </a:r>
            <a:endParaRPr kumimoji="1" lang="en-US" altLang="ja-JP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49673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6ECA10-4CB2-9D3D-D5AA-041C3A1D2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2" name="グループ化 1531">
            <a:extLst>
              <a:ext uri="{FF2B5EF4-FFF2-40B4-BE49-F238E27FC236}">
                <a16:creationId xmlns:a16="http://schemas.microsoft.com/office/drawing/2014/main" id="{F8C03E7C-868D-86D6-EBE0-829222C67C6C}"/>
              </a:ext>
            </a:extLst>
          </p:cNvPr>
          <p:cNvGrpSpPr/>
          <p:nvPr/>
        </p:nvGrpSpPr>
        <p:grpSpPr>
          <a:xfrm>
            <a:off x="682700" y="2109608"/>
            <a:ext cx="12553957" cy="10915060"/>
            <a:chOff x="1435875" y="2127830"/>
            <a:chExt cx="12553957" cy="10915060"/>
          </a:xfrm>
        </p:grpSpPr>
        <p:grpSp>
          <p:nvGrpSpPr>
            <p:cNvPr id="1533" name="グループ化 1532">
              <a:extLst>
                <a:ext uri="{FF2B5EF4-FFF2-40B4-BE49-F238E27FC236}">
                  <a16:creationId xmlns:a16="http://schemas.microsoft.com/office/drawing/2014/main" id="{3DE752C8-F0BC-A715-683B-09C14F063067}"/>
                </a:ext>
              </a:extLst>
            </p:cNvPr>
            <p:cNvGrpSpPr/>
            <p:nvPr/>
          </p:nvGrpSpPr>
          <p:grpSpPr>
            <a:xfrm>
              <a:off x="1435875" y="2127830"/>
              <a:ext cx="12359500" cy="10915060"/>
              <a:chOff x="1435875" y="2127830"/>
              <a:chExt cx="12359500" cy="10915060"/>
            </a:xfrm>
          </p:grpSpPr>
          <p:cxnSp>
            <p:nvCxnSpPr>
              <p:cNvPr id="1601" name="直線コネクタ 1600">
                <a:extLst>
                  <a:ext uri="{FF2B5EF4-FFF2-40B4-BE49-F238E27FC236}">
                    <a16:creationId xmlns:a16="http://schemas.microsoft.com/office/drawing/2014/main" id="{713A442C-01BD-A0C8-7D1E-F52AA48FEB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76133" y="2129658"/>
                <a:ext cx="7526867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02" name="直線コネクタ 1601">
                <a:extLst>
                  <a:ext uri="{FF2B5EF4-FFF2-40B4-BE49-F238E27FC236}">
                    <a16:creationId xmlns:a16="http://schemas.microsoft.com/office/drawing/2014/main" id="{F9526F0E-10BE-EEE1-8CA0-B6DF9DD551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52133" y="2129658"/>
                <a:ext cx="1456267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603" name="部分円 1602">
                <a:extLst>
                  <a:ext uri="{FF2B5EF4-FFF2-40B4-BE49-F238E27FC236}">
                    <a16:creationId xmlns:a16="http://schemas.microsoft.com/office/drawing/2014/main" id="{CE5C6F1C-FFE8-90B6-79D4-CB61969DDABB}"/>
                  </a:ext>
                </a:extLst>
              </p:cNvPr>
              <p:cNvSpPr/>
              <p:nvPr/>
            </p:nvSpPr>
            <p:spPr>
              <a:xfrm flipH="1" flipV="1">
                <a:off x="2226734" y="3528483"/>
                <a:ext cx="237066" cy="258233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604" name="部分円 1603">
                <a:extLst>
                  <a:ext uri="{FF2B5EF4-FFF2-40B4-BE49-F238E27FC236}">
                    <a16:creationId xmlns:a16="http://schemas.microsoft.com/office/drawing/2014/main" id="{2A20C209-AE08-7DF9-9BFC-EF34ACF2F03D}"/>
                  </a:ext>
                </a:extLst>
              </p:cNvPr>
              <p:cNvSpPr/>
              <p:nvPr/>
            </p:nvSpPr>
            <p:spPr>
              <a:xfrm flipH="1" flipV="1">
                <a:off x="2628901" y="3528483"/>
                <a:ext cx="237066" cy="258233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605" name="部分円 1604">
                <a:extLst>
                  <a:ext uri="{FF2B5EF4-FFF2-40B4-BE49-F238E27FC236}">
                    <a16:creationId xmlns:a16="http://schemas.microsoft.com/office/drawing/2014/main" id="{E3F92E68-DAA4-04DC-B044-AB26A24DEAE7}"/>
                  </a:ext>
                </a:extLst>
              </p:cNvPr>
              <p:cNvSpPr/>
              <p:nvPr/>
            </p:nvSpPr>
            <p:spPr>
              <a:xfrm flipV="1">
                <a:off x="2861733" y="3528482"/>
                <a:ext cx="237066" cy="258233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606" name="直線コネクタ 1605">
                <a:extLst>
                  <a:ext uri="{FF2B5EF4-FFF2-40B4-BE49-F238E27FC236}">
                    <a16:creationId xmlns:a16="http://schemas.microsoft.com/office/drawing/2014/main" id="{8C078EA4-8616-08C0-4283-94A8823B432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52153" y="2130505"/>
                <a:ext cx="0" cy="1532173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607" name="部分円 1606">
                <a:extLst>
                  <a:ext uri="{FF2B5EF4-FFF2-40B4-BE49-F238E27FC236}">
                    <a16:creationId xmlns:a16="http://schemas.microsoft.com/office/drawing/2014/main" id="{3EC7397F-A318-6A91-EC2B-FD86E9027EFE}"/>
                  </a:ext>
                </a:extLst>
              </p:cNvPr>
              <p:cNvSpPr/>
              <p:nvPr/>
            </p:nvSpPr>
            <p:spPr>
              <a:xfrm rot="16200000">
                <a:off x="2137834" y="2248190"/>
                <a:ext cx="237066" cy="258233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608" name="部分円 1607">
                <a:extLst>
                  <a:ext uri="{FF2B5EF4-FFF2-40B4-BE49-F238E27FC236}">
                    <a16:creationId xmlns:a16="http://schemas.microsoft.com/office/drawing/2014/main" id="{DBD10E9A-F670-4FB1-88F4-A130767A9581}"/>
                  </a:ext>
                </a:extLst>
              </p:cNvPr>
              <p:cNvSpPr/>
              <p:nvPr/>
            </p:nvSpPr>
            <p:spPr>
              <a:xfrm rot="16200000" flipH="1">
                <a:off x="2133602" y="2495987"/>
                <a:ext cx="237066" cy="258233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609" name="部分円 1608">
                <a:extLst>
                  <a:ext uri="{FF2B5EF4-FFF2-40B4-BE49-F238E27FC236}">
                    <a16:creationId xmlns:a16="http://schemas.microsoft.com/office/drawing/2014/main" id="{EE0045F2-8265-74F1-F1FC-67C15004D729}"/>
                  </a:ext>
                </a:extLst>
              </p:cNvPr>
              <p:cNvSpPr/>
              <p:nvPr/>
            </p:nvSpPr>
            <p:spPr>
              <a:xfrm flipV="1">
                <a:off x="3263899" y="3528482"/>
                <a:ext cx="237066" cy="258233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610" name="部分円 1609">
                <a:extLst>
                  <a:ext uri="{FF2B5EF4-FFF2-40B4-BE49-F238E27FC236}">
                    <a16:creationId xmlns:a16="http://schemas.microsoft.com/office/drawing/2014/main" id="{7F1C7C40-7C1C-0159-7F18-836D1FB15EFA}"/>
                  </a:ext>
                </a:extLst>
              </p:cNvPr>
              <p:cNvSpPr/>
              <p:nvPr/>
            </p:nvSpPr>
            <p:spPr>
              <a:xfrm flipV="1">
                <a:off x="3593676" y="3485091"/>
                <a:ext cx="277871" cy="360000"/>
              </a:xfrm>
              <a:prstGeom prst="pie">
                <a:avLst>
                  <a:gd name="adj1" fmla="val 10834498"/>
                  <a:gd name="adj2" fmla="val 16199991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611" name="部分円 1610">
                <a:extLst>
                  <a:ext uri="{FF2B5EF4-FFF2-40B4-BE49-F238E27FC236}">
                    <a16:creationId xmlns:a16="http://schemas.microsoft.com/office/drawing/2014/main" id="{99EC9CA6-72E2-186A-E6B1-DF5861741638}"/>
                  </a:ext>
                </a:extLst>
              </p:cNvPr>
              <p:cNvSpPr/>
              <p:nvPr/>
            </p:nvSpPr>
            <p:spPr>
              <a:xfrm flipH="1" flipV="1">
                <a:off x="3308771" y="3482899"/>
                <a:ext cx="277871" cy="360000"/>
              </a:xfrm>
              <a:prstGeom prst="pie">
                <a:avLst>
                  <a:gd name="adj1" fmla="val 10834498"/>
                  <a:gd name="adj2" fmla="val 16199991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612" name="正方形/長方形 1611">
                <a:extLst>
                  <a:ext uri="{FF2B5EF4-FFF2-40B4-BE49-F238E27FC236}">
                    <a16:creationId xmlns:a16="http://schemas.microsoft.com/office/drawing/2014/main" id="{2C732AAA-127B-EFE6-35FA-03ABB685B157}"/>
                  </a:ext>
                </a:extLst>
              </p:cNvPr>
              <p:cNvSpPr/>
              <p:nvPr/>
            </p:nvSpPr>
            <p:spPr>
              <a:xfrm>
                <a:off x="2421466" y="2258773"/>
                <a:ext cx="258232" cy="391294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613" name="正方形/長方形 1612">
                <a:extLst>
                  <a:ext uri="{FF2B5EF4-FFF2-40B4-BE49-F238E27FC236}">
                    <a16:creationId xmlns:a16="http://schemas.microsoft.com/office/drawing/2014/main" id="{5C3AB6C1-4D78-3EE3-0AF1-E859E2D16B26}"/>
                  </a:ext>
                </a:extLst>
              </p:cNvPr>
              <p:cNvSpPr/>
              <p:nvPr/>
            </p:nvSpPr>
            <p:spPr>
              <a:xfrm>
                <a:off x="2258908" y="2127830"/>
                <a:ext cx="877989" cy="1529766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614" name="正方形/長方形 1613">
                <a:extLst>
                  <a:ext uri="{FF2B5EF4-FFF2-40B4-BE49-F238E27FC236}">
                    <a16:creationId xmlns:a16="http://schemas.microsoft.com/office/drawing/2014/main" id="{F5B2A7C9-5399-F77F-B4C6-AADD43817906}"/>
                  </a:ext>
                </a:extLst>
              </p:cNvPr>
              <p:cNvSpPr/>
              <p:nvPr/>
            </p:nvSpPr>
            <p:spPr>
              <a:xfrm>
                <a:off x="2493432" y="2760569"/>
                <a:ext cx="258232" cy="202761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615" name="正方形/長方形 1614">
                <a:extLst>
                  <a:ext uri="{FF2B5EF4-FFF2-40B4-BE49-F238E27FC236}">
                    <a16:creationId xmlns:a16="http://schemas.microsoft.com/office/drawing/2014/main" id="{8F2EFD5E-3C6F-E7BD-6311-FD8A9BFA1D82}"/>
                  </a:ext>
                </a:extLst>
              </p:cNvPr>
              <p:cNvSpPr/>
              <p:nvPr/>
            </p:nvSpPr>
            <p:spPr>
              <a:xfrm>
                <a:off x="2491319" y="3012303"/>
                <a:ext cx="258232" cy="598729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1616" name="直線コネクタ 1615">
                <a:extLst>
                  <a:ext uri="{FF2B5EF4-FFF2-40B4-BE49-F238E27FC236}">
                    <a16:creationId xmlns:a16="http://schemas.microsoft.com/office/drawing/2014/main" id="{5384F32A-15CF-BE93-347B-8B073CB6C50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258908" y="2754367"/>
                <a:ext cx="877988" cy="6202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17" name="直線コネクタ 1616">
                <a:extLst>
                  <a:ext uri="{FF2B5EF4-FFF2-40B4-BE49-F238E27FC236}">
                    <a16:creationId xmlns:a16="http://schemas.microsoft.com/office/drawing/2014/main" id="{49A7B6EA-E92E-E44B-1E2F-3AA192C2BB8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832100" y="2137541"/>
                <a:ext cx="0" cy="616826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18" name="直線コネクタ 1617">
                <a:extLst>
                  <a:ext uri="{FF2B5EF4-FFF2-40B4-BE49-F238E27FC236}">
                    <a16:creationId xmlns:a16="http://schemas.microsoft.com/office/drawing/2014/main" id="{86D9879F-A469-812B-68BC-39DC1ADC3F9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256366" y="3657598"/>
                <a:ext cx="2700867" cy="2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19" name="直線コネクタ 1618">
                <a:extLst>
                  <a:ext uri="{FF2B5EF4-FFF2-40B4-BE49-F238E27FC236}">
                    <a16:creationId xmlns:a16="http://schemas.microsoft.com/office/drawing/2014/main" id="{706F47B9-952D-90C1-072F-E92CAFE8EF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60599" y="2129658"/>
                <a:ext cx="0" cy="1532175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620" name="正方形/長方形 1619">
                <a:extLst>
                  <a:ext uri="{FF2B5EF4-FFF2-40B4-BE49-F238E27FC236}">
                    <a16:creationId xmlns:a16="http://schemas.microsoft.com/office/drawing/2014/main" id="{812FF5E7-B6FF-9218-883B-4C01001E2AD9}"/>
                  </a:ext>
                </a:extLst>
              </p:cNvPr>
              <p:cNvSpPr/>
              <p:nvPr/>
            </p:nvSpPr>
            <p:spPr>
              <a:xfrm>
                <a:off x="3858848" y="3901597"/>
                <a:ext cx="1712218" cy="890536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1621" name="直線コネクタ 1620">
                <a:extLst>
                  <a:ext uri="{FF2B5EF4-FFF2-40B4-BE49-F238E27FC236}">
                    <a16:creationId xmlns:a16="http://schemas.microsoft.com/office/drawing/2014/main" id="{4C78E896-D991-03C5-BEEC-98EFC30297B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112086" y="2197243"/>
                <a:ext cx="0" cy="282349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622" name="部分円 1621">
                <a:extLst>
                  <a:ext uri="{FF2B5EF4-FFF2-40B4-BE49-F238E27FC236}">
                    <a16:creationId xmlns:a16="http://schemas.microsoft.com/office/drawing/2014/main" id="{26C4A916-4BCE-458D-5A0D-7887BBA4ABAD}"/>
                  </a:ext>
                </a:extLst>
              </p:cNvPr>
              <p:cNvSpPr/>
              <p:nvPr/>
            </p:nvSpPr>
            <p:spPr>
              <a:xfrm rot="16200000" flipH="1">
                <a:off x="5996516" y="4868037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623" name="直線コネクタ 1622">
                <a:extLst>
                  <a:ext uri="{FF2B5EF4-FFF2-40B4-BE49-F238E27FC236}">
                    <a16:creationId xmlns:a16="http://schemas.microsoft.com/office/drawing/2014/main" id="{B8A46EBB-0F11-E0E8-6F35-14F693102A3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112086" y="2429022"/>
                <a:ext cx="3666914" cy="8466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24" name="直線コネクタ 1623">
                <a:extLst>
                  <a:ext uri="{FF2B5EF4-FFF2-40B4-BE49-F238E27FC236}">
                    <a16:creationId xmlns:a16="http://schemas.microsoft.com/office/drawing/2014/main" id="{32960949-04D2-915D-22BA-991BB3EC5BB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779000" y="2424789"/>
                <a:ext cx="0" cy="3539978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25" name="直線コネクタ 1624">
                <a:extLst>
                  <a:ext uri="{FF2B5EF4-FFF2-40B4-BE49-F238E27FC236}">
                    <a16:creationId xmlns:a16="http://schemas.microsoft.com/office/drawing/2014/main" id="{65FFAD6B-9D6A-7E48-912A-2BEAFB6DBD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60166" y="5023883"/>
                <a:ext cx="2889970" cy="3338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626" name="部分円 1625">
                <a:extLst>
                  <a:ext uri="{FF2B5EF4-FFF2-40B4-BE49-F238E27FC236}">
                    <a16:creationId xmlns:a16="http://schemas.microsoft.com/office/drawing/2014/main" id="{91152C8B-ED3F-9FFF-7E95-68BA449CA390}"/>
                  </a:ext>
                </a:extLst>
              </p:cNvPr>
              <p:cNvSpPr/>
              <p:nvPr/>
            </p:nvSpPr>
            <p:spPr>
              <a:xfrm rot="5400000">
                <a:off x="6437107" y="4868036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627" name="直線コネクタ 1626">
                <a:extLst>
                  <a:ext uri="{FF2B5EF4-FFF2-40B4-BE49-F238E27FC236}">
                    <a16:creationId xmlns:a16="http://schemas.microsoft.com/office/drawing/2014/main" id="{AAAD4F06-9A69-3AE1-0D19-5A2987CF48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036935" y="4584699"/>
                <a:ext cx="1375198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28" name="直線コネクタ 1627">
                <a:extLst>
                  <a:ext uri="{FF2B5EF4-FFF2-40B4-BE49-F238E27FC236}">
                    <a16:creationId xmlns:a16="http://schemas.microsoft.com/office/drawing/2014/main" id="{0F764195-A58A-0C26-4A35-AD0357B46E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171468" y="5020733"/>
                <a:ext cx="964565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29" name="直線コネクタ 1628">
                <a:extLst>
                  <a:ext uri="{FF2B5EF4-FFF2-40B4-BE49-F238E27FC236}">
                    <a16:creationId xmlns:a16="http://schemas.microsoft.com/office/drawing/2014/main" id="{1949F533-8875-C12A-DFE6-34E7A59E27C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036935" y="4578349"/>
                <a:ext cx="0" cy="442384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30" name="直線コネクタ 1629">
                <a:extLst>
                  <a:ext uri="{FF2B5EF4-FFF2-40B4-BE49-F238E27FC236}">
                    <a16:creationId xmlns:a16="http://schemas.microsoft.com/office/drawing/2014/main" id="{FC6BCFB3-7368-C3F5-B5A0-33AC98E777E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2404301" y="4578349"/>
                <a:ext cx="0" cy="436034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31" name="直線コネクタ 1630">
                <a:extLst>
                  <a:ext uri="{FF2B5EF4-FFF2-40B4-BE49-F238E27FC236}">
                    <a16:creationId xmlns:a16="http://schemas.microsoft.com/office/drawing/2014/main" id="{9A4972AA-31D4-09DC-52D2-B759345939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52827" y="5964767"/>
                <a:ext cx="2473338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632" name="部分円 1631">
                <a:extLst>
                  <a:ext uri="{FF2B5EF4-FFF2-40B4-BE49-F238E27FC236}">
                    <a16:creationId xmlns:a16="http://schemas.microsoft.com/office/drawing/2014/main" id="{07F84D48-C198-196C-0120-8AA87D81A6DF}"/>
                  </a:ext>
                </a:extLst>
              </p:cNvPr>
              <p:cNvSpPr/>
              <p:nvPr/>
            </p:nvSpPr>
            <p:spPr>
              <a:xfrm rot="16200000" flipH="1">
                <a:off x="11109699" y="5477736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633" name="部分円 1632">
                <a:extLst>
                  <a:ext uri="{FF2B5EF4-FFF2-40B4-BE49-F238E27FC236}">
                    <a16:creationId xmlns:a16="http://schemas.microsoft.com/office/drawing/2014/main" id="{43658498-4029-0551-08BE-640D1FA6DD64}"/>
                  </a:ext>
                </a:extLst>
              </p:cNvPr>
              <p:cNvSpPr/>
              <p:nvPr/>
            </p:nvSpPr>
            <p:spPr>
              <a:xfrm rot="5400000" flipH="1" flipV="1">
                <a:off x="11109965" y="5246968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634" name="直線コネクタ 1633">
                <a:extLst>
                  <a:ext uri="{FF2B5EF4-FFF2-40B4-BE49-F238E27FC236}">
                    <a16:creationId xmlns:a16="http://schemas.microsoft.com/office/drawing/2014/main" id="{AB47DD27-7E60-69DF-5BB0-23399F3CDC0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2155700" y="5012067"/>
                <a:ext cx="19368" cy="269260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35" name="直線コネクタ 1634">
                <a:extLst>
                  <a:ext uri="{FF2B5EF4-FFF2-40B4-BE49-F238E27FC236}">
                    <a16:creationId xmlns:a16="http://schemas.microsoft.com/office/drawing/2014/main" id="{280AFE9F-3D9A-447B-DF5E-A96ADB4472B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170833" y="5566833"/>
                <a:ext cx="96520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36" name="直線コネクタ 1635">
                <a:extLst>
                  <a:ext uri="{FF2B5EF4-FFF2-40B4-BE49-F238E27FC236}">
                    <a16:creationId xmlns:a16="http://schemas.microsoft.com/office/drawing/2014/main" id="{185009C2-6D46-4B92-17A1-576435393DF4}"/>
                  </a:ext>
                </a:extLst>
              </p:cNvPr>
              <p:cNvCxnSpPr>
                <a:cxnSpLocks/>
                <a:stCxn id="2230" idx="2"/>
              </p:cNvCxnSpPr>
              <p:nvPr/>
            </p:nvCxnSpPr>
            <p:spPr>
              <a:xfrm>
                <a:off x="12285495" y="6314645"/>
                <a:ext cx="85538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37" name="直線コネクタ 1636">
                <a:extLst>
                  <a:ext uri="{FF2B5EF4-FFF2-40B4-BE49-F238E27FC236}">
                    <a16:creationId xmlns:a16="http://schemas.microsoft.com/office/drawing/2014/main" id="{94B7D6DF-29F4-1AD1-E129-12573062EA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302065" y="5566833"/>
                <a:ext cx="0" cy="736806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38" name="直線コネクタ 1637">
                <a:extLst>
                  <a:ext uri="{FF2B5EF4-FFF2-40B4-BE49-F238E27FC236}">
                    <a16:creationId xmlns:a16="http://schemas.microsoft.com/office/drawing/2014/main" id="{B337BEB8-83BC-34E1-F80C-C662BBB8AEC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302065" y="5937247"/>
                <a:ext cx="833967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639" name="部分円 1638">
                <a:extLst>
                  <a:ext uri="{FF2B5EF4-FFF2-40B4-BE49-F238E27FC236}">
                    <a16:creationId xmlns:a16="http://schemas.microsoft.com/office/drawing/2014/main" id="{FEBD0DC2-DECE-C31E-501B-B0D624225F51}"/>
                  </a:ext>
                </a:extLst>
              </p:cNvPr>
              <p:cNvSpPr/>
              <p:nvPr/>
            </p:nvSpPr>
            <p:spPr>
              <a:xfrm rot="5400000">
                <a:off x="12197036" y="5956301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640" name="部分円 1639">
                <a:extLst>
                  <a:ext uri="{FF2B5EF4-FFF2-40B4-BE49-F238E27FC236}">
                    <a16:creationId xmlns:a16="http://schemas.microsoft.com/office/drawing/2014/main" id="{FFE24BA8-1D9F-4CC2-62A7-B24E3D9E3BA5}"/>
                  </a:ext>
                </a:extLst>
              </p:cNvPr>
              <p:cNvSpPr/>
              <p:nvPr/>
            </p:nvSpPr>
            <p:spPr>
              <a:xfrm rot="16200000" flipV="1">
                <a:off x="12197939" y="5695902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641" name="部分円 1640">
                <a:extLst>
                  <a:ext uri="{FF2B5EF4-FFF2-40B4-BE49-F238E27FC236}">
                    <a16:creationId xmlns:a16="http://schemas.microsoft.com/office/drawing/2014/main" id="{7CB61075-8A9B-E52A-D5D3-D26A4A63FD0E}"/>
                  </a:ext>
                </a:extLst>
              </p:cNvPr>
              <p:cNvSpPr/>
              <p:nvPr/>
            </p:nvSpPr>
            <p:spPr>
              <a:xfrm rot="16200000" flipH="1">
                <a:off x="12178665" y="5456767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642" name="正方形/長方形 1641">
                <a:extLst>
                  <a:ext uri="{FF2B5EF4-FFF2-40B4-BE49-F238E27FC236}">
                    <a16:creationId xmlns:a16="http://schemas.microsoft.com/office/drawing/2014/main" id="{3B6DDE3F-627D-20C6-0406-2C8E50EF5910}"/>
                  </a:ext>
                </a:extLst>
              </p:cNvPr>
              <p:cNvSpPr/>
              <p:nvPr/>
            </p:nvSpPr>
            <p:spPr>
              <a:xfrm>
                <a:off x="11218224" y="5017888"/>
                <a:ext cx="84776" cy="86726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643" name="正方形/長方形 1642">
                <a:extLst>
                  <a:ext uri="{FF2B5EF4-FFF2-40B4-BE49-F238E27FC236}">
                    <a16:creationId xmlns:a16="http://schemas.microsoft.com/office/drawing/2014/main" id="{C1B30668-DA9C-A202-EAB5-EC28DB3ED13A}"/>
                  </a:ext>
                </a:extLst>
              </p:cNvPr>
              <p:cNvSpPr/>
              <p:nvPr/>
            </p:nvSpPr>
            <p:spPr>
              <a:xfrm>
                <a:off x="12093889" y="5012067"/>
                <a:ext cx="84776" cy="86726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1644" name="直線コネクタ 1643">
                <a:extLst>
                  <a:ext uri="{FF2B5EF4-FFF2-40B4-BE49-F238E27FC236}">
                    <a16:creationId xmlns:a16="http://schemas.microsoft.com/office/drawing/2014/main" id="{9F4F94E5-AED6-6229-80A4-887B0C5145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303000" y="5055430"/>
                <a:ext cx="24765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45" name="直線コネクタ 1644">
                <a:extLst>
                  <a:ext uri="{FF2B5EF4-FFF2-40B4-BE49-F238E27FC236}">
                    <a16:creationId xmlns:a16="http://schemas.microsoft.com/office/drawing/2014/main" id="{803A6B26-78A8-D218-AEF4-C7CCC20A3E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846239" y="5055430"/>
                <a:ext cx="24765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46" name="直線コネクタ 1645">
                <a:extLst>
                  <a:ext uri="{FF2B5EF4-FFF2-40B4-BE49-F238E27FC236}">
                    <a16:creationId xmlns:a16="http://schemas.microsoft.com/office/drawing/2014/main" id="{FEFA86AA-FBC1-D07F-DF2F-A320F1DF16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49648" y="5029199"/>
                <a:ext cx="296591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47" name="直線コネクタ 1646">
                <a:extLst>
                  <a:ext uri="{FF2B5EF4-FFF2-40B4-BE49-F238E27FC236}">
                    <a16:creationId xmlns:a16="http://schemas.microsoft.com/office/drawing/2014/main" id="{E494EF4F-7372-0A1D-E245-F32B360570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27152" y="4803015"/>
                <a:ext cx="32385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48" name="直線コネクタ 1647">
                <a:extLst>
                  <a:ext uri="{FF2B5EF4-FFF2-40B4-BE49-F238E27FC236}">
                    <a16:creationId xmlns:a16="http://schemas.microsoft.com/office/drawing/2014/main" id="{5ADFDD78-70D5-DDE5-5BF7-FC50B70EAC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828461" y="4815850"/>
                <a:ext cx="136839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49" name="直線コネクタ 1648">
                <a:extLst>
                  <a:ext uri="{FF2B5EF4-FFF2-40B4-BE49-F238E27FC236}">
                    <a16:creationId xmlns:a16="http://schemas.microsoft.com/office/drawing/2014/main" id="{8171996D-FBAB-F834-0902-021098E7B5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01424" y="4814262"/>
                <a:ext cx="145048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50" name="直線コネクタ 1649">
                <a:extLst>
                  <a:ext uri="{FF2B5EF4-FFF2-40B4-BE49-F238E27FC236}">
                    <a16:creationId xmlns:a16="http://schemas.microsoft.com/office/drawing/2014/main" id="{3AD2120B-3854-D951-5252-484EB23E5A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960536" y="4812674"/>
                <a:ext cx="0" cy="241168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51" name="直線コネクタ 1650">
                <a:extLst>
                  <a:ext uri="{FF2B5EF4-FFF2-40B4-BE49-F238E27FC236}">
                    <a16:creationId xmlns:a16="http://schemas.microsoft.com/office/drawing/2014/main" id="{A5DEB911-E43F-AE89-074E-AFD0A53CA11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05659" y="4816907"/>
                <a:ext cx="0" cy="241168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52" name="直線コネクタ 1651">
                <a:extLst>
                  <a:ext uri="{FF2B5EF4-FFF2-40B4-BE49-F238E27FC236}">
                    <a16:creationId xmlns:a16="http://schemas.microsoft.com/office/drawing/2014/main" id="{6067B020-2EED-E082-1A5F-58080E29CC2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9341958" y="3608988"/>
                <a:ext cx="4395" cy="142021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53" name="直線コネクタ 1652">
                <a:extLst>
                  <a:ext uri="{FF2B5EF4-FFF2-40B4-BE49-F238E27FC236}">
                    <a16:creationId xmlns:a16="http://schemas.microsoft.com/office/drawing/2014/main" id="{8D0DC869-15A7-5629-C97C-A6352D28159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545107" y="2433255"/>
                <a:ext cx="0" cy="265078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54" name="直線コネクタ 1653">
                <a:extLst>
                  <a:ext uri="{FF2B5EF4-FFF2-40B4-BE49-F238E27FC236}">
                    <a16:creationId xmlns:a16="http://schemas.microsoft.com/office/drawing/2014/main" id="{4A0D3324-72BA-BBD1-CB91-5CB4ACF41D4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545107" y="4560332"/>
                <a:ext cx="2801246" cy="16807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55" name="直線コネクタ 1654">
                <a:extLst>
                  <a:ext uri="{FF2B5EF4-FFF2-40B4-BE49-F238E27FC236}">
                    <a16:creationId xmlns:a16="http://schemas.microsoft.com/office/drawing/2014/main" id="{12A6012C-0885-F205-5AB6-107A7513E1F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544733" y="3614674"/>
                <a:ext cx="2801246" cy="16807"/>
              </a:xfrm>
              <a:prstGeom prst="line">
                <a:avLst/>
              </a:prstGeom>
              <a:ln w="1270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56" name="直線コネクタ 1655">
                <a:extLst>
                  <a:ext uri="{FF2B5EF4-FFF2-40B4-BE49-F238E27FC236}">
                    <a16:creationId xmlns:a16="http://schemas.microsoft.com/office/drawing/2014/main" id="{FD33185B-4765-A406-6271-4AFF787CA1B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544733" y="3374495"/>
                <a:ext cx="2801246" cy="16807"/>
              </a:xfrm>
              <a:prstGeom prst="line">
                <a:avLst/>
              </a:prstGeom>
              <a:ln w="1270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57" name="直線コネクタ 1656">
                <a:extLst>
                  <a:ext uri="{FF2B5EF4-FFF2-40B4-BE49-F238E27FC236}">
                    <a16:creationId xmlns:a16="http://schemas.microsoft.com/office/drawing/2014/main" id="{248E2E13-7657-FAC2-C8CE-6E3D4414F6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23921" y="3623077"/>
                <a:ext cx="0" cy="945658"/>
              </a:xfrm>
              <a:prstGeom prst="line">
                <a:avLst/>
              </a:prstGeom>
              <a:ln w="1270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58" name="直線コネクタ 1657">
                <a:extLst>
                  <a:ext uri="{FF2B5EF4-FFF2-40B4-BE49-F238E27FC236}">
                    <a16:creationId xmlns:a16="http://schemas.microsoft.com/office/drawing/2014/main" id="{83EA4449-7F32-A137-5650-CDFEB3B853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89588" y="3631481"/>
                <a:ext cx="0" cy="945658"/>
              </a:xfrm>
              <a:prstGeom prst="line">
                <a:avLst/>
              </a:prstGeom>
              <a:ln w="1270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59" name="直線コネクタ 1658">
                <a:extLst>
                  <a:ext uri="{FF2B5EF4-FFF2-40B4-BE49-F238E27FC236}">
                    <a16:creationId xmlns:a16="http://schemas.microsoft.com/office/drawing/2014/main" id="{46619E48-9A9D-D30E-F011-C62D99A5F0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946177" y="3614674"/>
                <a:ext cx="0" cy="945658"/>
              </a:xfrm>
              <a:prstGeom prst="line">
                <a:avLst/>
              </a:prstGeom>
              <a:ln w="1270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60" name="直線コネクタ 1659">
                <a:extLst>
                  <a:ext uri="{FF2B5EF4-FFF2-40B4-BE49-F238E27FC236}">
                    <a16:creationId xmlns:a16="http://schemas.microsoft.com/office/drawing/2014/main" id="{8E688F39-C967-922E-9104-6256D14A98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416688" y="3608988"/>
                <a:ext cx="0" cy="945658"/>
              </a:xfrm>
              <a:prstGeom prst="line">
                <a:avLst/>
              </a:prstGeom>
              <a:ln w="1270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61" name="直線コネクタ 1660">
                <a:extLst>
                  <a:ext uri="{FF2B5EF4-FFF2-40B4-BE49-F238E27FC236}">
                    <a16:creationId xmlns:a16="http://schemas.microsoft.com/office/drawing/2014/main" id="{E3873DC0-5380-AFE5-3623-8796D4B944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886588" y="3608988"/>
                <a:ext cx="0" cy="945658"/>
              </a:xfrm>
              <a:prstGeom prst="line">
                <a:avLst/>
              </a:prstGeom>
              <a:ln w="1270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62" name="直線コネクタ 1661">
                <a:extLst>
                  <a:ext uri="{FF2B5EF4-FFF2-40B4-BE49-F238E27FC236}">
                    <a16:creationId xmlns:a16="http://schemas.microsoft.com/office/drawing/2014/main" id="{AFE70943-BAE0-DDD4-12BA-A3ABAEB6AC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23921" y="2424789"/>
                <a:ext cx="0" cy="966513"/>
              </a:xfrm>
              <a:prstGeom prst="line">
                <a:avLst/>
              </a:prstGeom>
              <a:ln w="1270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63" name="直線コネクタ 1662">
                <a:extLst>
                  <a:ext uri="{FF2B5EF4-FFF2-40B4-BE49-F238E27FC236}">
                    <a16:creationId xmlns:a16="http://schemas.microsoft.com/office/drawing/2014/main" id="{91F7A5C3-8C88-D2A7-CAD4-90C39B6E03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89588" y="2429022"/>
                <a:ext cx="0" cy="962280"/>
              </a:xfrm>
              <a:prstGeom prst="line">
                <a:avLst/>
              </a:prstGeom>
              <a:ln w="1270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64" name="直線コネクタ 1663">
                <a:extLst>
                  <a:ext uri="{FF2B5EF4-FFF2-40B4-BE49-F238E27FC236}">
                    <a16:creationId xmlns:a16="http://schemas.microsoft.com/office/drawing/2014/main" id="{4F4CA529-ACD3-0D0D-6504-EA79A5E250D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945356" y="2429022"/>
                <a:ext cx="821" cy="962280"/>
              </a:xfrm>
              <a:prstGeom prst="line">
                <a:avLst/>
              </a:prstGeom>
              <a:ln w="1270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65" name="直線コネクタ 1664">
                <a:extLst>
                  <a:ext uri="{FF2B5EF4-FFF2-40B4-BE49-F238E27FC236}">
                    <a16:creationId xmlns:a16="http://schemas.microsoft.com/office/drawing/2014/main" id="{93D0B810-A16D-F4C2-A37E-145649BED1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433301" y="2436561"/>
                <a:ext cx="1217" cy="937152"/>
              </a:xfrm>
              <a:prstGeom prst="line">
                <a:avLst/>
              </a:prstGeom>
              <a:ln w="1270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66" name="直線コネクタ 1665">
                <a:extLst>
                  <a:ext uri="{FF2B5EF4-FFF2-40B4-BE49-F238E27FC236}">
                    <a16:creationId xmlns:a16="http://schemas.microsoft.com/office/drawing/2014/main" id="{B7F06957-6568-EF51-3DEE-A574E991330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886401" y="2428745"/>
                <a:ext cx="1531" cy="954153"/>
              </a:xfrm>
              <a:prstGeom prst="line">
                <a:avLst/>
              </a:prstGeom>
              <a:ln w="1270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667" name="正方形/長方形 1666">
                <a:extLst>
                  <a:ext uri="{FF2B5EF4-FFF2-40B4-BE49-F238E27FC236}">
                    <a16:creationId xmlns:a16="http://schemas.microsoft.com/office/drawing/2014/main" id="{32FF5C6D-D51A-611E-CCF1-CF30BC5312B3}"/>
                  </a:ext>
                </a:extLst>
              </p:cNvPr>
              <p:cNvSpPr/>
              <p:nvPr/>
            </p:nvSpPr>
            <p:spPr>
              <a:xfrm>
                <a:off x="10217095" y="5911902"/>
                <a:ext cx="84776" cy="8672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668" name="部分円 1667">
                <a:extLst>
                  <a:ext uri="{FF2B5EF4-FFF2-40B4-BE49-F238E27FC236}">
                    <a16:creationId xmlns:a16="http://schemas.microsoft.com/office/drawing/2014/main" id="{B45441DD-47B9-BF2D-6133-D698EE98A8FD}"/>
                  </a:ext>
                </a:extLst>
              </p:cNvPr>
              <p:cNvSpPr/>
              <p:nvPr/>
            </p:nvSpPr>
            <p:spPr>
              <a:xfrm rot="10800000" flipV="1">
                <a:off x="10538834" y="5856767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669" name="直線コネクタ 1668">
                <a:extLst>
                  <a:ext uri="{FF2B5EF4-FFF2-40B4-BE49-F238E27FC236}">
                    <a16:creationId xmlns:a16="http://schemas.microsoft.com/office/drawing/2014/main" id="{46621DEA-8F91-CB42-9E00-B65B2FC9350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217699" y="5024966"/>
                <a:ext cx="0" cy="93980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670" name="部分円 1669">
                <a:extLst>
                  <a:ext uri="{FF2B5EF4-FFF2-40B4-BE49-F238E27FC236}">
                    <a16:creationId xmlns:a16="http://schemas.microsoft.com/office/drawing/2014/main" id="{D75C05B9-6249-E22E-EB49-5BA3375E5445}"/>
                  </a:ext>
                </a:extLst>
              </p:cNvPr>
              <p:cNvSpPr/>
              <p:nvPr/>
            </p:nvSpPr>
            <p:spPr>
              <a:xfrm rot="5400000">
                <a:off x="12053151" y="7433634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671" name="直線コネクタ 1670">
                <a:extLst>
                  <a:ext uri="{FF2B5EF4-FFF2-40B4-BE49-F238E27FC236}">
                    <a16:creationId xmlns:a16="http://schemas.microsoft.com/office/drawing/2014/main" id="{2A34C3CD-D3F5-1EEC-4C07-78974EC30F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11110" y="6197701"/>
                <a:ext cx="96520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72" name="直線コネクタ 1671">
                <a:extLst>
                  <a:ext uri="{FF2B5EF4-FFF2-40B4-BE49-F238E27FC236}">
                    <a16:creationId xmlns:a16="http://schemas.microsoft.com/office/drawing/2014/main" id="{AF1763F1-B3DB-C08E-F59B-9F34ADC073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19814" y="6352017"/>
                <a:ext cx="229236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73" name="直線コネクタ 1672">
                <a:extLst>
                  <a:ext uri="{FF2B5EF4-FFF2-40B4-BE49-F238E27FC236}">
                    <a16:creationId xmlns:a16="http://schemas.microsoft.com/office/drawing/2014/main" id="{5F1874E2-10AB-5C59-79E4-AE02A687BC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17699" y="6495951"/>
                <a:ext cx="229236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74" name="直線コネクタ 1673">
                <a:extLst>
                  <a:ext uri="{FF2B5EF4-FFF2-40B4-BE49-F238E27FC236}">
                    <a16:creationId xmlns:a16="http://schemas.microsoft.com/office/drawing/2014/main" id="{11007502-5D14-E3BE-70D9-0EEDC01A1FF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17699" y="6646233"/>
                <a:ext cx="229236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75" name="直線コネクタ 1674">
                <a:extLst>
                  <a:ext uri="{FF2B5EF4-FFF2-40B4-BE49-F238E27FC236}">
                    <a16:creationId xmlns:a16="http://schemas.microsoft.com/office/drawing/2014/main" id="{B720D407-9DA9-70F5-EC5D-89217255EB5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211110" y="6316134"/>
                <a:ext cx="1136" cy="67734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76" name="直線コネクタ 1675">
                <a:extLst>
                  <a:ext uri="{FF2B5EF4-FFF2-40B4-BE49-F238E27FC236}">
                    <a16:creationId xmlns:a16="http://schemas.microsoft.com/office/drawing/2014/main" id="{D6F2EF8B-92FD-62C9-CDF1-19FB4F3B6E7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211110" y="6463149"/>
                <a:ext cx="1136" cy="67734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77" name="直線コネクタ 1676">
                <a:extLst>
                  <a:ext uri="{FF2B5EF4-FFF2-40B4-BE49-F238E27FC236}">
                    <a16:creationId xmlns:a16="http://schemas.microsoft.com/office/drawing/2014/main" id="{86A7440A-938C-DB70-16F6-266BA1C0E37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209974" y="6610164"/>
                <a:ext cx="1136" cy="45164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78" name="直線コネクタ 1677">
                <a:extLst>
                  <a:ext uri="{FF2B5EF4-FFF2-40B4-BE49-F238E27FC236}">
                    <a16:creationId xmlns:a16="http://schemas.microsoft.com/office/drawing/2014/main" id="{2E2DD770-E3DF-607C-6B75-B63A4FE782F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446935" y="6197701"/>
                <a:ext cx="0" cy="723799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79" name="直線コネクタ 1678">
                <a:extLst>
                  <a:ext uri="{FF2B5EF4-FFF2-40B4-BE49-F238E27FC236}">
                    <a16:creationId xmlns:a16="http://schemas.microsoft.com/office/drawing/2014/main" id="{B59E6C4D-E9C0-97C0-4EB8-AAD15CA985B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212593" y="6189486"/>
                <a:ext cx="1136" cy="45164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80" name="直線コネクタ 1679">
                <a:extLst>
                  <a:ext uri="{FF2B5EF4-FFF2-40B4-BE49-F238E27FC236}">
                    <a16:creationId xmlns:a16="http://schemas.microsoft.com/office/drawing/2014/main" id="{D1ECCFF7-10FA-98BC-DB84-12720736BE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17699" y="6921500"/>
                <a:ext cx="938001" cy="10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81" name="直線コネクタ 1680">
                <a:extLst>
                  <a:ext uri="{FF2B5EF4-FFF2-40B4-BE49-F238E27FC236}">
                    <a16:creationId xmlns:a16="http://schemas.microsoft.com/office/drawing/2014/main" id="{A9D934FF-9C3A-C617-F3BF-6F07DC1A3C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09974" y="6766983"/>
                <a:ext cx="0" cy="23600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82" name="直線コネクタ 1681">
                <a:extLst>
                  <a:ext uri="{FF2B5EF4-FFF2-40B4-BE49-F238E27FC236}">
                    <a16:creationId xmlns:a16="http://schemas.microsoft.com/office/drawing/2014/main" id="{867BFFF6-C813-D3EA-69C8-3E5C65B6F5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01823" y="6998750"/>
                <a:ext cx="77893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83" name="直線コネクタ 1682">
                <a:extLst>
                  <a:ext uri="{FF2B5EF4-FFF2-40B4-BE49-F238E27FC236}">
                    <a16:creationId xmlns:a16="http://schemas.microsoft.com/office/drawing/2014/main" id="{8895EBA2-6BE0-B11F-4C97-EE85836B0DF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279716" y="6921500"/>
                <a:ext cx="0" cy="954012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84" name="直線コネクタ 1683">
                <a:extLst>
                  <a:ext uri="{FF2B5EF4-FFF2-40B4-BE49-F238E27FC236}">
                    <a16:creationId xmlns:a16="http://schemas.microsoft.com/office/drawing/2014/main" id="{1B17D1BD-F72A-E390-615C-C1A2A6905A4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71991" y="7883984"/>
                <a:ext cx="864286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85" name="直線コネクタ 1684">
                <a:extLst>
                  <a:ext uri="{FF2B5EF4-FFF2-40B4-BE49-F238E27FC236}">
                    <a16:creationId xmlns:a16="http://schemas.microsoft.com/office/drawing/2014/main" id="{93E98F38-26B5-0191-586A-550C465C1B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2136768" y="7875512"/>
                <a:ext cx="1136" cy="67734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86" name="直線コネクタ 1685">
                <a:extLst>
                  <a:ext uri="{FF2B5EF4-FFF2-40B4-BE49-F238E27FC236}">
                    <a16:creationId xmlns:a16="http://schemas.microsoft.com/office/drawing/2014/main" id="{BAF13106-DDDB-E2A0-9A64-077CF274CB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299948" y="7859083"/>
                <a:ext cx="836084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687" name="部分円 1686">
                <a:extLst>
                  <a:ext uri="{FF2B5EF4-FFF2-40B4-BE49-F238E27FC236}">
                    <a16:creationId xmlns:a16="http://schemas.microsoft.com/office/drawing/2014/main" id="{3291A63A-3022-0CC2-D554-B7F55360F32F}"/>
                  </a:ext>
                </a:extLst>
              </p:cNvPr>
              <p:cNvSpPr/>
              <p:nvPr/>
            </p:nvSpPr>
            <p:spPr>
              <a:xfrm rot="10800000">
                <a:off x="12633903" y="7756927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688" name="直線コネクタ 1687">
                <a:extLst>
                  <a:ext uri="{FF2B5EF4-FFF2-40B4-BE49-F238E27FC236}">
                    <a16:creationId xmlns:a16="http://schemas.microsoft.com/office/drawing/2014/main" id="{263E1620-3D41-6997-A331-F372915AD70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297249" y="8790416"/>
                <a:ext cx="836084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689" name="部分円 1688">
                <a:extLst>
                  <a:ext uri="{FF2B5EF4-FFF2-40B4-BE49-F238E27FC236}">
                    <a16:creationId xmlns:a16="http://schemas.microsoft.com/office/drawing/2014/main" id="{8BE2E445-FFDE-4336-6B47-153020A4CEBD}"/>
                  </a:ext>
                </a:extLst>
              </p:cNvPr>
              <p:cNvSpPr/>
              <p:nvPr/>
            </p:nvSpPr>
            <p:spPr>
              <a:xfrm rot="16200000" flipH="1">
                <a:off x="12025960" y="8252883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690" name="部分円 1689">
                <a:extLst>
                  <a:ext uri="{FF2B5EF4-FFF2-40B4-BE49-F238E27FC236}">
                    <a16:creationId xmlns:a16="http://schemas.microsoft.com/office/drawing/2014/main" id="{9854B032-D630-65C7-230D-4F4B257F7BFF}"/>
                  </a:ext>
                </a:extLst>
              </p:cNvPr>
              <p:cNvSpPr/>
              <p:nvPr/>
            </p:nvSpPr>
            <p:spPr>
              <a:xfrm rot="5400000" flipH="1" flipV="1">
                <a:off x="12025960" y="8261095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691" name="直線コネクタ 1690">
                <a:extLst>
                  <a:ext uri="{FF2B5EF4-FFF2-40B4-BE49-F238E27FC236}">
                    <a16:creationId xmlns:a16="http://schemas.microsoft.com/office/drawing/2014/main" id="{FC186056-3961-28A1-22C9-25BE8494D4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306299" y="7850615"/>
                <a:ext cx="0" cy="93980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92" name="直線コネクタ 1691">
                <a:extLst>
                  <a:ext uri="{FF2B5EF4-FFF2-40B4-BE49-F238E27FC236}">
                    <a16:creationId xmlns:a16="http://schemas.microsoft.com/office/drawing/2014/main" id="{FBD8F81C-6AD0-1D78-917F-526B719C8D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297249" y="8443283"/>
                <a:ext cx="836084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93" name="直線コネクタ 1692">
                <a:extLst>
                  <a:ext uri="{FF2B5EF4-FFF2-40B4-BE49-F238E27FC236}">
                    <a16:creationId xmlns:a16="http://schemas.microsoft.com/office/drawing/2014/main" id="{E05357E8-AC7D-1223-7155-73D5F7E319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6075" y="7859083"/>
                <a:ext cx="0" cy="37475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94" name="直線コネクタ 1693">
                <a:extLst>
                  <a:ext uri="{FF2B5EF4-FFF2-40B4-BE49-F238E27FC236}">
                    <a16:creationId xmlns:a16="http://schemas.microsoft.com/office/drawing/2014/main" id="{522FDFAA-F1BC-F9D0-94DC-AF68D598C3E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6075" y="8227482"/>
                <a:ext cx="437258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695" name="正方形/長方形 1694">
                <a:extLst>
                  <a:ext uri="{FF2B5EF4-FFF2-40B4-BE49-F238E27FC236}">
                    <a16:creationId xmlns:a16="http://schemas.microsoft.com/office/drawing/2014/main" id="{92A60AEA-C094-6579-EE37-7DA2D0C095B4}"/>
                  </a:ext>
                </a:extLst>
              </p:cNvPr>
              <p:cNvSpPr/>
              <p:nvPr/>
            </p:nvSpPr>
            <p:spPr>
              <a:xfrm>
                <a:off x="13054048" y="7822653"/>
                <a:ext cx="84776" cy="8672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1696" name="直線コネクタ 1695">
                <a:extLst>
                  <a:ext uri="{FF2B5EF4-FFF2-40B4-BE49-F238E27FC236}">
                    <a16:creationId xmlns:a16="http://schemas.microsoft.com/office/drawing/2014/main" id="{8F97B48B-FBBD-7E59-A0A8-73BCE88F523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3136668" y="5020733"/>
                <a:ext cx="8414" cy="4758267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97" name="直線コネクタ 1696">
                <a:extLst>
                  <a:ext uri="{FF2B5EF4-FFF2-40B4-BE49-F238E27FC236}">
                    <a16:creationId xmlns:a16="http://schemas.microsoft.com/office/drawing/2014/main" id="{F685E4E2-9CE3-1BC2-0F29-9E9AACEB482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2136827" y="7996768"/>
                <a:ext cx="0" cy="1782232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98" name="直線コネクタ 1697">
                <a:extLst>
                  <a:ext uri="{FF2B5EF4-FFF2-40B4-BE49-F238E27FC236}">
                    <a16:creationId xmlns:a16="http://schemas.microsoft.com/office/drawing/2014/main" id="{858A7F60-49E0-0D94-5566-9ACEB8A59AF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767689" y="8362950"/>
                <a:ext cx="366271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99" name="直線コネクタ 1698">
                <a:extLst>
                  <a:ext uri="{FF2B5EF4-FFF2-40B4-BE49-F238E27FC236}">
                    <a16:creationId xmlns:a16="http://schemas.microsoft.com/office/drawing/2014/main" id="{F960293D-24D4-2216-8845-D270444DC89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776073" y="7875512"/>
                <a:ext cx="0" cy="1897138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00" name="直線コネクタ 1699">
                <a:extLst>
                  <a:ext uri="{FF2B5EF4-FFF2-40B4-BE49-F238E27FC236}">
                    <a16:creationId xmlns:a16="http://schemas.microsoft.com/office/drawing/2014/main" id="{CDED43F8-ECA8-4A9D-6AF0-011ABA5C113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767688" y="9769475"/>
                <a:ext cx="138475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01" name="直線コネクタ 1700">
                <a:extLst>
                  <a:ext uri="{FF2B5EF4-FFF2-40B4-BE49-F238E27FC236}">
                    <a16:creationId xmlns:a16="http://schemas.microsoft.com/office/drawing/2014/main" id="{547498EC-20F6-E980-F875-7EBC68AA24F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777400" y="9699625"/>
                <a:ext cx="366271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02" name="直線コネクタ 1701">
                <a:extLst>
                  <a:ext uri="{FF2B5EF4-FFF2-40B4-BE49-F238E27FC236}">
                    <a16:creationId xmlns:a16="http://schemas.microsoft.com/office/drawing/2014/main" id="{B9FC60B9-9BF5-F583-09F4-EE85F70645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860090" y="8662988"/>
                <a:ext cx="855" cy="1036637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03" name="直線コネクタ 1702">
                <a:extLst>
                  <a:ext uri="{FF2B5EF4-FFF2-40B4-BE49-F238E27FC236}">
                    <a16:creationId xmlns:a16="http://schemas.microsoft.com/office/drawing/2014/main" id="{72958CF1-924E-764F-9AEB-EB5409FABFC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767689" y="8662988"/>
                <a:ext cx="366271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04" name="部分円 1703">
                <a:extLst>
                  <a:ext uri="{FF2B5EF4-FFF2-40B4-BE49-F238E27FC236}">
                    <a16:creationId xmlns:a16="http://schemas.microsoft.com/office/drawing/2014/main" id="{39F985FF-F3A7-56EA-D589-FBBAFC8360DE}"/>
                  </a:ext>
                </a:extLst>
              </p:cNvPr>
              <p:cNvSpPr/>
              <p:nvPr/>
            </p:nvSpPr>
            <p:spPr>
              <a:xfrm>
                <a:off x="12025960" y="9568289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705" name="部分円 1704">
                <a:extLst>
                  <a:ext uri="{FF2B5EF4-FFF2-40B4-BE49-F238E27FC236}">
                    <a16:creationId xmlns:a16="http://schemas.microsoft.com/office/drawing/2014/main" id="{4A1DF1AE-D707-3049-F671-1E3350262FF2}"/>
                  </a:ext>
                </a:extLst>
              </p:cNvPr>
              <p:cNvSpPr/>
              <p:nvPr/>
            </p:nvSpPr>
            <p:spPr>
              <a:xfrm rot="5400000">
                <a:off x="12084425" y="9655123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706" name="正方形/長方形 1705">
                <a:extLst>
                  <a:ext uri="{FF2B5EF4-FFF2-40B4-BE49-F238E27FC236}">
                    <a16:creationId xmlns:a16="http://schemas.microsoft.com/office/drawing/2014/main" id="{301F2231-1EF3-BFB9-A5AA-0F3A3A81F775}"/>
                  </a:ext>
                </a:extLst>
              </p:cNvPr>
              <p:cNvSpPr/>
              <p:nvPr/>
            </p:nvSpPr>
            <p:spPr>
              <a:xfrm>
                <a:off x="13052476" y="8747053"/>
                <a:ext cx="84776" cy="8672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707" name="正方形/長方形 1706">
                <a:extLst>
                  <a:ext uri="{FF2B5EF4-FFF2-40B4-BE49-F238E27FC236}">
                    <a16:creationId xmlns:a16="http://schemas.microsoft.com/office/drawing/2014/main" id="{8C9B2F65-F94B-A092-E48A-FB259364FC39}"/>
                  </a:ext>
                </a:extLst>
              </p:cNvPr>
              <p:cNvSpPr/>
              <p:nvPr/>
            </p:nvSpPr>
            <p:spPr>
              <a:xfrm>
                <a:off x="13053772" y="9677985"/>
                <a:ext cx="84776" cy="8672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708" name="部分円 1707">
                <a:extLst>
                  <a:ext uri="{FF2B5EF4-FFF2-40B4-BE49-F238E27FC236}">
                    <a16:creationId xmlns:a16="http://schemas.microsoft.com/office/drawing/2014/main" id="{7ED28DF6-8100-AA34-F862-6BB3CD5FFF6F}"/>
                  </a:ext>
                </a:extLst>
              </p:cNvPr>
              <p:cNvSpPr/>
              <p:nvPr/>
            </p:nvSpPr>
            <p:spPr>
              <a:xfrm rot="5400000">
                <a:off x="12203954" y="8334324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709" name="部分円 1708">
                <a:extLst>
                  <a:ext uri="{FF2B5EF4-FFF2-40B4-BE49-F238E27FC236}">
                    <a16:creationId xmlns:a16="http://schemas.microsoft.com/office/drawing/2014/main" id="{3054D9E6-0126-3E1A-00BA-DF16D9D637A1}"/>
                  </a:ext>
                </a:extLst>
              </p:cNvPr>
              <p:cNvSpPr/>
              <p:nvPr/>
            </p:nvSpPr>
            <p:spPr>
              <a:xfrm rot="16200000" flipV="1">
                <a:off x="12203954" y="8338302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710" name="部分円 1709">
                <a:extLst>
                  <a:ext uri="{FF2B5EF4-FFF2-40B4-BE49-F238E27FC236}">
                    <a16:creationId xmlns:a16="http://schemas.microsoft.com/office/drawing/2014/main" id="{078BE15F-1454-62D1-46C8-C76BA9620CB8}"/>
                  </a:ext>
                </a:extLst>
              </p:cNvPr>
              <p:cNvSpPr/>
              <p:nvPr/>
            </p:nvSpPr>
            <p:spPr>
              <a:xfrm rot="5400000">
                <a:off x="11711916" y="7739856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711" name="部分円 1710">
                <a:extLst>
                  <a:ext uri="{FF2B5EF4-FFF2-40B4-BE49-F238E27FC236}">
                    <a16:creationId xmlns:a16="http://schemas.microsoft.com/office/drawing/2014/main" id="{7FA41B7D-2DEE-226E-85DA-7F066289570F}"/>
                  </a:ext>
                </a:extLst>
              </p:cNvPr>
              <p:cNvSpPr/>
              <p:nvPr/>
            </p:nvSpPr>
            <p:spPr>
              <a:xfrm rot="5400000" flipH="1" flipV="1">
                <a:off x="11645764" y="7781926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712" name="直線コネクタ 1711">
                <a:extLst>
                  <a:ext uri="{FF2B5EF4-FFF2-40B4-BE49-F238E27FC236}">
                    <a16:creationId xmlns:a16="http://schemas.microsoft.com/office/drawing/2014/main" id="{4A85C0E2-9DE0-F961-7A26-3FFD2C9118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817866" y="7233380"/>
                <a:ext cx="0" cy="646366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13" name="直線コネクタ 1712">
                <a:extLst>
                  <a:ext uri="{FF2B5EF4-FFF2-40B4-BE49-F238E27FC236}">
                    <a16:creationId xmlns:a16="http://schemas.microsoft.com/office/drawing/2014/main" id="{2E2A1879-85AD-258C-C80A-58A175BFF8F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631423" y="6932435"/>
                <a:ext cx="3598" cy="951549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14" name="直線コネクタ 1713">
                <a:extLst>
                  <a:ext uri="{FF2B5EF4-FFF2-40B4-BE49-F238E27FC236}">
                    <a16:creationId xmlns:a16="http://schemas.microsoft.com/office/drawing/2014/main" id="{D878718A-291B-4D56-8042-B6BE9D04E25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008916" y="7116072"/>
                <a:ext cx="0" cy="588595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15" name="部分円 1714">
                <a:extLst>
                  <a:ext uri="{FF2B5EF4-FFF2-40B4-BE49-F238E27FC236}">
                    <a16:creationId xmlns:a16="http://schemas.microsoft.com/office/drawing/2014/main" id="{F4206228-8E8F-8C2F-9CD4-616F98CC1150}"/>
                  </a:ext>
                </a:extLst>
              </p:cNvPr>
              <p:cNvSpPr/>
              <p:nvPr/>
            </p:nvSpPr>
            <p:spPr>
              <a:xfrm rot="10800000" flipV="1">
                <a:off x="11757442" y="7587238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716" name="直線コネクタ 1715">
                <a:extLst>
                  <a:ext uri="{FF2B5EF4-FFF2-40B4-BE49-F238E27FC236}">
                    <a16:creationId xmlns:a16="http://schemas.microsoft.com/office/drawing/2014/main" id="{41BADEBB-9A5F-4EAF-537E-20DCDD9DCF3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817866" y="7702550"/>
                <a:ext cx="347518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17" name="直線コネクタ 1716">
                <a:extLst>
                  <a:ext uri="{FF2B5EF4-FFF2-40B4-BE49-F238E27FC236}">
                    <a16:creationId xmlns:a16="http://schemas.microsoft.com/office/drawing/2014/main" id="{5E9A7031-276D-B074-C8D8-080842D7472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629288" y="7119776"/>
                <a:ext cx="534281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18" name="部分円 1717">
                <a:extLst>
                  <a:ext uri="{FF2B5EF4-FFF2-40B4-BE49-F238E27FC236}">
                    <a16:creationId xmlns:a16="http://schemas.microsoft.com/office/drawing/2014/main" id="{ACA84925-C460-891D-DB39-983C06CF02A1}"/>
                  </a:ext>
                </a:extLst>
              </p:cNvPr>
              <p:cNvSpPr/>
              <p:nvPr/>
            </p:nvSpPr>
            <p:spPr>
              <a:xfrm rot="5400000" flipH="1" flipV="1">
                <a:off x="11800714" y="7017380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719" name="正方形/長方形 1718">
                <a:extLst>
                  <a:ext uri="{FF2B5EF4-FFF2-40B4-BE49-F238E27FC236}">
                    <a16:creationId xmlns:a16="http://schemas.microsoft.com/office/drawing/2014/main" id="{E8EBA525-A87C-CB21-C8E3-16A17C3C19DC}"/>
                  </a:ext>
                </a:extLst>
              </p:cNvPr>
              <p:cNvSpPr/>
              <p:nvPr/>
            </p:nvSpPr>
            <p:spPr>
              <a:xfrm>
                <a:off x="13049198" y="6884259"/>
                <a:ext cx="84776" cy="8672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720" name="正方形/長方形 1719">
                <a:extLst>
                  <a:ext uri="{FF2B5EF4-FFF2-40B4-BE49-F238E27FC236}">
                    <a16:creationId xmlns:a16="http://schemas.microsoft.com/office/drawing/2014/main" id="{6E459299-7BB2-85C7-8D52-630F372335BA}"/>
                  </a:ext>
                </a:extLst>
              </p:cNvPr>
              <p:cNvSpPr/>
              <p:nvPr/>
            </p:nvSpPr>
            <p:spPr>
              <a:xfrm>
                <a:off x="11591226" y="6274749"/>
                <a:ext cx="327669" cy="115368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721" name="正方形/長方形 1720">
                <a:extLst>
                  <a:ext uri="{FF2B5EF4-FFF2-40B4-BE49-F238E27FC236}">
                    <a16:creationId xmlns:a16="http://schemas.microsoft.com/office/drawing/2014/main" id="{BF40C2BA-D999-1B57-29A4-566646478135}"/>
                  </a:ext>
                </a:extLst>
              </p:cNvPr>
              <p:cNvSpPr/>
              <p:nvPr/>
            </p:nvSpPr>
            <p:spPr>
              <a:xfrm>
                <a:off x="11581532" y="6457626"/>
                <a:ext cx="353210" cy="169555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722" name="正方形/長方形 1721">
                <a:extLst>
                  <a:ext uri="{FF2B5EF4-FFF2-40B4-BE49-F238E27FC236}">
                    <a16:creationId xmlns:a16="http://schemas.microsoft.com/office/drawing/2014/main" id="{9B722B98-CEBE-582D-62E6-28ABF0F38C19}"/>
                  </a:ext>
                </a:extLst>
              </p:cNvPr>
              <p:cNvSpPr/>
              <p:nvPr/>
            </p:nvSpPr>
            <p:spPr>
              <a:xfrm>
                <a:off x="11618616" y="6729823"/>
                <a:ext cx="314992" cy="104632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723" name="正方形/長方形 1722">
                <a:extLst>
                  <a:ext uri="{FF2B5EF4-FFF2-40B4-BE49-F238E27FC236}">
                    <a16:creationId xmlns:a16="http://schemas.microsoft.com/office/drawing/2014/main" id="{EC663863-4D90-BE1C-CE0B-8A81CC4403E2}"/>
                  </a:ext>
                </a:extLst>
              </p:cNvPr>
              <p:cNvSpPr/>
              <p:nvPr/>
            </p:nvSpPr>
            <p:spPr>
              <a:xfrm>
                <a:off x="11325039" y="6967566"/>
                <a:ext cx="244368" cy="248047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724" name="正方形/長方形 1723">
                <a:extLst>
                  <a:ext uri="{FF2B5EF4-FFF2-40B4-BE49-F238E27FC236}">
                    <a16:creationId xmlns:a16="http://schemas.microsoft.com/office/drawing/2014/main" id="{22DB37F0-7016-333E-3CEB-28979E77959A}"/>
                  </a:ext>
                </a:extLst>
              </p:cNvPr>
              <p:cNvSpPr/>
              <p:nvPr/>
            </p:nvSpPr>
            <p:spPr>
              <a:xfrm>
                <a:off x="11571526" y="7015562"/>
                <a:ext cx="25200" cy="170586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725" name="正方形/長方形 1724">
                <a:extLst>
                  <a:ext uri="{FF2B5EF4-FFF2-40B4-BE49-F238E27FC236}">
                    <a16:creationId xmlns:a16="http://schemas.microsoft.com/office/drawing/2014/main" id="{F9E596F6-6FAD-0458-BD4A-D80D971D5F75}"/>
                  </a:ext>
                </a:extLst>
              </p:cNvPr>
              <p:cNvSpPr/>
              <p:nvPr/>
            </p:nvSpPr>
            <p:spPr>
              <a:xfrm>
                <a:off x="11326866" y="7274432"/>
                <a:ext cx="244368" cy="248047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726" name="正方形/長方形 1725">
                <a:extLst>
                  <a:ext uri="{FF2B5EF4-FFF2-40B4-BE49-F238E27FC236}">
                    <a16:creationId xmlns:a16="http://schemas.microsoft.com/office/drawing/2014/main" id="{D1E71454-6472-D8A9-ADE6-F78920E01300}"/>
                  </a:ext>
                </a:extLst>
              </p:cNvPr>
              <p:cNvSpPr/>
              <p:nvPr/>
            </p:nvSpPr>
            <p:spPr>
              <a:xfrm>
                <a:off x="11573353" y="7322428"/>
                <a:ext cx="25200" cy="170586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727" name="正方形/長方形 1726">
                <a:extLst>
                  <a:ext uri="{FF2B5EF4-FFF2-40B4-BE49-F238E27FC236}">
                    <a16:creationId xmlns:a16="http://schemas.microsoft.com/office/drawing/2014/main" id="{8017DD0E-5DB1-059E-8C1B-28BE2C4D8D3C}"/>
                  </a:ext>
                </a:extLst>
              </p:cNvPr>
              <p:cNvSpPr/>
              <p:nvPr/>
            </p:nvSpPr>
            <p:spPr>
              <a:xfrm>
                <a:off x="11326497" y="7584908"/>
                <a:ext cx="244368" cy="248047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728" name="正方形/長方形 1727">
                <a:extLst>
                  <a:ext uri="{FF2B5EF4-FFF2-40B4-BE49-F238E27FC236}">
                    <a16:creationId xmlns:a16="http://schemas.microsoft.com/office/drawing/2014/main" id="{13CA37FE-CDBF-E766-9D29-423DC19A5CF6}"/>
                  </a:ext>
                </a:extLst>
              </p:cNvPr>
              <p:cNvSpPr/>
              <p:nvPr/>
            </p:nvSpPr>
            <p:spPr>
              <a:xfrm>
                <a:off x="11572984" y="7632904"/>
                <a:ext cx="25200" cy="170586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1729" name="直線コネクタ 1728">
                <a:extLst>
                  <a:ext uri="{FF2B5EF4-FFF2-40B4-BE49-F238E27FC236}">
                    <a16:creationId xmlns:a16="http://schemas.microsoft.com/office/drawing/2014/main" id="{0CFEBFB2-E17E-D30E-8B51-762FB03416A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629288" y="7600789"/>
                <a:ext cx="188578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30" name="直線コネクタ 1729">
                <a:extLst>
                  <a:ext uri="{FF2B5EF4-FFF2-40B4-BE49-F238E27FC236}">
                    <a16:creationId xmlns:a16="http://schemas.microsoft.com/office/drawing/2014/main" id="{9364F279-B134-A49F-CAC1-2BCA0C9B550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629288" y="7562689"/>
                <a:ext cx="188578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31" name="直線コネクタ 1730">
                <a:extLst>
                  <a:ext uri="{FF2B5EF4-FFF2-40B4-BE49-F238E27FC236}">
                    <a16:creationId xmlns:a16="http://schemas.microsoft.com/office/drawing/2014/main" id="{869CE211-F409-ACD3-D03E-06A9F260305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629288" y="7522479"/>
                <a:ext cx="188578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32" name="直線コネクタ 1731">
                <a:extLst>
                  <a:ext uri="{FF2B5EF4-FFF2-40B4-BE49-F238E27FC236}">
                    <a16:creationId xmlns:a16="http://schemas.microsoft.com/office/drawing/2014/main" id="{FEE759EA-6CFA-A19F-9B77-AFF6C7F7476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632013" y="7483486"/>
                <a:ext cx="188578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33" name="直線コネクタ 1732">
                <a:extLst>
                  <a:ext uri="{FF2B5EF4-FFF2-40B4-BE49-F238E27FC236}">
                    <a16:creationId xmlns:a16="http://schemas.microsoft.com/office/drawing/2014/main" id="{DE9E133E-808D-9F72-AE2E-06816A120CF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629288" y="7446799"/>
                <a:ext cx="188578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34" name="直線コネクタ 1733">
                <a:extLst>
                  <a:ext uri="{FF2B5EF4-FFF2-40B4-BE49-F238E27FC236}">
                    <a16:creationId xmlns:a16="http://schemas.microsoft.com/office/drawing/2014/main" id="{8D42121C-5D03-61D1-57E8-007554C81D8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630426" y="7408699"/>
                <a:ext cx="188578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35" name="直線コネクタ 1734">
                <a:extLst>
                  <a:ext uri="{FF2B5EF4-FFF2-40B4-BE49-F238E27FC236}">
                    <a16:creationId xmlns:a16="http://schemas.microsoft.com/office/drawing/2014/main" id="{ED8D94AB-1A6C-E23C-720B-B4C907B4C53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636053" y="7370602"/>
                <a:ext cx="181813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36" name="直線コネクタ 1735">
                <a:extLst>
                  <a:ext uri="{FF2B5EF4-FFF2-40B4-BE49-F238E27FC236}">
                    <a16:creationId xmlns:a16="http://schemas.microsoft.com/office/drawing/2014/main" id="{D8D42F78-C43D-18C1-A8B8-6775C7B22F9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634465" y="7331792"/>
                <a:ext cx="188578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37" name="直線コネクタ 1736">
                <a:extLst>
                  <a:ext uri="{FF2B5EF4-FFF2-40B4-BE49-F238E27FC236}">
                    <a16:creationId xmlns:a16="http://schemas.microsoft.com/office/drawing/2014/main" id="{A760F0F7-3307-4C72-AB56-B3E28F2CE04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2143671" y="8170173"/>
                <a:ext cx="16200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38" name="直線コネクタ 1737">
                <a:extLst>
                  <a:ext uri="{FF2B5EF4-FFF2-40B4-BE49-F238E27FC236}">
                    <a16:creationId xmlns:a16="http://schemas.microsoft.com/office/drawing/2014/main" id="{DD04003F-47A5-6275-8B21-CBFCE33028A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2143671" y="8132073"/>
                <a:ext cx="16200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39" name="直線コネクタ 1738">
                <a:extLst>
                  <a:ext uri="{FF2B5EF4-FFF2-40B4-BE49-F238E27FC236}">
                    <a16:creationId xmlns:a16="http://schemas.microsoft.com/office/drawing/2014/main" id="{09F8E187-BAC3-FCE7-6A2B-F35F7210656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2143671" y="8091863"/>
                <a:ext cx="16200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40" name="直線コネクタ 1739">
                <a:extLst>
                  <a:ext uri="{FF2B5EF4-FFF2-40B4-BE49-F238E27FC236}">
                    <a16:creationId xmlns:a16="http://schemas.microsoft.com/office/drawing/2014/main" id="{F1E7E550-2A9C-695C-471C-B770B20454B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2146396" y="8052870"/>
                <a:ext cx="16200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41" name="直線コネクタ 1740">
                <a:extLst>
                  <a:ext uri="{FF2B5EF4-FFF2-40B4-BE49-F238E27FC236}">
                    <a16:creationId xmlns:a16="http://schemas.microsoft.com/office/drawing/2014/main" id="{2938BDBA-2028-1E42-7BDB-2B5005D9F38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2143671" y="8016183"/>
                <a:ext cx="16200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42" name="直線コネクタ 1741">
                <a:extLst>
                  <a:ext uri="{FF2B5EF4-FFF2-40B4-BE49-F238E27FC236}">
                    <a16:creationId xmlns:a16="http://schemas.microsoft.com/office/drawing/2014/main" id="{C9AF6EAF-4310-DED8-4016-00EADCC585A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2838377" y="9779000"/>
                <a:ext cx="0" cy="177292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43" name="正方形/長方形 1742">
                <a:extLst>
                  <a:ext uri="{FF2B5EF4-FFF2-40B4-BE49-F238E27FC236}">
                    <a16:creationId xmlns:a16="http://schemas.microsoft.com/office/drawing/2014/main" id="{23B4881E-20D4-B79F-695F-14E4272DA7F1}"/>
                  </a:ext>
                </a:extLst>
              </p:cNvPr>
              <p:cNvSpPr/>
              <p:nvPr/>
            </p:nvSpPr>
            <p:spPr>
              <a:xfrm>
                <a:off x="12802339" y="9784288"/>
                <a:ext cx="72884" cy="245533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744" name="正方形/長方形 1743">
                <a:extLst>
                  <a:ext uri="{FF2B5EF4-FFF2-40B4-BE49-F238E27FC236}">
                    <a16:creationId xmlns:a16="http://schemas.microsoft.com/office/drawing/2014/main" id="{B632738A-54CD-3D6D-098A-1DD34B30D359}"/>
                  </a:ext>
                </a:extLst>
              </p:cNvPr>
              <p:cNvSpPr/>
              <p:nvPr/>
            </p:nvSpPr>
            <p:spPr>
              <a:xfrm>
                <a:off x="12801935" y="11295492"/>
                <a:ext cx="72884" cy="245533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1745" name="直線コネクタ 1744">
                <a:extLst>
                  <a:ext uri="{FF2B5EF4-FFF2-40B4-BE49-F238E27FC236}">
                    <a16:creationId xmlns:a16="http://schemas.microsoft.com/office/drawing/2014/main" id="{42C29CE1-605A-65A5-6CBF-9544CF4F3E2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3152438" y="9474200"/>
                <a:ext cx="642937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46" name="直線コネクタ 1745">
                <a:extLst>
                  <a:ext uri="{FF2B5EF4-FFF2-40B4-BE49-F238E27FC236}">
                    <a16:creationId xmlns:a16="http://schemas.microsoft.com/office/drawing/2014/main" id="{31663C72-581A-1FC4-9A62-C3F21ECC8F4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3129419" y="11842750"/>
                <a:ext cx="665956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47" name="直線コネクタ 1746">
                <a:extLst>
                  <a:ext uri="{FF2B5EF4-FFF2-40B4-BE49-F238E27FC236}">
                    <a16:creationId xmlns:a16="http://schemas.microsoft.com/office/drawing/2014/main" id="{42E03243-67B9-8AEC-AA0A-8DD86F2FDA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3792200" y="9474200"/>
                <a:ext cx="0" cy="237490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48" name="部分円 1747">
                <a:extLst>
                  <a:ext uri="{FF2B5EF4-FFF2-40B4-BE49-F238E27FC236}">
                    <a16:creationId xmlns:a16="http://schemas.microsoft.com/office/drawing/2014/main" id="{CE92D66B-BFCB-1093-E95C-7B1E89CC2236}"/>
                  </a:ext>
                </a:extLst>
              </p:cNvPr>
              <p:cNvSpPr/>
              <p:nvPr/>
            </p:nvSpPr>
            <p:spPr>
              <a:xfrm>
                <a:off x="12767929" y="10087579"/>
                <a:ext cx="144000" cy="144000"/>
              </a:xfrm>
              <a:prstGeom prst="pie">
                <a:avLst>
                  <a:gd name="adj1" fmla="val 10837120"/>
                  <a:gd name="adj2" fmla="val 21567669"/>
                </a:avLst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749" name="部分円 1748">
                <a:extLst>
                  <a:ext uri="{FF2B5EF4-FFF2-40B4-BE49-F238E27FC236}">
                    <a16:creationId xmlns:a16="http://schemas.microsoft.com/office/drawing/2014/main" id="{598DC91E-E43E-19F4-34E6-0241B842893C}"/>
                  </a:ext>
                </a:extLst>
              </p:cNvPr>
              <p:cNvSpPr/>
              <p:nvPr/>
            </p:nvSpPr>
            <p:spPr>
              <a:xfrm flipV="1">
                <a:off x="12767929" y="11100949"/>
                <a:ext cx="144000" cy="144000"/>
              </a:xfrm>
              <a:prstGeom prst="pie">
                <a:avLst>
                  <a:gd name="adj1" fmla="val 10837120"/>
                  <a:gd name="adj2" fmla="val 21567669"/>
                </a:avLst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750" name="直線コネクタ 1749">
                <a:extLst>
                  <a:ext uri="{FF2B5EF4-FFF2-40B4-BE49-F238E27FC236}">
                    <a16:creationId xmlns:a16="http://schemas.microsoft.com/office/drawing/2014/main" id="{F32D6CC3-0A9C-92D3-28D3-41D10F6260B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838377" y="10196313"/>
                <a:ext cx="461698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51" name="直線コネクタ 1750">
                <a:extLst>
                  <a:ext uri="{FF2B5EF4-FFF2-40B4-BE49-F238E27FC236}">
                    <a16:creationId xmlns:a16="http://schemas.microsoft.com/office/drawing/2014/main" id="{B72DC766-CFC2-CA84-5F96-8A03F65A19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838377" y="11139288"/>
                <a:ext cx="461698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52" name="直線コネクタ 1751">
                <a:extLst>
                  <a:ext uri="{FF2B5EF4-FFF2-40B4-BE49-F238E27FC236}">
                    <a16:creationId xmlns:a16="http://schemas.microsoft.com/office/drawing/2014/main" id="{F9C41429-DA28-4C9A-FAB0-EC23321E4D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296900" y="10193137"/>
                <a:ext cx="0" cy="147837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53" name="直線コネクタ 1752">
                <a:extLst>
                  <a:ext uri="{FF2B5EF4-FFF2-40B4-BE49-F238E27FC236}">
                    <a16:creationId xmlns:a16="http://schemas.microsoft.com/office/drawing/2014/main" id="{3A64D8A9-B8F7-EDF0-E93E-1007A256C7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296899" y="10994627"/>
                <a:ext cx="0" cy="147837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54" name="直線コネクタ 1753">
                <a:extLst>
                  <a:ext uri="{FF2B5EF4-FFF2-40B4-BE49-F238E27FC236}">
                    <a16:creationId xmlns:a16="http://schemas.microsoft.com/office/drawing/2014/main" id="{A2BC46EE-F467-09BD-4A7C-EF32BF117A0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296899" y="10584555"/>
                <a:ext cx="0" cy="181869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55" name="直線コネクタ 1754">
                <a:extLst>
                  <a:ext uri="{FF2B5EF4-FFF2-40B4-BE49-F238E27FC236}">
                    <a16:creationId xmlns:a16="http://schemas.microsoft.com/office/drawing/2014/main" id="{0A437E07-CC52-4B26-1708-D99842C4038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333412" y="10292455"/>
                <a:ext cx="0" cy="331095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56" name="直線コネクタ 1755">
                <a:extLst>
                  <a:ext uri="{FF2B5EF4-FFF2-40B4-BE49-F238E27FC236}">
                    <a16:creationId xmlns:a16="http://schemas.microsoft.com/office/drawing/2014/main" id="{73F6C750-41CE-62C7-4EDE-639709CE015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333412" y="10737450"/>
                <a:ext cx="0" cy="331095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57" name="直線コネクタ 1756">
                <a:extLst>
                  <a:ext uri="{FF2B5EF4-FFF2-40B4-BE49-F238E27FC236}">
                    <a16:creationId xmlns:a16="http://schemas.microsoft.com/office/drawing/2014/main" id="{4E4E36A0-72DE-7400-5D03-61988EBBC5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468531" y="11555922"/>
                <a:ext cx="656123" cy="1778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58" name="直線コネクタ 1757">
                <a:extLst>
                  <a:ext uri="{FF2B5EF4-FFF2-40B4-BE49-F238E27FC236}">
                    <a16:creationId xmlns:a16="http://schemas.microsoft.com/office/drawing/2014/main" id="{5A5C461D-DD27-28D8-9774-7D457DD1B0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124655" y="11548744"/>
                <a:ext cx="0" cy="1486219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59" name="直線コネクタ 1758">
                <a:extLst>
                  <a:ext uri="{FF2B5EF4-FFF2-40B4-BE49-F238E27FC236}">
                    <a16:creationId xmlns:a16="http://schemas.microsoft.com/office/drawing/2014/main" id="{2A8B3844-EF79-4305-3CAE-7663FDBA8D5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1201823" y="13011150"/>
                <a:ext cx="1931510" cy="15147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60" name="直線コネクタ 1759">
                <a:extLst>
                  <a:ext uri="{FF2B5EF4-FFF2-40B4-BE49-F238E27FC236}">
                    <a16:creationId xmlns:a16="http://schemas.microsoft.com/office/drawing/2014/main" id="{E6921D63-F8CB-A3E0-F33F-3664449577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01823" y="11532504"/>
                <a:ext cx="0" cy="1486219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61" name="正方形/長方形 1760">
                <a:extLst>
                  <a:ext uri="{FF2B5EF4-FFF2-40B4-BE49-F238E27FC236}">
                    <a16:creationId xmlns:a16="http://schemas.microsoft.com/office/drawing/2014/main" id="{F4349BE7-7A56-217C-B6B1-FEF2AB8468ED}"/>
                  </a:ext>
                </a:extLst>
              </p:cNvPr>
              <p:cNvSpPr/>
              <p:nvPr/>
            </p:nvSpPr>
            <p:spPr>
              <a:xfrm>
                <a:off x="11202283" y="11540036"/>
                <a:ext cx="72884" cy="1285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762" name="正方形/長方形 1761">
                <a:extLst>
                  <a:ext uri="{FF2B5EF4-FFF2-40B4-BE49-F238E27FC236}">
                    <a16:creationId xmlns:a16="http://schemas.microsoft.com/office/drawing/2014/main" id="{95EDF638-3571-EC82-C7F8-14E2BA24588B}"/>
                  </a:ext>
                </a:extLst>
              </p:cNvPr>
              <p:cNvSpPr/>
              <p:nvPr/>
            </p:nvSpPr>
            <p:spPr>
              <a:xfrm>
                <a:off x="11208385" y="12182791"/>
                <a:ext cx="72884" cy="10836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763" name="正方形/長方形 1762">
                <a:extLst>
                  <a:ext uri="{FF2B5EF4-FFF2-40B4-BE49-F238E27FC236}">
                    <a16:creationId xmlns:a16="http://schemas.microsoft.com/office/drawing/2014/main" id="{B714E461-04F0-2877-AF4D-C3F22DB9D15C}"/>
                  </a:ext>
                </a:extLst>
              </p:cNvPr>
              <p:cNvSpPr/>
              <p:nvPr/>
            </p:nvSpPr>
            <p:spPr>
              <a:xfrm>
                <a:off x="11208385" y="12293109"/>
                <a:ext cx="72884" cy="10836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764" name="正方形/長方形 1763">
                <a:extLst>
                  <a:ext uri="{FF2B5EF4-FFF2-40B4-BE49-F238E27FC236}">
                    <a16:creationId xmlns:a16="http://schemas.microsoft.com/office/drawing/2014/main" id="{A9E5B1A6-75EF-1239-121F-646DA1AA5DE0}"/>
                  </a:ext>
                </a:extLst>
              </p:cNvPr>
              <p:cNvSpPr/>
              <p:nvPr/>
            </p:nvSpPr>
            <p:spPr>
              <a:xfrm>
                <a:off x="11211348" y="12894124"/>
                <a:ext cx="72884" cy="10836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765" name="正方形/長方形 1764">
                <a:extLst>
                  <a:ext uri="{FF2B5EF4-FFF2-40B4-BE49-F238E27FC236}">
                    <a16:creationId xmlns:a16="http://schemas.microsoft.com/office/drawing/2014/main" id="{84761963-6B9C-A636-EE23-728F9F5D29CD}"/>
                  </a:ext>
                </a:extLst>
              </p:cNvPr>
              <p:cNvSpPr/>
              <p:nvPr/>
            </p:nvSpPr>
            <p:spPr>
              <a:xfrm>
                <a:off x="10764172" y="11558604"/>
                <a:ext cx="84799" cy="6824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1766" name="直線コネクタ 1765">
                <a:extLst>
                  <a:ext uri="{FF2B5EF4-FFF2-40B4-BE49-F238E27FC236}">
                    <a16:creationId xmlns:a16="http://schemas.microsoft.com/office/drawing/2014/main" id="{A0C26BCB-B061-11C7-C8AB-44B1F182BFFB}"/>
                  </a:ext>
                </a:extLst>
              </p:cNvPr>
              <p:cNvCxnSpPr>
                <a:cxnSpLocks/>
                <a:endCxn id="1765" idx="2"/>
              </p:cNvCxnSpPr>
              <p:nvPr/>
            </p:nvCxnSpPr>
            <p:spPr>
              <a:xfrm flipH="1">
                <a:off x="10806572" y="8790416"/>
                <a:ext cx="1586" cy="277200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67" name="直線コネクタ 1766">
                <a:extLst>
                  <a:ext uri="{FF2B5EF4-FFF2-40B4-BE49-F238E27FC236}">
                    <a16:creationId xmlns:a16="http://schemas.microsoft.com/office/drawing/2014/main" id="{10A59D45-40E8-D499-C162-158D0BE0F9DF}"/>
                  </a:ext>
                </a:extLst>
              </p:cNvPr>
              <p:cNvCxnSpPr>
                <a:cxnSpLocks/>
                <a:stCxn id="1765" idx="3"/>
              </p:cNvCxnSpPr>
              <p:nvPr/>
            </p:nvCxnSpPr>
            <p:spPr>
              <a:xfrm>
                <a:off x="10848970" y="11592727"/>
                <a:ext cx="360000" cy="8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68" name="正方形/長方形 1767">
                <a:extLst>
                  <a:ext uri="{FF2B5EF4-FFF2-40B4-BE49-F238E27FC236}">
                    <a16:creationId xmlns:a16="http://schemas.microsoft.com/office/drawing/2014/main" id="{3A68AC38-B786-D056-BC56-879654046007}"/>
                  </a:ext>
                </a:extLst>
              </p:cNvPr>
              <p:cNvSpPr/>
              <p:nvPr/>
            </p:nvSpPr>
            <p:spPr>
              <a:xfrm>
                <a:off x="10764172" y="11244949"/>
                <a:ext cx="84799" cy="6824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769" name="正方形/長方形 1768">
                <a:extLst>
                  <a:ext uri="{FF2B5EF4-FFF2-40B4-BE49-F238E27FC236}">
                    <a16:creationId xmlns:a16="http://schemas.microsoft.com/office/drawing/2014/main" id="{0B7AA363-0CB6-8DB6-F2D9-4244992A60B4}"/>
                  </a:ext>
                </a:extLst>
              </p:cNvPr>
              <p:cNvSpPr/>
              <p:nvPr/>
            </p:nvSpPr>
            <p:spPr>
              <a:xfrm>
                <a:off x="10764172" y="10934499"/>
                <a:ext cx="84799" cy="6824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770" name="正方形/長方形 1769">
                <a:extLst>
                  <a:ext uri="{FF2B5EF4-FFF2-40B4-BE49-F238E27FC236}">
                    <a16:creationId xmlns:a16="http://schemas.microsoft.com/office/drawing/2014/main" id="{E960FC31-D0D0-E8EF-0D37-5C8B34021DB6}"/>
                  </a:ext>
                </a:extLst>
              </p:cNvPr>
              <p:cNvSpPr/>
              <p:nvPr/>
            </p:nvSpPr>
            <p:spPr>
              <a:xfrm>
                <a:off x="10764817" y="10306851"/>
                <a:ext cx="84799" cy="6824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771" name="正方形/長方形 1770">
                <a:extLst>
                  <a:ext uri="{FF2B5EF4-FFF2-40B4-BE49-F238E27FC236}">
                    <a16:creationId xmlns:a16="http://schemas.microsoft.com/office/drawing/2014/main" id="{853EE8AB-FFF1-6537-582A-9E4E04A26603}"/>
                  </a:ext>
                </a:extLst>
              </p:cNvPr>
              <p:cNvSpPr/>
              <p:nvPr/>
            </p:nvSpPr>
            <p:spPr>
              <a:xfrm>
                <a:off x="10764171" y="10612422"/>
                <a:ext cx="84799" cy="6824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772" name="正方形/長方形 1771">
                <a:extLst>
                  <a:ext uri="{FF2B5EF4-FFF2-40B4-BE49-F238E27FC236}">
                    <a16:creationId xmlns:a16="http://schemas.microsoft.com/office/drawing/2014/main" id="{093D582F-8495-8BD9-84D6-3589FE056FA7}"/>
                  </a:ext>
                </a:extLst>
              </p:cNvPr>
              <p:cNvSpPr/>
              <p:nvPr/>
            </p:nvSpPr>
            <p:spPr>
              <a:xfrm>
                <a:off x="10764171" y="9995698"/>
                <a:ext cx="84799" cy="6824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773" name="正方形/長方形 1772">
                <a:extLst>
                  <a:ext uri="{FF2B5EF4-FFF2-40B4-BE49-F238E27FC236}">
                    <a16:creationId xmlns:a16="http://schemas.microsoft.com/office/drawing/2014/main" id="{69D37611-20E6-02C7-7B60-4A1CCAE440B8}"/>
                  </a:ext>
                </a:extLst>
              </p:cNvPr>
              <p:cNvSpPr/>
              <p:nvPr/>
            </p:nvSpPr>
            <p:spPr>
              <a:xfrm>
                <a:off x="10764171" y="9699625"/>
                <a:ext cx="84799" cy="6824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774" name="正方形/長方形 1773">
                <a:extLst>
                  <a:ext uri="{FF2B5EF4-FFF2-40B4-BE49-F238E27FC236}">
                    <a16:creationId xmlns:a16="http://schemas.microsoft.com/office/drawing/2014/main" id="{F2B44D14-05C8-D336-89F3-D723C4391E2E}"/>
                  </a:ext>
                </a:extLst>
              </p:cNvPr>
              <p:cNvSpPr/>
              <p:nvPr/>
            </p:nvSpPr>
            <p:spPr>
              <a:xfrm>
                <a:off x="10765074" y="9385801"/>
                <a:ext cx="84799" cy="6824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775" name="正方形/長方形 1774">
                <a:extLst>
                  <a:ext uri="{FF2B5EF4-FFF2-40B4-BE49-F238E27FC236}">
                    <a16:creationId xmlns:a16="http://schemas.microsoft.com/office/drawing/2014/main" id="{C6377907-2882-06F4-581C-3DBF0342C9A5}"/>
                  </a:ext>
                </a:extLst>
              </p:cNvPr>
              <p:cNvSpPr/>
              <p:nvPr/>
            </p:nvSpPr>
            <p:spPr>
              <a:xfrm>
                <a:off x="10764170" y="9067098"/>
                <a:ext cx="84799" cy="6824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1776" name="直線コネクタ 1775">
                <a:extLst>
                  <a:ext uri="{FF2B5EF4-FFF2-40B4-BE49-F238E27FC236}">
                    <a16:creationId xmlns:a16="http://schemas.microsoft.com/office/drawing/2014/main" id="{3445ED02-91D6-A4AF-9501-5ACE4F2EFD1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13333" y="8799888"/>
                <a:ext cx="1503209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77" name="正方形/長方形 1776">
                <a:extLst>
                  <a:ext uri="{FF2B5EF4-FFF2-40B4-BE49-F238E27FC236}">
                    <a16:creationId xmlns:a16="http://schemas.microsoft.com/office/drawing/2014/main" id="{0CF3D1A5-7F61-9038-45AD-3F5CC4E755F6}"/>
                  </a:ext>
                </a:extLst>
              </p:cNvPr>
              <p:cNvSpPr/>
              <p:nvPr/>
            </p:nvSpPr>
            <p:spPr>
              <a:xfrm>
                <a:off x="10232020" y="8725748"/>
                <a:ext cx="84799" cy="6824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778" name="正方形/長方形 1777">
                <a:extLst>
                  <a:ext uri="{FF2B5EF4-FFF2-40B4-BE49-F238E27FC236}">
                    <a16:creationId xmlns:a16="http://schemas.microsoft.com/office/drawing/2014/main" id="{42B68473-7F84-FCEC-057C-AB1A21DBD4BD}"/>
                  </a:ext>
                </a:extLst>
              </p:cNvPr>
              <p:cNvSpPr/>
              <p:nvPr/>
            </p:nvSpPr>
            <p:spPr>
              <a:xfrm>
                <a:off x="9316853" y="8730630"/>
                <a:ext cx="138297" cy="6824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779" name="正方形/長方形 1778">
                <a:extLst>
                  <a:ext uri="{FF2B5EF4-FFF2-40B4-BE49-F238E27FC236}">
                    <a16:creationId xmlns:a16="http://schemas.microsoft.com/office/drawing/2014/main" id="{407AE42F-FC76-6F62-AEAD-1F0A7F475D21}"/>
                  </a:ext>
                </a:extLst>
              </p:cNvPr>
              <p:cNvSpPr/>
              <p:nvPr/>
            </p:nvSpPr>
            <p:spPr>
              <a:xfrm>
                <a:off x="9252796" y="10087579"/>
                <a:ext cx="84799" cy="6824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1780" name="直線コネクタ 1779">
                <a:extLst>
                  <a:ext uri="{FF2B5EF4-FFF2-40B4-BE49-F238E27FC236}">
                    <a16:creationId xmlns:a16="http://schemas.microsoft.com/office/drawing/2014/main" id="{E7DC481C-CF84-D208-F52B-D7327639F6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45979" y="8805325"/>
                <a:ext cx="0" cy="1367375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81" name="直線コネクタ 1780">
                <a:extLst>
                  <a:ext uri="{FF2B5EF4-FFF2-40B4-BE49-F238E27FC236}">
                    <a16:creationId xmlns:a16="http://schemas.microsoft.com/office/drawing/2014/main" id="{2E0C1AE6-E3AA-4D5E-7367-A2DE1EC648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640233" y="10164234"/>
                <a:ext cx="705746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82" name="正方形/長方形 1781">
                <a:extLst>
                  <a:ext uri="{FF2B5EF4-FFF2-40B4-BE49-F238E27FC236}">
                    <a16:creationId xmlns:a16="http://schemas.microsoft.com/office/drawing/2014/main" id="{122CC3B7-FD22-DA3A-B876-AAFEDDCC3128}"/>
                  </a:ext>
                </a:extLst>
              </p:cNvPr>
              <p:cNvSpPr/>
              <p:nvPr/>
            </p:nvSpPr>
            <p:spPr>
              <a:xfrm>
                <a:off x="9250263" y="9422309"/>
                <a:ext cx="84799" cy="6824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1783" name="直線コネクタ 1782">
                <a:extLst>
                  <a:ext uri="{FF2B5EF4-FFF2-40B4-BE49-F238E27FC236}">
                    <a16:creationId xmlns:a16="http://schemas.microsoft.com/office/drawing/2014/main" id="{51C62EB6-2FF4-8740-1846-603A4A1734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45929" y="8805325"/>
                <a:ext cx="5459" cy="2015075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84" name="直線コネクタ 1783">
                <a:extLst>
                  <a:ext uri="{FF2B5EF4-FFF2-40B4-BE49-F238E27FC236}">
                    <a16:creationId xmlns:a16="http://schemas.microsoft.com/office/drawing/2014/main" id="{698A24C8-2EA7-54CC-437D-3BC5546CF0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839249" y="10818283"/>
                <a:ext cx="622252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85" name="直線コネクタ 1784">
                <a:extLst>
                  <a:ext uri="{FF2B5EF4-FFF2-40B4-BE49-F238E27FC236}">
                    <a16:creationId xmlns:a16="http://schemas.microsoft.com/office/drawing/2014/main" id="{4C5D8E27-7BE9-98DD-EC45-38573F7F861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839249" y="10809815"/>
                <a:ext cx="0" cy="158806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86" name="直線コネクタ 1785">
                <a:extLst>
                  <a:ext uri="{FF2B5EF4-FFF2-40B4-BE49-F238E27FC236}">
                    <a16:creationId xmlns:a16="http://schemas.microsoft.com/office/drawing/2014/main" id="{741B06A4-5E27-7F43-B1EA-84FE7B326D0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553450" y="10968621"/>
                <a:ext cx="285799" cy="310450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87" name="直線コネクタ 1786">
                <a:extLst>
                  <a:ext uri="{FF2B5EF4-FFF2-40B4-BE49-F238E27FC236}">
                    <a16:creationId xmlns:a16="http://schemas.microsoft.com/office/drawing/2014/main" id="{B9161CE7-6853-A399-C019-FDD6A31FB2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355417" y="11279071"/>
                <a:ext cx="1198032" cy="0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88" name="直線コネクタ 1787">
                <a:extLst>
                  <a:ext uri="{FF2B5EF4-FFF2-40B4-BE49-F238E27FC236}">
                    <a16:creationId xmlns:a16="http://schemas.microsoft.com/office/drawing/2014/main" id="{84AE3FDD-237C-6DBD-4C81-5C7A99B11C5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52775" y="10968621"/>
                <a:ext cx="302641" cy="310450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89" name="直線コネクタ 1788">
                <a:extLst>
                  <a:ext uri="{FF2B5EF4-FFF2-40B4-BE49-F238E27FC236}">
                    <a16:creationId xmlns:a16="http://schemas.microsoft.com/office/drawing/2014/main" id="{9B7170BC-0D1F-0B92-918A-975F246AE6D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049601" y="10818283"/>
                <a:ext cx="0" cy="150337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90" name="直線コネクタ 1789">
                <a:extLst>
                  <a:ext uri="{FF2B5EF4-FFF2-40B4-BE49-F238E27FC236}">
                    <a16:creationId xmlns:a16="http://schemas.microsoft.com/office/drawing/2014/main" id="{02AF2DCB-1A04-D4EE-C32E-EC09EB26EB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60166" y="10818283"/>
                <a:ext cx="599193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91" name="直線コネクタ 1790">
                <a:extLst>
                  <a:ext uri="{FF2B5EF4-FFF2-40B4-BE49-F238E27FC236}">
                    <a16:creationId xmlns:a16="http://schemas.microsoft.com/office/drawing/2014/main" id="{4C6860EA-6113-88A5-AED8-18486EE619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56992" y="9454046"/>
                <a:ext cx="0" cy="1373765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92" name="直線コネクタ 1791">
                <a:extLst>
                  <a:ext uri="{FF2B5EF4-FFF2-40B4-BE49-F238E27FC236}">
                    <a16:creationId xmlns:a16="http://schemas.microsoft.com/office/drawing/2014/main" id="{F0575E1A-2C47-FB96-9E79-2B9491F8D6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38459" y="8805325"/>
                <a:ext cx="0" cy="2022486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93" name="直線コネクタ 1792">
                <a:extLst>
                  <a:ext uri="{FF2B5EF4-FFF2-40B4-BE49-F238E27FC236}">
                    <a16:creationId xmlns:a16="http://schemas.microsoft.com/office/drawing/2014/main" id="{1C44DE6F-A200-ED7E-C0A4-CDDF9742092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85317" y="10818283"/>
                <a:ext cx="1062841" cy="5292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94" name="直線コネクタ 1793">
                <a:extLst>
                  <a:ext uri="{FF2B5EF4-FFF2-40B4-BE49-F238E27FC236}">
                    <a16:creationId xmlns:a16="http://schemas.microsoft.com/office/drawing/2014/main" id="{772EBB1E-5665-1C41-F102-406337BF738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38459" y="9454046"/>
                <a:ext cx="206274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95" name="直線コネクタ 1794">
                <a:extLst>
                  <a:ext uri="{FF2B5EF4-FFF2-40B4-BE49-F238E27FC236}">
                    <a16:creationId xmlns:a16="http://schemas.microsoft.com/office/drawing/2014/main" id="{92E65216-6ACB-0227-9767-16789B7F56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0499" y="9446536"/>
                <a:ext cx="4234" cy="717698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96" name="直線コネクタ 1795">
                <a:extLst>
                  <a:ext uri="{FF2B5EF4-FFF2-40B4-BE49-F238E27FC236}">
                    <a16:creationId xmlns:a16="http://schemas.microsoft.com/office/drawing/2014/main" id="{7AB880E9-0512-B975-89F6-3B78C4D61C5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0499" y="10155824"/>
                <a:ext cx="728134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97" name="直線コネクタ 1796">
                <a:extLst>
                  <a:ext uri="{FF2B5EF4-FFF2-40B4-BE49-F238E27FC236}">
                    <a16:creationId xmlns:a16="http://schemas.microsoft.com/office/drawing/2014/main" id="{219CF510-7355-07C6-60FF-BA31BA5CB40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61139" y="10155823"/>
                <a:ext cx="0" cy="151028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98" name="直線コネクタ 1797">
                <a:extLst>
                  <a:ext uri="{FF2B5EF4-FFF2-40B4-BE49-F238E27FC236}">
                    <a16:creationId xmlns:a16="http://schemas.microsoft.com/office/drawing/2014/main" id="{8B4896D1-3A29-65E0-5D44-35BE2EC067F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80189" y="10343090"/>
                <a:ext cx="0" cy="151027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99" name="直線コネクタ 1798">
                <a:extLst>
                  <a:ext uri="{FF2B5EF4-FFF2-40B4-BE49-F238E27FC236}">
                    <a16:creationId xmlns:a16="http://schemas.microsoft.com/office/drawing/2014/main" id="{672AFD08-5087-0321-4FEE-3F4C95FD23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61139" y="10306851"/>
                <a:ext cx="19050" cy="26650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00" name="直線コネクタ 1799">
                <a:extLst>
                  <a:ext uri="{FF2B5EF4-FFF2-40B4-BE49-F238E27FC236}">
                    <a16:creationId xmlns:a16="http://schemas.microsoft.com/office/drawing/2014/main" id="{BE46F3F7-9E22-7D6F-767E-17FCF6B10BD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280189" y="10418603"/>
                <a:ext cx="103274" cy="75514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01" name="直線コネクタ 1800">
                <a:extLst>
                  <a:ext uri="{FF2B5EF4-FFF2-40B4-BE49-F238E27FC236}">
                    <a16:creationId xmlns:a16="http://schemas.microsoft.com/office/drawing/2014/main" id="{1241C33B-4CB4-10BF-EE43-FBD9D914A6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82450" y="10418603"/>
                <a:ext cx="255013" cy="243047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02" name="直線コネクタ 1801">
                <a:extLst>
                  <a:ext uri="{FF2B5EF4-FFF2-40B4-BE49-F238E27FC236}">
                    <a16:creationId xmlns:a16="http://schemas.microsoft.com/office/drawing/2014/main" id="{3E897ED8-718E-9E9B-37D4-2A00D66CE6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37463" y="10661650"/>
                <a:ext cx="623887" cy="0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03" name="直線コネクタ 1802">
                <a:extLst>
                  <a:ext uri="{FF2B5EF4-FFF2-40B4-BE49-F238E27FC236}">
                    <a16:creationId xmlns:a16="http://schemas.microsoft.com/office/drawing/2014/main" id="{B9F1305B-01B6-939C-049C-2CAAEF07C87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263734" y="10418603"/>
                <a:ext cx="237329" cy="243047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04" name="直線コネクタ 1803">
                <a:extLst>
                  <a:ext uri="{FF2B5EF4-FFF2-40B4-BE49-F238E27FC236}">
                    <a16:creationId xmlns:a16="http://schemas.microsoft.com/office/drawing/2014/main" id="{AA4C34C2-9153-2A7E-8295-E8847C105C6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8501063" y="10418602"/>
                <a:ext cx="90222" cy="50961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05" name="直線コネクタ 1804">
                <a:extLst>
                  <a:ext uri="{FF2B5EF4-FFF2-40B4-BE49-F238E27FC236}">
                    <a16:creationId xmlns:a16="http://schemas.microsoft.com/office/drawing/2014/main" id="{6B3B82D0-6E17-B36A-445F-62D9B95437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91285" y="10320176"/>
                <a:ext cx="0" cy="149387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06" name="直線コネクタ 1805">
                <a:extLst>
                  <a:ext uri="{FF2B5EF4-FFF2-40B4-BE49-F238E27FC236}">
                    <a16:creationId xmlns:a16="http://schemas.microsoft.com/office/drawing/2014/main" id="{C900E77E-6439-231A-D0DF-5EC7C54DEDC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591285" y="10274023"/>
                <a:ext cx="58387" cy="46153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07" name="直線コネクタ 1806">
                <a:extLst>
                  <a:ext uri="{FF2B5EF4-FFF2-40B4-BE49-F238E27FC236}">
                    <a16:creationId xmlns:a16="http://schemas.microsoft.com/office/drawing/2014/main" id="{B2B22CE1-0A38-EC31-4325-A35AC19164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648879" y="10164233"/>
                <a:ext cx="793" cy="109790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08" name="直線コネクタ 1807">
                <a:extLst>
                  <a:ext uri="{FF2B5EF4-FFF2-40B4-BE49-F238E27FC236}">
                    <a16:creationId xmlns:a16="http://schemas.microsoft.com/office/drawing/2014/main" id="{2290EF49-9AA8-BD40-68DE-1A6DEDE4998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279235" y="8805325"/>
                <a:ext cx="1065574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09" name="直線コネクタ 1808">
                <a:extLst>
                  <a:ext uri="{FF2B5EF4-FFF2-40B4-BE49-F238E27FC236}">
                    <a16:creationId xmlns:a16="http://schemas.microsoft.com/office/drawing/2014/main" id="{5934E631-8825-D6B4-48C3-325AD120EAC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79235" y="9169400"/>
                <a:ext cx="3144" cy="165841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810" name="正方形/長方形 1809">
                <a:extLst>
                  <a:ext uri="{FF2B5EF4-FFF2-40B4-BE49-F238E27FC236}">
                    <a16:creationId xmlns:a16="http://schemas.microsoft.com/office/drawing/2014/main" id="{8011B656-44A2-CC3D-65DC-6D7D5F2862CA}"/>
                  </a:ext>
                </a:extLst>
              </p:cNvPr>
              <p:cNvSpPr/>
              <p:nvPr/>
            </p:nvSpPr>
            <p:spPr>
              <a:xfrm>
                <a:off x="5577526" y="8737080"/>
                <a:ext cx="84799" cy="6824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811" name="部分円 1810">
                <a:extLst>
                  <a:ext uri="{FF2B5EF4-FFF2-40B4-BE49-F238E27FC236}">
                    <a16:creationId xmlns:a16="http://schemas.microsoft.com/office/drawing/2014/main" id="{9DB8A1D6-4804-F166-A220-0E6654DBE6E3}"/>
                  </a:ext>
                </a:extLst>
              </p:cNvPr>
              <p:cNvSpPr/>
              <p:nvPr/>
            </p:nvSpPr>
            <p:spPr>
              <a:xfrm rot="5400000">
                <a:off x="6234645" y="9053664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812" name="部分円 1811">
                <a:extLst>
                  <a:ext uri="{FF2B5EF4-FFF2-40B4-BE49-F238E27FC236}">
                    <a16:creationId xmlns:a16="http://schemas.microsoft.com/office/drawing/2014/main" id="{25099679-E8F9-B133-051B-2F88B88239C2}"/>
                  </a:ext>
                </a:extLst>
              </p:cNvPr>
              <p:cNvSpPr/>
              <p:nvPr/>
            </p:nvSpPr>
            <p:spPr>
              <a:xfrm rot="16200000" flipV="1">
                <a:off x="6234645" y="8828161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813" name="直線コネクタ 1812">
                <a:extLst>
                  <a:ext uri="{FF2B5EF4-FFF2-40B4-BE49-F238E27FC236}">
                    <a16:creationId xmlns:a16="http://schemas.microsoft.com/office/drawing/2014/main" id="{A1658733-C703-29BB-1342-F6147885D2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699873" y="8329046"/>
                <a:ext cx="377723" cy="380748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814" name="部分円 1813">
                <a:extLst>
                  <a:ext uri="{FF2B5EF4-FFF2-40B4-BE49-F238E27FC236}">
                    <a16:creationId xmlns:a16="http://schemas.microsoft.com/office/drawing/2014/main" id="{D0F0A974-A5F2-7A33-011F-E8DDC5B54088}"/>
                  </a:ext>
                </a:extLst>
              </p:cNvPr>
              <p:cNvSpPr/>
              <p:nvPr/>
            </p:nvSpPr>
            <p:spPr>
              <a:xfrm rot="10800000" flipH="1">
                <a:off x="7472271" y="8057008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815" name="正方形/長方形 1814">
                <a:extLst>
                  <a:ext uri="{FF2B5EF4-FFF2-40B4-BE49-F238E27FC236}">
                    <a16:creationId xmlns:a16="http://schemas.microsoft.com/office/drawing/2014/main" id="{E24FCCA1-0136-D2DA-74B7-AE2B9BB1FBE6}"/>
                  </a:ext>
                </a:extLst>
              </p:cNvPr>
              <p:cNvSpPr/>
              <p:nvPr/>
            </p:nvSpPr>
            <p:spPr>
              <a:xfrm>
                <a:off x="6550594" y="9420767"/>
                <a:ext cx="84799" cy="6824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1816" name="直線コネクタ 1815">
                <a:extLst>
                  <a:ext uri="{FF2B5EF4-FFF2-40B4-BE49-F238E27FC236}">
                    <a16:creationId xmlns:a16="http://schemas.microsoft.com/office/drawing/2014/main" id="{DC932FEA-2E09-8B1A-6E6A-EF674E0883B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795403" y="8334324"/>
                <a:ext cx="448940" cy="464550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17" name="直線コネクタ 1816">
                <a:extLst>
                  <a:ext uri="{FF2B5EF4-FFF2-40B4-BE49-F238E27FC236}">
                    <a16:creationId xmlns:a16="http://schemas.microsoft.com/office/drawing/2014/main" id="{9C269857-946E-66EC-5551-3962584ABFC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909057" y="8394938"/>
                <a:ext cx="451048" cy="451876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18" name="直線コネクタ 1817">
                <a:extLst>
                  <a:ext uri="{FF2B5EF4-FFF2-40B4-BE49-F238E27FC236}">
                    <a16:creationId xmlns:a16="http://schemas.microsoft.com/office/drawing/2014/main" id="{66B98EF9-B02B-09E8-4471-674BFECB064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011791" y="8426082"/>
                <a:ext cx="479106" cy="470854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19" name="直線コネクタ 1818">
                <a:extLst>
                  <a:ext uri="{FF2B5EF4-FFF2-40B4-BE49-F238E27FC236}">
                    <a16:creationId xmlns:a16="http://schemas.microsoft.com/office/drawing/2014/main" id="{F535333A-667E-A82A-3D15-E8DBE7F4697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698207" y="8713046"/>
                <a:ext cx="0" cy="85828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20" name="直線コネクタ 1819">
                <a:extLst>
                  <a:ext uri="{FF2B5EF4-FFF2-40B4-BE49-F238E27FC236}">
                    <a16:creationId xmlns:a16="http://schemas.microsoft.com/office/drawing/2014/main" id="{49582821-68C7-41F0-254E-24C493D1FA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77596" y="8325915"/>
                <a:ext cx="166747" cy="0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21" name="直線コネクタ 1820">
                <a:extLst>
                  <a:ext uri="{FF2B5EF4-FFF2-40B4-BE49-F238E27FC236}">
                    <a16:creationId xmlns:a16="http://schemas.microsoft.com/office/drawing/2014/main" id="{02DA8A0B-723C-6A09-228E-739FBB3E91A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93882" y="8327458"/>
                <a:ext cx="0" cy="97036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22" name="直線コネクタ 1821">
                <a:extLst>
                  <a:ext uri="{FF2B5EF4-FFF2-40B4-BE49-F238E27FC236}">
                    <a16:creationId xmlns:a16="http://schemas.microsoft.com/office/drawing/2014/main" id="{CDD372B8-77BC-DDD0-DE20-AB543D7E185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361326" y="8324282"/>
                <a:ext cx="0" cy="70656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23" name="直線コネクタ 1822">
                <a:extLst>
                  <a:ext uri="{FF2B5EF4-FFF2-40B4-BE49-F238E27FC236}">
                    <a16:creationId xmlns:a16="http://schemas.microsoft.com/office/drawing/2014/main" id="{0FC5A261-4D0F-A7CF-1FE7-43DFEE13B50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361768" y="8326384"/>
                <a:ext cx="134172" cy="1074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24" name="直線コネクタ 1823">
                <a:extLst>
                  <a:ext uri="{FF2B5EF4-FFF2-40B4-BE49-F238E27FC236}">
                    <a16:creationId xmlns:a16="http://schemas.microsoft.com/office/drawing/2014/main" id="{B0214509-3126-3499-A516-EA6B6A0AA12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75463" y="8896936"/>
                <a:ext cx="136328" cy="0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25" name="直線コネクタ 1824">
                <a:extLst>
                  <a:ext uri="{FF2B5EF4-FFF2-40B4-BE49-F238E27FC236}">
                    <a16:creationId xmlns:a16="http://schemas.microsoft.com/office/drawing/2014/main" id="{92CD9219-887C-8462-83F6-DBF0EE605B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98207" y="8802126"/>
                <a:ext cx="93189" cy="0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26" name="直線コネクタ 1825">
                <a:extLst>
                  <a:ext uri="{FF2B5EF4-FFF2-40B4-BE49-F238E27FC236}">
                    <a16:creationId xmlns:a16="http://schemas.microsoft.com/office/drawing/2014/main" id="{8F42F6B8-48B4-2349-486F-A7F0EF3575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74442" y="8846814"/>
                <a:ext cx="36000" cy="0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27" name="直線コネクタ 1826">
                <a:extLst>
                  <a:ext uri="{FF2B5EF4-FFF2-40B4-BE49-F238E27FC236}">
                    <a16:creationId xmlns:a16="http://schemas.microsoft.com/office/drawing/2014/main" id="{7B4896FF-57D6-10CE-8C19-AACA55B892D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867940" y="8846814"/>
                <a:ext cx="1175" cy="47620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28" name="直線コネクタ 1827">
                <a:extLst>
                  <a:ext uri="{FF2B5EF4-FFF2-40B4-BE49-F238E27FC236}">
                    <a16:creationId xmlns:a16="http://schemas.microsoft.com/office/drawing/2014/main" id="{3F3BE059-6119-E490-7F97-ABC187F30DA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67375" y="7843622"/>
                <a:ext cx="0" cy="456224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29" name="直線コネクタ 1828">
                <a:extLst>
                  <a:ext uri="{FF2B5EF4-FFF2-40B4-BE49-F238E27FC236}">
                    <a16:creationId xmlns:a16="http://schemas.microsoft.com/office/drawing/2014/main" id="{6F4E6666-1920-51BA-C0AA-F21838FA1C1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070561" y="7845739"/>
                <a:ext cx="2601048" cy="11227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30" name="直線コネクタ 1829">
                <a:extLst>
                  <a:ext uri="{FF2B5EF4-FFF2-40B4-BE49-F238E27FC236}">
                    <a16:creationId xmlns:a16="http://schemas.microsoft.com/office/drawing/2014/main" id="{1E9F6A63-4315-F6D6-3E5F-019BF1C6E6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79470" y="7843622"/>
                <a:ext cx="0" cy="309778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31" name="直線コネクタ 1830">
                <a:extLst>
                  <a:ext uri="{FF2B5EF4-FFF2-40B4-BE49-F238E27FC236}">
                    <a16:creationId xmlns:a16="http://schemas.microsoft.com/office/drawing/2014/main" id="{78A5500C-CBC9-4C44-FF55-5EBDBCFF7A2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070680" y="8154988"/>
                <a:ext cx="596695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832" name="部分円 1831">
                <a:extLst>
                  <a:ext uri="{FF2B5EF4-FFF2-40B4-BE49-F238E27FC236}">
                    <a16:creationId xmlns:a16="http://schemas.microsoft.com/office/drawing/2014/main" id="{6CA15BAD-41FB-C946-FFD8-4C72DDD72759}"/>
                  </a:ext>
                </a:extLst>
              </p:cNvPr>
              <p:cNvSpPr/>
              <p:nvPr/>
            </p:nvSpPr>
            <p:spPr>
              <a:xfrm rot="16200000" flipV="1">
                <a:off x="6926139" y="8003971"/>
                <a:ext cx="298505" cy="332675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833" name="直線コネクタ 1832">
                <a:extLst>
                  <a:ext uri="{FF2B5EF4-FFF2-40B4-BE49-F238E27FC236}">
                    <a16:creationId xmlns:a16="http://schemas.microsoft.com/office/drawing/2014/main" id="{6C0587AD-2347-44C2-C1F0-15806F17356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070561" y="7847856"/>
                <a:ext cx="0" cy="4102844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34" name="直線コネクタ 1833">
                <a:extLst>
                  <a:ext uri="{FF2B5EF4-FFF2-40B4-BE49-F238E27FC236}">
                    <a16:creationId xmlns:a16="http://schemas.microsoft.com/office/drawing/2014/main" id="{CBCC7A29-7E60-A8CD-CB42-C35832D74B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01117" y="11958210"/>
                <a:ext cx="380029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35" name="直線コネクタ 1834">
                <a:extLst>
                  <a:ext uri="{FF2B5EF4-FFF2-40B4-BE49-F238E27FC236}">
                    <a16:creationId xmlns:a16="http://schemas.microsoft.com/office/drawing/2014/main" id="{8803DB2E-2409-CF50-7723-E32B3F00E98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01117" y="7864927"/>
                <a:ext cx="8781" cy="5146223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836" name="正方形/長方形 1835">
                <a:extLst>
                  <a:ext uri="{FF2B5EF4-FFF2-40B4-BE49-F238E27FC236}">
                    <a16:creationId xmlns:a16="http://schemas.microsoft.com/office/drawing/2014/main" id="{26A1832D-5AC5-38E5-A72C-4820E1EE90D2}"/>
                  </a:ext>
                </a:extLst>
              </p:cNvPr>
              <p:cNvSpPr/>
              <p:nvPr/>
            </p:nvSpPr>
            <p:spPr>
              <a:xfrm>
                <a:off x="6553165" y="10081287"/>
                <a:ext cx="84799" cy="6824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837" name="正方形/長方形 1836">
                <a:extLst>
                  <a:ext uri="{FF2B5EF4-FFF2-40B4-BE49-F238E27FC236}">
                    <a16:creationId xmlns:a16="http://schemas.microsoft.com/office/drawing/2014/main" id="{4AA75167-70FF-F1BF-CCBC-019FC824E265}"/>
                  </a:ext>
                </a:extLst>
              </p:cNvPr>
              <p:cNvSpPr/>
              <p:nvPr/>
            </p:nvSpPr>
            <p:spPr>
              <a:xfrm>
                <a:off x="6520077" y="7796682"/>
                <a:ext cx="58523" cy="146561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838" name="正方形/長方形 1837">
                <a:extLst>
                  <a:ext uri="{FF2B5EF4-FFF2-40B4-BE49-F238E27FC236}">
                    <a16:creationId xmlns:a16="http://schemas.microsoft.com/office/drawing/2014/main" id="{1482FCE2-BD50-AEB1-26C1-7370C701ABBC}"/>
                  </a:ext>
                </a:extLst>
              </p:cNvPr>
              <p:cNvSpPr/>
              <p:nvPr/>
            </p:nvSpPr>
            <p:spPr>
              <a:xfrm>
                <a:off x="5594213" y="7805139"/>
                <a:ext cx="58523" cy="146561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1839" name="直線コネクタ 1838">
                <a:extLst>
                  <a:ext uri="{FF2B5EF4-FFF2-40B4-BE49-F238E27FC236}">
                    <a16:creationId xmlns:a16="http://schemas.microsoft.com/office/drawing/2014/main" id="{D227C984-FE87-B6E8-40BC-2268506D48B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061426" y="8152298"/>
                <a:ext cx="371201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40" name="直線コネクタ 1839">
                <a:extLst>
                  <a:ext uri="{FF2B5EF4-FFF2-40B4-BE49-F238E27FC236}">
                    <a16:creationId xmlns:a16="http://schemas.microsoft.com/office/drawing/2014/main" id="{F0781056-AFEB-9551-0082-7B9C4CA6E72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31635" y="7850615"/>
                <a:ext cx="0" cy="31015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841" name="部分円 1840">
                <a:extLst>
                  <a:ext uri="{FF2B5EF4-FFF2-40B4-BE49-F238E27FC236}">
                    <a16:creationId xmlns:a16="http://schemas.microsoft.com/office/drawing/2014/main" id="{C32673F9-BA53-C0A7-5D8A-E0C0E0CC15B4}"/>
                  </a:ext>
                </a:extLst>
              </p:cNvPr>
              <p:cNvSpPr/>
              <p:nvPr/>
            </p:nvSpPr>
            <p:spPr>
              <a:xfrm rot="5400000" flipH="1" flipV="1">
                <a:off x="4941888" y="7896543"/>
                <a:ext cx="252000" cy="252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842" name="部分円 1841">
                <a:extLst>
                  <a:ext uri="{FF2B5EF4-FFF2-40B4-BE49-F238E27FC236}">
                    <a16:creationId xmlns:a16="http://schemas.microsoft.com/office/drawing/2014/main" id="{E7E558F9-7253-2B8E-30E9-C4F0B05AA796}"/>
                  </a:ext>
                </a:extLst>
              </p:cNvPr>
              <p:cNvSpPr/>
              <p:nvPr/>
            </p:nvSpPr>
            <p:spPr>
              <a:xfrm rot="16200000" flipV="1">
                <a:off x="4594671" y="7890183"/>
                <a:ext cx="252000" cy="252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843" name="部分円 1842">
                <a:extLst>
                  <a:ext uri="{FF2B5EF4-FFF2-40B4-BE49-F238E27FC236}">
                    <a16:creationId xmlns:a16="http://schemas.microsoft.com/office/drawing/2014/main" id="{3E986CF2-6813-531F-3640-689291B4EADB}"/>
                  </a:ext>
                </a:extLst>
              </p:cNvPr>
              <p:cNvSpPr/>
              <p:nvPr/>
            </p:nvSpPr>
            <p:spPr>
              <a:xfrm rot="5400000">
                <a:off x="4971602" y="9054396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844" name="部分円 1843">
                <a:extLst>
                  <a:ext uri="{FF2B5EF4-FFF2-40B4-BE49-F238E27FC236}">
                    <a16:creationId xmlns:a16="http://schemas.microsoft.com/office/drawing/2014/main" id="{8A47048B-3BEC-494D-9877-B1BE9D17C2CF}"/>
                  </a:ext>
                </a:extLst>
              </p:cNvPr>
              <p:cNvSpPr/>
              <p:nvPr/>
            </p:nvSpPr>
            <p:spPr>
              <a:xfrm rot="16200000" flipV="1">
                <a:off x="4971602" y="8828893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845" name="直線コネクタ 1844">
                <a:extLst>
                  <a:ext uri="{FF2B5EF4-FFF2-40B4-BE49-F238E27FC236}">
                    <a16:creationId xmlns:a16="http://schemas.microsoft.com/office/drawing/2014/main" id="{16D4E8C1-DFEB-BC80-CC4D-72C0A553EA2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079029" y="8921738"/>
                <a:ext cx="198089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46" name="直線コネクタ 1845">
                <a:extLst>
                  <a:ext uri="{FF2B5EF4-FFF2-40B4-BE49-F238E27FC236}">
                    <a16:creationId xmlns:a16="http://schemas.microsoft.com/office/drawing/2014/main" id="{9E9A357B-2B25-C28E-44A8-2F7D67204F1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079029" y="9177857"/>
                <a:ext cx="198089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47" name="直線コネクタ 1846">
                <a:extLst>
                  <a:ext uri="{FF2B5EF4-FFF2-40B4-BE49-F238E27FC236}">
                    <a16:creationId xmlns:a16="http://schemas.microsoft.com/office/drawing/2014/main" id="{19567D65-C5D8-5B24-EB46-3C7C96C7FAC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78330" y="8796768"/>
                <a:ext cx="0" cy="13320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48" name="直線コネクタ 1847">
                <a:extLst>
                  <a:ext uri="{FF2B5EF4-FFF2-40B4-BE49-F238E27FC236}">
                    <a16:creationId xmlns:a16="http://schemas.microsoft.com/office/drawing/2014/main" id="{E02CDA50-26F3-5031-AC81-EE24D631300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298950" y="7873924"/>
                <a:ext cx="412536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49" name="直線コネクタ 1848">
                <a:extLst>
                  <a:ext uri="{FF2B5EF4-FFF2-40B4-BE49-F238E27FC236}">
                    <a16:creationId xmlns:a16="http://schemas.microsoft.com/office/drawing/2014/main" id="{9D75E713-4DC9-F784-32E2-06E863595E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98950" y="7377356"/>
                <a:ext cx="0" cy="503807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50" name="直線コネクタ 1849">
                <a:extLst>
                  <a:ext uri="{FF2B5EF4-FFF2-40B4-BE49-F238E27FC236}">
                    <a16:creationId xmlns:a16="http://schemas.microsoft.com/office/drawing/2014/main" id="{DA5E496E-A797-C30B-52B2-A7DBF406106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759200" y="7367912"/>
                <a:ext cx="925714" cy="269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51" name="直線コネクタ 1850">
                <a:extLst>
                  <a:ext uri="{FF2B5EF4-FFF2-40B4-BE49-F238E27FC236}">
                    <a16:creationId xmlns:a16="http://schemas.microsoft.com/office/drawing/2014/main" id="{942C27D5-0544-9329-77A2-D01580C8A88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757517" y="6681788"/>
                <a:ext cx="1683" cy="1214755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52" name="直線コネクタ 1851">
                <a:extLst>
                  <a:ext uri="{FF2B5EF4-FFF2-40B4-BE49-F238E27FC236}">
                    <a16:creationId xmlns:a16="http://schemas.microsoft.com/office/drawing/2014/main" id="{5F9387B9-5F9A-F008-E6EE-77F6B60EC86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757517" y="7887451"/>
                <a:ext cx="228696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53" name="直線コネクタ 1852">
                <a:extLst>
                  <a:ext uri="{FF2B5EF4-FFF2-40B4-BE49-F238E27FC236}">
                    <a16:creationId xmlns:a16="http://schemas.microsoft.com/office/drawing/2014/main" id="{910B4CF7-DAD3-3482-AFCE-3076CD86E3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86213" y="7372676"/>
                <a:ext cx="0" cy="522014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54" name="直線コネクタ 1853">
                <a:extLst>
                  <a:ext uri="{FF2B5EF4-FFF2-40B4-BE49-F238E27FC236}">
                    <a16:creationId xmlns:a16="http://schemas.microsoft.com/office/drawing/2014/main" id="{E3AD8EAD-C2B1-1AD1-CA2F-64D1B95BD89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757517" y="7186148"/>
                <a:ext cx="1321512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55" name="直線コネクタ 1854">
                <a:extLst>
                  <a:ext uri="{FF2B5EF4-FFF2-40B4-BE49-F238E27FC236}">
                    <a16:creationId xmlns:a16="http://schemas.microsoft.com/office/drawing/2014/main" id="{C91B17AE-0948-4326-2F8C-2B6415DABCA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075569" y="7178940"/>
                <a:ext cx="0" cy="198416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56" name="直線コネクタ 1855">
                <a:extLst>
                  <a:ext uri="{FF2B5EF4-FFF2-40B4-BE49-F238E27FC236}">
                    <a16:creationId xmlns:a16="http://schemas.microsoft.com/office/drawing/2014/main" id="{8076FD9F-BBB9-E94F-7086-597759FB6C1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5067888" y="7376329"/>
                <a:ext cx="1166757" cy="1027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57" name="直線コネクタ 1856">
                <a:extLst>
                  <a:ext uri="{FF2B5EF4-FFF2-40B4-BE49-F238E27FC236}">
                    <a16:creationId xmlns:a16="http://schemas.microsoft.com/office/drawing/2014/main" id="{28A0C8FF-6B10-DE6D-E30A-5A0FC5587CC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540499" y="7388744"/>
                <a:ext cx="1876189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58" name="直線コネクタ 1857">
                <a:extLst>
                  <a:ext uri="{FF2B5EF4-FFF2-40B4-BE49-F238E27FC236}">
                    <a16:creationId xmlns:a16="http://schemas.microsoft.com/office/drawing/2014/main" id="{58C57C51-1E6F-BF36-775B-97266AB87C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542616" y="6689715"/>
                <a:ext cx="1876189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59" name="直線コネクタ 1858">
                <a:extLst>
                  <a:ext uri="{FF2B5EF4-FFF2-40B4-BE49-F238E27FC236}">
                    <a16:creationId xmlns:a16="http://schemas.microsoft.com/office/drawing/2014/main" id="{7BAF5EE9-4F81-A6DA-D4F7-1F15B5BCB8C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412633" y="6684860"/>
                <a:ext cx="0" cy="713595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60" name="直線コネクタ 1859">
                <a:extLst>
                  <a:ext uri="{FF2B5EF4-FFF2-40B4-BE49-F238E27FC236}">
                    <a16:creationId xmlns:a16="http://schemas.microsoft.com/office/drawing/2014/main" id="{984C39AD-38AB-4A48-3C41-D8D3C36C77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549338" y="6684860"/>
                <a:ext cx="0" cy="713595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61" name="直線コネクタ 1860">
                <a:extLst>
                  <a:ext uri="{FF2B5EF4-FFF2-40B4-BE49-F238E27FC236}">
                    <a16:creationId xmlns:a16="http://schemas.microsoft.com/office/drawing/2014/main" id="{FACC709F-2719-3A9F-7AF4-8ECD0907428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88060" y="6684860"/>
                <a:ext cx="0" cy="713595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62" name="直線コネクタ 1861">
                <a:extLst>
                  <a:ext uri="{FF2B5EF4-FFF2-40B4-BE49-F238E27FC236}">
                    <a16:creationId xmlns:a16="http://schemas.microsoft.com/office/drawing/2014/main" id="{47BC47F9-8F74-1CE9-E19C-D4FF011F22E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017024" y="6681788"/>
                <a:ext cx="0" cy="713595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63" name="直線コネクタ 1862">
                <a:extLst>
                  <a:ext uri="{FF2B5EF4-FFF2-40B4-BE49-F238E27FC236}">
                    <a16:creationId xmlns:a16="http://schemas.microsoft.com/office/drawing/2014/main" id="{1F7B63A7-23A7-4135-9C18-636FB5F8999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34645" y="6448297"/>
                <a:ext cx="0" cy="937523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64" name="直線コネクタ 1863">
                <a:extLst>
                  <a:ext uri="{FF2B5EF4-FFF2-40B4-BE49-F238E27FC236}">
                    <a16:creationId xmlns:a16="http://schemas.microsoft.com/office/drawing/2014/main" id="{7E434826-5693-2642-95A3-5751ADBFE06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614575" y="6673319"/>
                <a:ext cx="0" cy="713595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65" name="直線コネクタ 1864">
                <a:extLst>
                  <a:ext uri="{FF2B5EF4-FFF2-40B4-BE49-F238E27FC236}">
                    <a16:creationId xmlns:a16="http://schemas.microsoft.com/office/drawing/2014/main" id="{00E5DE8B-F022-F9DF-38F8-5916627BA62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57081" y="6681788"/>
                <a:ext cx="2477564" cy="7927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66" name="直線コネクタ 1865">
                <a:extLst>
                  <a:ext uri="{FF2B5EF4-FFF2-40B4-BE49-F238E27FC236}">
                    <a16:creationId xmlns:a16="http://schemas.microsoft.com/office/drawing/2014/main" id="{A820B5B3-0435-990D-1CA6-625EB7B2037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56686" y="6445911"/>
                <a:ext cx="4661843" cy="15252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67" name="直線コネクタ 1866">
                <a:extLst>
                  <a:ext uri="{FF2B5EF4-FFF2-40B4-BE49-F238E27FC236}">
                    <a16:creationId xmlns:a16="http://schemas.microsoft.com/office/drawing/2014/main" id="{5731DDD7-2C81-FF63-5790-9463843423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9338" y="5984946"/>
                <a:ext cx="1867350" cy="6562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68" name="直線コネクタ 1867">
                <a:extLst>
                  <a:ext uri="{FF2B5EF4-FFF2-40B4-BE49-F238E27FC236}">
                    <a16:creationId xmlns:a16="http://schemas.microsoft.com/office/drawing/2014/main" id="{9D2021AC-1403-E866-F7EC-2C322884111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38876" y="5288083"/>
                <a:ext cx="0" cy="1156545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69" name="直線コネクタ 1868">
                <a:extLst>
                  <a:ext uri="{FF2B5EF4-FFF2-40B4-BE49-F238E27FC236}">
                    <a16:creationId xmlns:a16="http://schemas.microsoft.com/office/drawing/2014/main" id="{D7CAAA8F-8AD2-EC04-BB92-CA6E13B8D9A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411045" y="5984946"/>
                <a:ext cx="0" cy="459682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70" name="直線コネクタ 1869">
                <a:extLst>
                  <a:ext uri="{FF2B5EF4-FFF2-40B4-BE49-F238E27FC236}">
                    <a16:creationId xmlns:a16="http://schemas.microsoft.com/office/drawing/2014/main" id="{27FAA86A-1D64-BB8B-0928-F4F6A921653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88060" y="5991508"/>
                <a:ext cx="0" cy="459682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71" name="直線コネクタ 1870">
                <a:extLst>
                  <a:ext uri="{FF2B5EF4-FFF2-40B4-BE49-F238E27FC236}">
                    <a16:creationId xmlns:a16="http://schemas.microsoft.com/office/drawing/2014/main" id="{8A52AC50-F1B7-3DD1-1984-4CB185F300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808198" y="5991508"/>
                <a:ext cx="0" cy="459682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72" name="直線コネクタ 1871">
                <a:extLst>
                  <a:ext uri="{FF2B5EF4-FFF2-40B4-BE49-F238E27FC236}">
                    <a16:creationId xmlns:a16="http://schemas.microsoft.com/office/drawing/2014/main" id="{8DF246EA-40E5-A77B-2767-6A1AE0FE8C7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93570" y="5303838"/>
                <a:ext cx="0" cy="69479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73" name="直線コネクタ 1872">
                <a:extLst>
                  <a:ext uri="{FF2B5EF4-FFF2-40B4-BE49-F238E27FC236}">
                    <a16:creationId xmlns:a16="http://schemas.microsoft.com/office/drawing/2014/main" id="{C71A05A6-6731-DFF5-4587-B28853A9E1D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93570" y="5634038"/>
                <a:ext cx="117475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74" name="直線コネクタ 1873">
                <a:extLst>
                  <a:ext uri="{FF2B5EF4-FFF2-40B4-BE49-F238E27FC236}">
                    <a16:creationId xmlns:a16="http://schemas.microsoft.com/office/drawing/2014/main" id="{4987AF0D-5DA7-FA7F-F409-1EF0C0EF4B0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416277" y="5017245"/>
                <a:ext cx="0" cy="62632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75" name="直線コネクタ 1874">
                <a:extLst>
                  <a:ext uri="{FF2B5EF4-FFF2-40B4-BE49-F238E27FC236}">
                    <a16:creationId xmlns:a16="http://schemas.microsoft.com/office/drawing/2014/main" id="{FD213C95-3505-555E-6BC9-7F7E893985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93569" y="5313363"/>
                <a:ext cx="117475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76" name="直線コネクタ 1875">
                <a:extLst>
                  <a:ext uri="{FF2B5EF4-FFF2-40B4-BE49-F238E27FC236}">
                    <a16:creationId xmlns:a16="http://schemas.microsoft.com/office/drawing/2014/main" id="{99E6A8BA-3A3A-FE4D-989B-80E07E034D5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33245" y="5991508"/>
                <a:ext cx="0" cy="459682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77" name="直線コネクタ 1876">
                <a:extLst>
                  <a:ext uri="{FF2B5EF4-FFF2-40B4-BE49-F238E27FC236}">
                    <a16:creationId xmlns:a16="http://schemas.microsoft.com/office/drawing/2014/main" id="{F5756E60-9811-304E-8035-4C111F9973B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758161" y="5024873"/>
                <a:ext cx="3441666" cy="4326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78" name="直線コネクタ 1877">
                <a:extLst>
                  <a:ext uri="{FF2B5EF4-FFF2-40B4-BE49-F238E27FC236}">
                    <a16:creationId xmlns:a16="http://schemas.microsoft.com/office/drawing/2014/main" id="{41DF005E-F0DB-3E48-A124-00D3C5D293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745846" y="5037068"/>
                <a:ext cx="21454" cy="7965416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79" name="直線コネクタ 1878">
                <a:extLst>
                  <a:ext uri="{FF2B5EF4-FFF2-40B4-BE49-F238E27FC236}">
                    <a16:creationId xmlns:a16="http://schemas.microsoft.com/office/drawing/2014/main" id="{814907CA-29CB-76E6-0B6C-E1A01224E2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37908" y="13002484"/>
                <a:ext cx="1963209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80" name="直線コネクタ 1879">
                <a:extLst>
                  <a:ext uri="{FF2B5EF4-FFF2-40B4-BE49-F238E27FC236}">
                    <a16:creationId xmlns:a16="http://schemas.microsoft.com/office/drawing/2014/main" id="{AB7FCB85-4D9A-AC5E-DC14-44BB560E51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84914" y="5029199"/>
                <a:ext cx="0" cy="1428427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81" name="直線コネクタ 1880">
                <a:extLst>
                  <a:ext uri="{FF2B5EF4-FFF2-40B4-BE49-F238E27FC236}">
                    <a16:creationId xmlns:a16="http://schemas.microsoft.com/office/drawing/2014/main" id="{E3E1233E-A4E6-53B5-8B14-EEFD2890E5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67300" y="5292091"/>
                <a:ext cx="733665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82" name="直線コネクタ 1881">
                <a:extLst>
                  <a:ext uri="{FF2B5EF4-FFF2-40B4-BE49-F238E27FC236}">
                    <a16:creationId xmlns:a16="http://schemas.microsoft.com/office/drawing/2014/main" id="{F2A98F7C-E089-62B4-1113-51B18C90C9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9913" y="5476006"/>
                <a:ext cx="0" cy="50894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83" name="直線コネクタ 1882">
                <a:extLst>
                  <a:ext uri="{FF2B5EF4-FFF2-40B4-BE49-F238E27FC236}">
                    <a16:creationId xmlns:a16="http://schemas.microsoft.com/office/drawing/2014/main" id="{910BF7A4-9E0E-6AA7-CD73-357E3F4CC2A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632394" y="5482293"/>
                <a:ext cx="150694" cy="63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84" name="直線コネクタ 1883">
                <a:extLst>
                  <a:ext uri="{FF2B5EF4-FFF2-40B4-BE49-F238E27FC236}">
                    <a16:creationId xmlns:a16="http://schemas.microsoft.com/office/drawing/2014/main" id="{39C2F344-77D2-EFF5-4F59-6612C2E7923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635185" y="5324621"/>
                <a:ext cx="208" cy="16561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85" name="直線コネクタ 1884">
                <a:extLst>
                  <a:ext uri="{FF2B5EF4-FFF2-40B4-BE49-F238E27FC236}">
                    <a16:creationId xmlns:a16="http://schemas.microsoft.com/office/drawing/2014/main" id="{CF666764-18FA-A911-5598-85595F321F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632394" y="5331547"/>
                <a:ext cx="25164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86" name="直線コネクタ 1885">
                <a:extLst>
                  <a:ext uri="{FF2B5EF4-FFF2-40B4-BE49-F238E27FC236}">
                    <a16:creationId xmlns:a16="http://schemas.microsoft.com/office/drawing/2014/main" id="{7C2F6D01-B964-4D69-19FD-C2BE0BFBE4B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632394" y="5392610"/>
                <a:ext cx="329323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87" name="直線コネクタ 1886">
                <a:extLst>
                  <a:ext uri="{FF2B5EF4-FFF2-40B4-BE49-F238E27FC236}">
                    <a16:creationId xmlns:a16="http://schemas.microsoft.com/office/drawing/2014/main" id="{5C16B11A-0C75-D497-894D-B5E014F6373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884034" y="5017245"/>
                <a:ext cx="6788" cy="96770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88" name="直線コネクタ 1887">
                <a:extLst>
                  <a:ext uri="{FF2B5EF4-FFF2-40B4-BE49-F238E27FC236}">
                    <a16:creationId xmlns:a16="http://schemas.microsoft.com/office/drawing/2014/main" id="{8ED43AE3-4048-48D2-AED6-874B6A2AB5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951132" y="5020733"/>
                <a:ext cx="0" cy="374729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89" name="直線コネクタ 1888">
                <a:extLst>
                  <a:ext uri="{FF2B5EF4-FFF2-40B4-BE49-F238E27FC236}">
                    <a16:creationId xmlns:a16="http://schemas.microsoft.com/office/drawing/2014/main" id="{7050B609-0B4D-264A-B8A2-08DE92BD744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067888" y="8004706"/>
                <a:ext cx="179138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90" name="直線コネクタ 1889">
                <a:extLst>
                  <a:ext uri="{FF2B5EF4-FFF2-40B4-BE49-F238E27FC236}">
                    <a16:creationId xmlns:a16="http://schemas.microsoft.com/office/drawing/2014/main" id="{C66906AB-57A2-E727-91EF-04B07694713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431635" y="8006658"/>
                <a:ext cx="6429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91" name="直線コネクタ 1890">
                <a:extLst>
                  <a:ext uri="{FF2B5EF4-FFF2-40B4-BE49-F238E27FC236}">
                    <a16:creationId xmlns:a16="http://schemas.microsoft.com/office/drawing/2014/main" id="{81D56C2C-FD45-8BEB-E711-4AE49314A1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478994" y="7189854"/>
                <a:ext cx="0" cy="18000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92" name="直線コネクタ 1891">
                <a:extLst>
                  <a:ext uri="{FF2B5EF4-FFF2-40B4-BE49-F238E27FC236}">
                    <a16:creationId xmlns:a16="http://schemas.microsoft.com/office/drawing/2014/main" id="{109EDC4C-F028-78B0-CCC8-9B56CB39B75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434804" y="7187912"/>
                <a:ext cx="0" cy="18000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93" name="直線コネクタ 1892">
                <a:extLst>
                  <a:ext uri="{FF2B5EF4-FFF2-40B4-BE49-F238E27FC236}">
                    <a16:creationId xmlns:a16="http://schemas.microsoft.com/office/drawing/2014/main" id="{62DC8202-E689-2B82-7157-238E7124F1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393269" y="7195494"/>
                <a:ext cx="0" cy="18000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94" name="直線コネクタ 1893">
                <a:extLst>
                  <a:ext uri="{FF2B5EF4-FFF2-40B4-BE49-F238E27FC236}">
                    <a16:creationId xmlns:a16="http://schemas.microsoft.com/office/drawing/2014/main" id="{6C981B13-B81C-34FF-CE06-366644B7560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351994" y="7182373"/>
                <a:ext cx="0" cy="18000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95" name="直線コネクタ 1894">
                <a:extLst>
                  <a:ext uri="{FF2B5EF4-FFF2-40B4-BE49-F238E27FC236}">
                    <a16:creationId xmlns:a16="http://schemas.microsoft.com/office/drawing/2014/main" id="{B257AA2E-7E28-531F-D494-2487BEAF552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310719" y="7195494"/>
                <a:ext cx="0" cy="18000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96" name="直線コネクタ 1895">
                <a:extLst>
                  <a:ext uri="{FF2B5EF4-FFF2-40B4-BE49-F238E27FC236}">
                    <a16:creationId xmlns:a16="http://schemas.microsoft.com/office/drawing/2014/main" id="{62BB3EF4-4791-79E4-4A76-1AF01B1E52C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71032" y="7193153"/>
                <a:ext cx="0" cy="18000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97" name="直線コネクタ 1896">
                <a:extLst>
                  <a:ext uri="{FF2B5EF4-FFF2-40B4-BE49-F238E27FC236}">
                    <a16:creationId xmlns:a16="http://schemas.microsoft.com/office/drawing/2014/main" id="{FAED1801-CCA4-7597-5B47-5C9489AF3D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22010" y="6689715"/>
                <a:ext cx="0" cy="81867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898" name="正方形/長方形 1897">
                <a:extLst>
                  <a:ext uri="{FF2B5EF4-FFF2-40B4-BE49-F238E27FC236}">
                    <a16:creationId xmlns:a16="http://schemas.microsoft.com/office/drawing/2014/main" id="{379E0F68-2FDA-C85D-B4BD-7D9DBB59F198}"/>
                  </a:ext>
                </a:extLst>
              </p:cNvPr>
              <p:cNvSpPr/>
              <p:nvPr/>
            </p:nvSpPr>
            <p:spPr>
              <a:xfrm>
                <a:off x="7453297" y="5918522"/>
                <a:ext cx="63666" cy="12940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899" name="正方形/長方形 1898">
                <a:extLst>
                  <a:ext uri="{FF2B5EF4-FFF2-40B4-BE49-F238E27FC236}">
                    <a16:creationId xmlns:a16="http://schemas.microsoft.com/office/drawing/2014/main" id="{B45E434E-3058-57FC-F512-22C4BDFA9C76}"/>
                  </a:ext>
                </a:extLst>
              </p:cNvPr>
              <p:cNvSpPr/>
              <p:nvPr/>
            </p:nvSpPr>
            <p:spPr>
              <a:xfrm>
                <a:off x="8363260" y="5949717"/>
                <a:ext cx="84776" cy="8672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900" name="正方形/長方形 1899">
                <a:extLst>
                  <a:ext uri="{FF2B5EF4-FFF2-40B4-BE49-F238E27FC236}">
                    <a16:creationId xmlns:a16="http://schemas.microsoft.com/office/drawing/2014/main" id="{90093592-54E9-9529-ADCE-0886EC4703F8}"/>
                  </a:ext>
                </a:extLst>
              </p:cNvPr>
              <p:cNvSpPr/>
              <p:nvPr/>
            </p:nvSpPr>
            <p:spPr>
              <a:xfrm>
                <a:off x="6553515" y="5032529"/>
                <a:ext cx="84776" cy="8672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1901" name="直線コネクタ 1900">
                <a:extLst>
                  <a:ext uri="{FF2B5EF4-FFF2-40B4-BE49-F238E27FC236}">
                    <a16:creationId xmlns:a16="http://schemas.microsoft.com/office/drawing/2014/main" id="{358FECD8-32C5-C078-A071-C90E1AA2EA9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345979" y="3320457"/>
                <a:ext cx="437042" cy="1972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02" name="直線コネクタ 1901">
                <a:extLst>
                  <a:ext uri="{FF2B5EF4-FFF2-40B4-BE49-F238E27FC236}">
                    <a16:creationId xmlns:a16="http://schemas.microsoft.com/office/drawing/2014/main" id="{8EA11B97-359D-B2F3-E22A-0481ED5FA05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10277" y="3615644"/>
                <a:ext cx="0" cy="1038948"/>
              </a:xfrm>
              <a:prstGeom prst="line">
                <a:avLst/>
              </a:prstGeom>
              <a:ln w="1270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03" name="直線コネクタ 1902">
                <a:extLst>
                  <a:ext uri="{FF2B5EF4-FFF2-40B4-BE49-F238E27FC236}">
                    <a16:creationId xmlns:a16="http://schemas.microsoft.com/office/drawing/2014/main" id="{FDEE1AE8-C251-4DD3-98FE-27611B4337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341958" y="4657742"/>
                <a:ext cx="259242" cy="1972"/>
              </a:xfrm>
              <a:prstGeom prst="line">
                <a:avLst/>
              </a:prstGeom>
              <a:ln w="1270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04" name="直線コネクタ 1903">
                <a:extLst>
                  <a:ext uri="{FF2B5EF4-FFF2-40B4-BE49-F238E27FC236}">
                    <a16:creationId xmlns:a16="http://schemas.microsoft.com/office/drawing/2014/main" id="{96EC15BE-471C-0A20-059D-C3794A06140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594851" y="3675304"/>
                <a:ext cx="184149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05" name="直線コネクタ 1904">
                <a:extLst>
                  <a:ext uri="{FF2B5EF4-FFF2-40B4-BE49-F238E27FC236}">
                    <a16:creationId xmlns:a16="http://schemas.microsoft.com/office/drawing/2014/main" id="{8717C53B-751C-D85D-F249-56F2113853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598025" y="3626252"/>
                <a:ext cx="0" cy="1038948"/>
              </a:xfrm>
              <a:prstGeom prst="line">
                <a:avLst/>
              </a:prstGeom>
              <a:ln w="1270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06" name="直線コネクタ 1905">
                <a:extLst>
                  <a:ext uri="{FF2B5EF4-FFF2-40B4-BE49-F238E27FC236}">
                    <a16:creationId xmlns:a16="http://schemas.microsoft.com/office/drawing/2014/main" id="{B19F3FC8-2E17-B213-51F0-75A456871DB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594851" y="3643554"/>
                <a:ext cx="184149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07" name="直線コネクタ 1906">
                <a:extLst>
                  <a:ext uri="{FF2B5EF4-FFF2-40B4-BE49-F238E27FC236}">
                    <a16:creationId xmlns:a16="http://schemas.microsoft.com/office/drawing/2014/main" id="{0171CB90-A17B-23E6-AC8A-BEF213A812F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53854" y="3623077"/>
                <a:ext cx="56423" cy="0"/>
              </a:xfrm>
              <a:prstGeom prst="line">
                <a:avLst/>
              </a:prstGeom>
              <a:ln w="1270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08" name="直線コネクタ 1907">
                <a:extLst>
                  <a:ext uri="{FF2B5EF4-FFF2-40B4-BE49-F238E27FC236}">
                    <a16:creationId xmlns:a16="http://schemas.microsoft.com/office/drawing/2014/main" id="{822BF018-61B9-36BC-EBF3-B8AB1754B3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67300" y="5715176"/>
                <a:ext cx="786667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09" name="直線コネクタ 1908">
                <a:extLst>
                  <a:ext uri="{FF2B5EF4-FFF2-40B4-BE49-F238E27FC236}">
                    <a16:creationId xmlns:a16="http://schemas.microsoft.com/office/drawing/2014/main" id="{F7BD9319-4521-70D8-7268-C77A8602EB4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553967" y="5706511"/>
                <a:ext cx="6215" cy="2174652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10" name="直線コネクタ 1909">
                <a:extLst>
                  <a:ext uri="{FF2B5EF4-FFF2-40B4-BE49-F238E27FC236}">
                    <a16:creationId xmlns:a16="http://schemas.microsoft.com/office/drawing/2014/main" id="{5D299916-D21D-293B-98B5-87361A9E17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67300" y="7870477"/>
                <a:ext cx="786667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11" name="直線コネクタ 1910">
                <a:extLst>
                  <a:ext uri="{FF2B5EF4-FFF2-40B4-BE49-F238E27FC236}">
                    <a16:creationId xmlns:a16="http://schemas.microsoft.com/office/drawing/2014/main" id="{74AB8225-EC84-AFCA-DE7B-3B16D1865AA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98145" y="7125380"/>
                <a:ext cx="455822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12" name="直線コネクタ 1911">
                <a:extLst>
                  <a:ext uri="{FF2B5EF4-FFF2-40B4-BE49-F238E27FC236}">
                    <a16:creationId xmlns:a16="http://schemas.microsoft.com/office/drawing/2014/main" id="{5E0E99E3-8EB2-78BE-8795-9C78F375819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098145" y="6646233"/>
                <a:ext cx="654" cy="479147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13" name="直線コネクタ 1912">
                <a:extLst>
                  <a:ext uri="{FF2B5EF4-FFF2-40B4-BE49-F238E27FC236}">
                    <a16:creationId xmlns:a16="http://schemas.microsoft.com/office/drawing/2014/main" id="{EB29825A-20B4-3A8C-15BB-34E2BF3DF6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6573" y="6655328"/>
                <a:ext cx="786667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14" name="直線コネクタ 1913">
                <a:extLst>
                  <a:ext uri="{FF2B5EF4-FFF2-40B4-BE49-F238E27FC236}">
                    <a16:creationId xmlns:a16="http://schemas.microsoft.com/office/drawing/2014/main" id="{EC99601B-A164-2813-CC54-182878B6715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09303" y="5032529"/>
                <a:ext cx="0" cy="271309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15" name="直線コネクタ 1914">
                <a:extLst>
                  <a:ext uri="{FF2B5EF4-FFF2-40B4-BE49-F238E27FC236}">
                    <a16:creationId xmlns:a16="http://schemas.microsoft.com/office/drawing/2014/main" id="{E462F025-3B7A-770E-76AB-CDCB676D2E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53967" y="5745582"/>
                <a:ext cx="490983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16" name="直線コネクタ 1915">
                <a:extLst>
                  <a:ext uri="{FF2B5EF4-FFF2-40B4-BE49-F238E27FC236}">
                    <a16:creationId xmlns:a16="http://schemas.microsoft.com/office/drawing/2014/main" id="{8217484E-595D-83EF-DA31-319948D70D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044950" y="5037068"/>
                <a:ext cx="0" cy="721068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17" name="直線コネクタ 1916">
                <a:extLst>
                  <a:ext uri="{FF2B5EF4-FFF2-40B4-BE49-F238E27FC236}">
                    <a16:creationId xmlns:a16="http://schemas.microsoft.com/office/drawing/2014/main" id="{6DC397EA-B505-E4BF-639A-D2C8F695EA4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56686" y="5029199"/>
                <a:ext cx="0" cy="143745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18" name="直線コネクタ 1917">
                <a:extLst>
                  <a:ext uri="{FF2B5EF4-FFF2-40B4-BE49-F238E27FC236}">
                    <a16:creationId xmlns:a16="http://schemas.microsoft.com/office/drawing/2014/main" id="{CA00233A-5622-4C2D-D938-A6C203D8F4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413125" y="5290699"/>
                <a:ext cx="0" cy="274068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19" name="直線コネクタ 1918">
                <a:extLst>
                  <a:ext uri="{FF2B5EF4-FFF2-40B4-BE49-F238E27FC236}">
                    <a16:creationId xmlns:a16="http://schemas.microsoft.com/office/drawing/2014/main" id="{AE011B3C-6740-D5B2-B1F3-51AECC684E9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410639" y="5555242"/>
                <a:ext cx="346047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20" name="直線コネクタ 1919">
                <a:extLst>
                  <a:ext uri="{FF2B5EF4-FFF2-40B4-BE49-F238E27FC236}">
                    <a16:creationId xmlns:a16="http://schemas.microsoft.com/office/drawing/2014/main" id="{E05DB2FD-9FA2-F2E0-D140-0315F5A6D8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472644" y="5175181"/>
                <a:ext cx="0" cy="555295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21" name="直線コネクタ 1920">
                <a:extLst>
                  <a:ext uri="{FF2B5EF4-FFF2-40B4-BE49-F238E27FC236}">
                    <a16:creationId xmlns:a16="http://schemas.microsoft.com/office/drawing/2014/main" id="{CED972BA-25DC-EB91-524F-627BB8F0C0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82800" y="5175181"/>
                <a:ext cx="197781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22" name="直線コネクタ 1921">
                <a:extLst>
                  <a:ext uri="{FF2B5EF4-FFF2-40B4-BE49-F238E27FC236}">
                    <a16:creationId xmlns:a16="http://schemas.microsoft.com/office/drawing/2014/main" id="{92C73407-5452-E74C-10DE-6E229137F45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92598" y="5032076"/>
                <a:ext cx="0" cy="143105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23" name="直線コネクタ 1922">
                <a:extLst>
                  <a:ext uri="{FF2B5EF4-FFF2-40B4-BE49-F238E27FC236}">
                    <a16:creationId xmlns:a16="http://schemas.microsoft.com/office/drawing/2014/main" id="{83E9A188-5B48-E03D-4D97-2F6C832555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684914" y="5246968"/>
                <a:ext cx="244274" cy="1518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24" name="直線コネクタ 1923">
                <a:extLst>
                  <a:ext uri="{FF2B5EF4-FFF2-40B4-BE49-F238E27FC236}">
                    <a16:creationId xmlns:a16="http://schemas.microsoft.com/office/drawing/2014/main" id="{721AF831-53B6-7860-8CF2-79017A170B1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07242" y="5303838"/>
                <a:ext cx="980365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25" name="直線コネクタ 1924">
                <a:extLst>
                  <a:ext uri="{FF2B5EF4-FFF2-40B4-BE49-F238E27FC236}">
                    <a16:creationId xmlns:a16="http://schemas.microsoft.com/office/drawing/2014/main" id="{BBEDF09A-05CC-90E6-BD75-325AF2173D6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18073" y="5032076"/>
                <a:ext cx="0" cy="143105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26" name="直線コネクタ 1925">
                <a:extLst>
                  <a:ext uri="{FF2B5EF4-FFF2-40B4-BE49-F238E27FC236}">
                    <a16:creationId xmlns:a16="http://schemas.microsoft.com/office/drawing/2014/main" id="{3312040C-4FAC-59ED-7605-755E0D2CE3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112086" y="2743637"/>
                <a:ext cx="325021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27" name="直線コネクタ 1926">
                <a:extLst>
                  <a:ext uri="{FF2B5EF4-FFF2-40B4-BE49-F238E27FC236}">
                    <a16:creationId xmlns:a16="http://schemas.microsoft.com/office/drawing/2014/main" id="{74E8815B-7041-E7CB-8C53-2B04EF5EC56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27583" y="2737288"/>
                <a:ext cx="0" cy="492988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28" name="直線コネクタ 1927">
                <a:extLst>
                  <a:ext uri="{FF2B5EF4-FFF2-40B4-BE49-F238E27FC236}">
                    <a16:creationId xmlns:a16="http://schemas.microsoft.com/office/drawing/2014/main" id="{336D0982-A6C9-7DF5-49BE-0FA95BC8506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112086" y="3332599"/>
                <a:ext cx="16251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29" name="直線コネクタ 1928">
                <a:extLst>
                  <a:ext uri="{FF2B5EF4-FFF2-40B4-BE49-F238E27FC236}">
                    <a16:creationId xmlns:a16="http://schemas.microsoft.com/office/drawing/2014/main" id="{6022E8F8-188C-D50B-2A6C-08504BE4A45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392863" y="2134365"/>
                <a:ext cx="0" cy="102305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30" name="直線コネクタ 1929">
                <a:extLst>
                  <a:ext uri="{FF2B5EF4-FFF2-40B4-BE49-F238E27FC236}">
                    <a16:creationId xmlns:a16="http://schemas.microsoft.com/office/drawing/2014/main" id="{D402B871-D825-C4B2-9894-BC648C60946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752827" y="5310926"/>
                <a:ext cx="0" cy="1780663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31" name="直線コネクタ 1930">
                <a:extLst>
                  <a:ext uri="{FF2B5EF4-FFF2-40B4-BE49-F238E27FC236}">
                    <a16:creationId xmlns:a16="http://schemas.microsoft.com/office/drawing/2014/main" id="{346DC792-CF7E-0136-38A3-BDF1D0FA619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629127" y="5955265"/>
                <a:ext cx="0" cy="108332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32" name="直線コネクタ 1931">
                <a:extLst>
                  <a:ext uri="{FF2B5EF4-FFF2-40B4-BE49-F238E27FC236}">
                    <a16:creationId xmlns:a16="http://schemas.microsoft.com/office/drawing/2014/main" id="{B7893103-8372-1DBE-83A0-D19B795E420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093325" y="7025162"/>
                <a:ext cx="0" cy="351167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33" name="直線コネクタ 1932">
                <a:extLst>
                  <a:ext uri="{FF2B5EF4-FFF2-40B4-BE49-F238E27FC236}">
                    <a16:creationId xmlns:a16="http://schemas.microsoft.com/office/drawing/2014/main" id="{9B843D03-21F4-A7BA-BE52-875ED185CD3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59344" y="6404765"/>
                <a:ext cx="0" cy="63382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34" name="直線コネクタ 1933">
                <a:extLst>
                  <a:ext uri="{FF2B5EF4-FFF2-40B4-BE49-F238E27FC236}">
                    <a16:creationId xmlns:a16="http://schemas.microsoft.com/office/drawing/2014/main" id="{FBB647DB-20DE-13E8-7C35-16FB98018C6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848969" y="5964767"/>
                <a:ext cx="0" cy="459316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35" name="直線コネクタ 1934">
                <a:extLst>
                  <a:ext uri="{FF2B5EF4-FFF2-40B4-BE49-F238E27FC236}">
                    <a16:creationId xmlns:a16="http://schemas.microsoft.com/office/drawing/2014/main" id="{C4A03C03-0CB3-69E7-4FB7-3D1254A592E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659972" y="6415615"/>
                <a:ext cx="193231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936" name="正方形/長方形 1935">
                <a:extLst>
                  <a:ext uri="{FF2B5EF4-FFF2-40B4-BE49-F238E27FC236}">
                    <a16:creationId xmlns:a16="http://schemas.microsoft.com/office/drawing/2014/main" id="{D9106591-0A35-31BD-683B-B43F213A9185}"/>
                  </a:ext>
                </a:extLst>
              </p:cNvPr>
              <p:cNvSpPr/>
              <p:nvPr/>
            </p:nvSpPr>
            <p:spPr>
              <a:xfrm>
                <a:off x="10759797" y="6570846"/>
                <a:ext cx="82067" cy="46561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1937" name="直線コネクタ 1936">
                <a:extLst>
                  <a:ext uri="{FF2B5EF4-FFF2-40B4-BE49-F238E27FC236}">
                    <a16:creationId xmlns:a16="http://schemas.microsoft.com/office/drawing/2014/main" id="{C1D32E52-7CF4-5924-7533-581C613FA0C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629127" y="7032551"/>
                <a:ext cx="1219842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38" name="直線コネクタ 1937">
                <a:extLst>
                  <a:ext uri="{FF2B5EF4-FFF2-40B4-BE49-F238E27FC236}">
                    <a16:creationId xmlns:a16="http://schemas.microsoft.com/office/drawing/2014/main" id="{25D7A2FE-C7AF-FC70-ECB1-73786DE4E38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483404" y="6495951"/>
                <a:ext cx="145723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39" name="直線コネクタ 1938">
                <a:extLst>
                  <a:ext uri="{FF2B5EF4-FFF2-40B4-BE49-F238E27FC236}">
                    <a16:creationId xmlns:a16="http://schemas.microsoft.com/office/drawing/2014/main" id="{F59B9563-5202-76C6-3D1D-B39A2E59E22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181150" y="6497968"/>
                <a:ext cx="145723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40" name="直線コネクタ 1939">
                <a:extLst>
                  <a:ext uri="{FF2B5EF4-FFF2-40B4-BE49-F238E27FC236}">
                    <a16:creationId xmlns:a16="http://schemas.microsoft.com/office/drawing/2014/main" id="{8F08CD83-7A1A-3EBF-C0D2-E90D0E617D4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752827" y="6252535"/>
                <a:ext cx="359423" cy="0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41" name="直線コネクタ 1940">
                <a:extLst>
                  <a:ext uri="{FF2B5EF4-FFF2-40B4-BE49-F238E27FC236}">
                    <a16:creationId xmlns:a16="http://schemas.microsoft.com/office/drawing/2014/main" id="{C14C39BF-715A-72D1-CFB4-AE6EE772A13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752827" y="6316134"/>
                <a:ext cx="293806" cy="0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42" name="直線コネクタ 1941">
                <a:extLst>
                  <a:ext uri="{FF2B5EF4-FFF2-40B4-BE49-F238E27FC236}">
                    <a16:creationId xmlns:a16="http://schemas.microsoft.com/office/drawing/2014/main" id="{A432B956-A8EA-93E0-6DA9-A1A4397695B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752827" y="6731940"/>
                <a:ext cx="293806" cy="0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43" name="直線コネクタ 1942">
                <a:extLst>
                  <a:ext uri="{FF2B5EF4-FFF2-40B4-BE49-F238E27FC236}">
                    <a16:creationId xmlns:a16="http://schemas.microsoft.com/office/drawing/2014/main" id="{E43A399F-7CA7-58CF-3D68-E9C106841CA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181150" y="6307666"/>
                <a:ext cx="0" cy="422157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44" name="直線コネクタ 1943">
                <a:extLst>
                  <a:ext uri="{FF2B5EF4-FFF2-40B4-BE49-F238E27FC236}">
                    <a16:creationId xmlns:a16="http://schemas.microsoft.com/office/drawing/2014/main" id="{0F07EB19-4CEA-D8DD-C1FD-E8983509CA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752827" y="6792285"/>
                <a:ext cx="359423" cy="0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45" name="直線コネクタ 1944">
                <a:extLst>
                  <a:ext uri="{FF2B5EF4-FFF2-40B4-BE49-F238E27FC236}">
                    <a16:creationId xmlns:a16="http://schemas.microsoft.com/office/drawing/2014/main" id="{269DAE46-185E-E732-C6D2-C9CA8F681E7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112250" y="6383868"/>
                <a:ext cx="0" cy="288357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946" name="円弧 1945">
                <a:extLst>
                  <a:ext uri="{FF2B5EF4-FFF2-40B4-BE49-F238E27FC236}">
                    <a16:creationId xmlns:a16="http://schemas.microsoft.com/office/drawing/2014/main" id="{7788E20E-B0C2-8FD5-F174-853FB9BA5EFA}"/>
                  </a:ext>
                </a:extLst>
              </p:cNvPr>
              <p:cNvSpPr/>
              <p:nvPr/>
            </p:nvSpPr>
            <p:spPr>
              <a:xfrm rot="708919">
                <a:off x="9040503" y="6252894"/>
                <a:ext cx="144000" cy="142167"/>
              </a:xfrm>
              <a:prstGeom prst="arc">
                <a:avLst>
                  <a:gd name="adj1" fmla="val 15136037"/>
                  <a:gd name="adj2" fmla="val 20307243"/>
                </a:avLst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947" name="円弧 1946">
                <a:extLst>
                  <a:ext uri="{FF2B5EF4-FFF2-40B4-BE49-F238E27FC236}">
                    <a16:creationId xmlns:a16="http://schemas.microsoft.com/office/drawing/2014/main" id="{890A8C5F-FFB7-C481-6213-1E75C58F0404}"/>
                  </a:ext>
                </a:extLst>
              </p:cNvPr>
              <p:cNvSpPr/>
              <p:nvPr/>
            </p:nvSpPr>
            <p:spPr>
              <a:xfrm rot="1871477">
                <a:off x="8966208" y="6316110"/>
                <a:ext cx="144000" cy="142167"/>
              </a:xfrm>
              <a:prstGeom prst="arc">
                <a:avLst>
                  <a:gd name="adj1" fmla="val 15136037"/>
                  <a:gd name="adj2" fmla="val 20307243"/>
                </a:avLst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948" name="円弧 1947">
                <a:extLst>
                  <a:ext uri="{FF2B5EF4-FFF2-40B4-BE49-F238E27FC236}">
                    <a16:creationId xmlns:a16="http://schemas.microsoft.com/office/drawing/2014/main" id="{E2785C3D-7DD2-F07A-CFFC-09258D8DA572}"/>
                  </a:ext>
                </a:extLst>
              </p:cNvPr>
              <p:cNvSpPr/>
              <p:nvPr/>
            </p:nvSpPr>
            <p:spPr>
              <a:xfrm rot="6392314">
                <a:off x="8971464" y="6587901"/>
                <a:ext cx="144000" cy="142167"/>
              </a:xfrm>
              <a:prstGeom prst="arc">
                <a:avLst>
                  <a:gd name="adj1" fmla="val 15136037"/>
                  <a:gd name="adj2" fmla="val 20307243"/>
                </a:avLst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1949" name="円弧 1948">
                <a:extLst>
                  <a:ext uri="{FF2B5EF4-FFF2-40B4-BE49-F238E27FC236}">
                    <a16:creationId xmlns:a16="http://schemas.microsoft.com/office/drawing/2014/main" id="{D0AC7BC8-3406-7268-E853-BC88875F450B}"/>
                  </a:ext>
                </a:extLst>
              </p:cNvPr>
              <p:cNvSpPr/>
              <p:nvPr/>
            </p:nvSpPr>
            <p:spPr>
              <a:xfrm rot="6392314">
                <a:off x="9040252" y="6651249"/>
                <a:ext cx="144000" cy="142167"/>
              </a:xfrm>
              <a:prstGeom prst="arc">
                <a:avLst>
                  <a:gd name="adj1" fmla="val 15136037"/>
                  <a:gd name="adj2" fmla="val 20307243"/>
                </a:avLst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1950" name="直線コネクタ 1949">
                <a:extLst>
                  <a:ext uri="{FF2B5EF4-FFF2-40B4-BE49-F238E27FC236}">
                    <a16:creationId xmlns:a16="http://schemas.microsoft.com/office/drawing/2014/main" id="{D1D8347F-988F-1010-B4EE-5B24860E446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752827" y="5313043"/>
                <a:ext cx="428323" cy="5758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51" name="直線コネクタ 1950">
                <a:extLst>
                  <a:ext uri="{FF2B5EF4-FFF2-40B4-BE49-F238E27FC236}">
                    <a16:creationId xmlns:a16="http://schemas.microsoft.com/office/drawing/2014/main" id="{82C91342-76D0-8DDA-D406-61F7CB5C68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76271" y="5303838"/>
                <a:ext cx="0" cy="355574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52" name="直線コネクタ 1951">
                <a:extLst>
                  <a:ext uri="{FF2B5EF4-FFF2-40B4-BE49-F238E27FC236}">
                    <a16:creationId xmlns:a16="http://schemas.microsoft.com/office/drawing/2014/main" id="{8E64E3DF-46EE-6849-2E41-9D1F42D841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886401" y="5649875"/>
                <a:ext cx="28987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53" name="直線コネクタ 1952">
                <a:extLst>
                  <a:ext uri="{FF2B5EF4-FFF2-40B4-BE49-F238E27FC236}">
                    <a16:creationId xmlns:a16="http://schemas.microsoft.com/office/drawing/2014/main" id="{981E692E-E6DE-7204-5C46-7A535F92BC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83226" y="5763634"/>
                <a:ext cx="35018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54" name="直線コネクタ 1953">
                <a:extLst>
                  <a:ext uri="{FF2B5EF4-FFF2-40B4-BE49-F238E27FC236}">
                    <a16:creationId xmlns:a16="http://schemas.microsoft.com/office/drawing/2014/main" id="{7768DB88-D293-9476-B9AA-07CF958EDD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26143" y="5609195"/>
                <a:ext cx="730" cy="349746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55" name="直線コネクタ 1954">
                <a:extLst>
                  <a:ext uri="{FF2B5EF4-FFF2-40B4-BE49-F238E27FC236}">
                    <a16:creationId xmlns:a16="http://schemas.microsoft.com/office/drawing/2014/main" id="{812E7217-83DD-C58C-DEBE-4A48ED5BE0C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20136" y="5310648"/>
                <a:ext cx="457622" cy="7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56" name="直線コネクタ 1955">
                <a:extLst>
                  <a:ext uri="{FF2B5EF4-FFF2-40B4-BE49-F238E27FC236}">
                    <a16:creationId xmlns:a16="http://schemas.microsoft.com/office/drawing/2014/main" id="{5038FCC6-0B44-BED6-1B5F-8FBB2A510B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26508" y="5304569"/>
                <a:ext cx="0" cy="21993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57" name="直線コネクタ 1956">
                <a:extLst>
                  <a:ext uri="{FF2B5EF4-FFF2-40B4-BE49-F238E27FC236}">
                    <a16:creationId xmlns:a16="http://schemas.microsoft.com/office/drawing/2014/main" id="{FE8160F6-4AE9-1B78-68EE-41340BB0F05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316853" y="5609195"/>
                <a:ext cx="370072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58" name="直線コネクタ 1957">
                <a:extLst>
                  <a:ext uri="{FF2B5EF4-FFF2-40B4-BE49-F238E27FC236}">
                    <a16:creationId xmlns:a16="http://schemas.microsoft.com/office/drawing/2014/main" id="{1D5302D7-79D0-0AA6-49C4-3334DB29BDF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682691" y="5604581"/>
                <a:ext cx="0" cy="13883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59" name="直線コネクタ 1958">
                <a:extLst>
                  <a:ext uri="{FF2B5EF4-FFF2-40B4-BE49-F238E27FC236}">
                    <a16:creationId xmlns:a16="http://schemas.microsoft.com/office/drawing/2014/main" id="{4848083C-5CB1-B677-126B-DC5990E77D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886401" y="5533458"/>
                <a:ext cx="28987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60" name="直線コネクタ 1959">
                <a:extLst>
                  <a:ext uri="{FF2B5EF4-FFF2-40B4-BE49-F238E27FC236}">
                    <a16:creationId xmlns:a16="http://schemas.microsoft.com/office/drawing/2014/main" id="{8553D3A5-731D-78C5-8111-D22A66CA27F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886401" y="5417641"/>
                <a:ext cx="28987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61" name="直線コネクタ 1960">
                <a:extLst>
                  <a:ext uri="{FF2B5EF4-FFF2-40B4-BE49-F238E27FC236}">
                    <a16:creationId xmlns:a16="http://schemas.microsoft.com/office/drawing/2014/main" id="{DABCBF3E-E8E3-B758-A87C-DABD9D0CA3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55372" y="5866846"/>
                <a:ext cx="376731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62" name="直線コネクタ 1961">
                <a:extLst>
                  <a:ext uri="{FF2B5EF4-FFF2-40B4-BE49-F238E27FC236}">
                    <a16:creationId xmlns:a16="http://schemas.microsoft.com/office/drawing/2014/main" id="{12116597-3697-D2F2-F1CE-CB8D78817E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32103" y="5827183"/>
                <a:ext cx="0" cy="137584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63" name="直線コネクタ 1962">
                <a:extLst>
                  <a:ext uri="{FF2B5EF4-FFF2-40B4-BE49-F238E27FC236}">
                    <a16:creationId xmlns:a16="http://schemas.microsoft.com/office/drawing/2014/main" id="{41BD166F-3769-92EB-D0E3-FDCBC67BD6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87442" y="5873196"/>
                <a:ext cx="139066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64" name="直線コネクタ 1963">
                <a:extLst>
                  <a:ext uri="{FF2B5EF4-FFF2-40B4-BE49-F238E27FC236}">
                    <a16:creationId xmlns:a16="http://schemas.microsoft.com/office/drawing/2014/main" id="{9AA6E067-CB29-7D9A-468F-AFCEA919898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333406" y="5897850"/>
                <a:ext cx="448289" cy="1076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65" name="直線コネクタ 1964">
                <a:extLst>
                  <a:ext uri="{FF2B5EF4-FFF2-40B4-BE49-F238E27FC236}">
                    <a16:creationId xmlns:a16="http://schemas.microsoft.com/office/drawing/2014/main" id="{855416A5-5858-993A-DB1C-E7668C5F0CB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501889" y="5604581"/>
                <a:ext cx="0" cy="125895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66" name="直線コネクタ 1965">
                <a:extLst>
                  <a:ext uri="{FF2B5EF4-FFF2-40B4-BE49-F238E27FC236}">
                    <a16:creationId xmlns:a16="http://schemas.microsoft.com/office/drawing/2014/main" id="{892B381F-74A8-DFEF-5CC7-E2C13CF6F2F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333406" y="5736195"/>
                <a:ext cx="85542" cy="1357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67" name="直線コネクタ 1966">
                <a:extLst>
                  <a:ext uri="{FF2B5EF4-FFF2-40B4-BE49-F238E27FC236}">
                    <a16:creationId xmlns:a16="http://schemas.microsoft.com/office/drawing/2014/main" id="{96703707-24E3-6FD3-B209-48D1A5DA0B9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472485" y="5736195"/>
                <a:ext cx="85542" cy="1357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68" name="直線コネクタ 1967">
                <a:extLst>
                  <a:ext uri="{FF2B5EF4-FFF2-40B4-BE49-F238E27FC236}">
                    <a16:creationId xmlns:a16="http://schemas.microsoft.com/office/drawing/2014/main" id="{2CBB7C99-3D9B-35B6-8C03-4CAFA800E45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636567" y="5736873"/>
                <a:ext cx="36000" cy="1357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69" name="直線コネクタ 1968">
                <a:extLst>
                  <a:ext uri="{FF2B5EF4-FFF2-40B4-BE49-F238E27FC236}">
                    <a16:creationId xmlns:a16="http://schemas.microsoft.com/office/drawing/2014/main" id="{951F2EEE-903D-5BCA-E22A-D2F79097FB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891435" y="5392768"/>
                <a:ext cx="0" cy="5190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70" name="直線コネクタ 1969">
                <a:extLst>
                  <a:ext uri="{FF2B5EF4-FFF2-40B4-BE49-F238E27FC236}">
                    <a16:creationId xmlns:a16="http://schemas.microsoft.com/office/drawing/2014/main" id="{0EBAEEC5-25CA-341F-5AE6-F7C88FB769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889952" y="5503341"/>
                <a:ext cx="0" cy="5190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71" name="直線コネクタ 1970">
                <a:extLst>
                  <a:ext uri="{FF2B5EF4-FFF2-40B4-BE49-F238E27FC236}">
                    <a16:creationId xmlns:a16="http://schemas.microsoft.com/office/drawing/2014/main" id="{0EADC593-7F67-81E6-7E51-2C228FA8EF5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888518" y="5608139"/>
                <a:ext cx="0" cy="5190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72" name="直線コネクタ 1971">
                <a:extLst>
                  <a:ext uri="{FF2B5EF4-FFF2-40B4-BE49-F238E27FC236}">
                    <a16:creationId xmlns:a16="http://schemas.microsoft.com/office/drawing/2014/main" id="{A91160E1-B109-DCBD-FC5A-F00A5C1270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09595" y="5318801"/>
                <a:ext cx="682" cy="73809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73" name="直線コネクタ 1972">
                <a:extLst>
                  <a:ext uri="{FF2B5EF4-FFF2-40B4-BE49-F238E27FC236}">
                    <a16:creationId xmlns:a16="http://schemas.microsoft.com/office/drawing/2014/main" id="{0D8B62DD-F8A0-BC05-3E7F-A38C8B25027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317586" y="5386498"/>
                <a:ext cx="85542" cy="1357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74" name="直線コネクタ 1973">
                <a:extLst>
                  <a:ext uri="{FF2B5EF4-FFF2-40B4-BE49-F238E27FC236}">
                    <a16:creationId xmlns:a16="http://schemas.microsoft.com/office/drawing/2014/main" id="{C78ECF95-9EAC-A2F9-6BCF-8814F90F3B3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538993" y="5399469"/>
                <a:ext cx="241250" cy="1357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75" name="直線コネクタ 1974">
                <a:extLst>
                  <a:ext uri="{FF2B5EF4-FFF2-40B4-BE49-F238E27FC236}">
                    <a16:creationId xmlns:a16="http://schemas.microsoft.com/office/drawing/2014/main" id="{037BE2EA-4EEB-DC69-CDF7-6E9ECE5C3DB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538993" y="5304192"/>
                <a:ext cx="0" cy="201137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76" name="直線コネクタ 1975">
                <a:extLst>
                  <a:ext uri="{FF2B5EF4-FFF2-40B4-BE49-F238E27FC236}">
                    <a16:creationId xmlns:a16="http://schemas.microsoft.com/office/drawing/2014/main" id="{7DEEDA00-2517-A154-55CC-45557D76E8B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449220" y="5500759"/>
                <a:ext cx="85542" cy="1357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77" name="直線コネクタ 1976">
                <a:extLst>
                  <a:ext uri="{FF2B5EF4-FFF2-40B4-BE49-F238E27FC236}">
                    <a16:creationId xmlns:a16="http://schemas.microsoft.com/office/drawing/2014/main" id="{9BE76502-BE1F-0029-BDCC-C48D79FA13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1319" y="8737080"/>
                <a:ext cx="1102063" cy="251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78" name="直線コネクタ 1977">
                <a:extLst>
                  <a:ext uri="{FF2B5EF4-FFF2-40B4-BE49-F238E27FC236}">
                    <a16:creationId xmlns:a16="http://schemas.microsoft.com/office/drawing/2014/main" id="{5A59C55D-CFDA-2B5A-1337-95B38838BC1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91989" y="8732353"/>
                <a:ext cx="0" cy="988995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79" name="直線コネクタ 1978">
                <a:extLst>
                  <a:ext uri="{FF2B5EF4-FFF2-40B4-BE49-F238E27FC236}">
                    <a16:creationId xmlns:a16="http://schemas.microsoft.com/office/drawing/2014/main" id="{0A16CE1A-2E81-966E-68AB-FBE25412C1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84467" y="9711232"/>
                <a:ext cx="2221040" cy="17985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80" name="直線コネクタ 1979">
                <a:extLst>
                  <a:ext uri="{FF2B5EF4-FFF2-40B4-BE49-F238E27FC236}">
                    <a16:creationId xmlns:a16="http://schemas.microsoft.com/office/drawing/2014/main" id="{6D65197E-2F11-BD4B-D70C-078879A2C8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89270" y="8728923"/>
                <a:ext cx="2049" cy="103420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81" name="直線コネクタ 1980">
                <a:extLst>
                  <a:ext uri="{FF2B5EF4-FFF2-40B4-BE49-F238E27FC236}">
                    <a16:creationId xmlns:a16="http://schemas.microsoft.com/office/drawing/2014/main" id="{26E2A802-7091-3747-60B7-CEE538DF60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07393" y="9753005"/>
                <a:ext cx="185514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82" name="直線コネクタ 1981">
                <a:extLst>
                  <a:ext uri="{FF2B5EF4-FFF2-40B4-BE49-F238E27FC236}">
                    <a16:creationId xmlns:a16="http://schemas.microsoft.com/office/drawing/2014/main" id="{258D9F2C-A214-36D9-EFE0-C91D87C71E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35875" y="9572129"/>
                <a:ext cx="1048267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83" name="直線コネクタ 1982">
                <a:extLst>
                  <a:ext uri="{FF2B5EF4-FFF2-40B4-BE49-F238E27FC236}">
                    <a16:creationId xmlns:a16="http://schemas.microsoft.com/office/drawing/2014/main" id="{CB98198C-1887-5737-2333-F5C1320988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41572" y="9567033"/>
                <a:ext cx="3757" cy="313720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84" name="直線コネクタ 1983">
                <a:extLst>
                  <a:ext uri="{FF2B5EF4-FFF2-40B4-BE49-F238E27FC236}">
                    <a16:creationId xmlns:a16="http://schemas.microsoft.com/office/drawing/2014/main" id="{A829267B-0821-6C38-C709-EAC9DDE306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43450" y="12704233"/>
                <a:ext cx="1313123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85" name="直線コネクタ 1984">
                <a:extLst>
                  <a:ext uri="{FF2B5EF4-FFF2-40B4-BE49-F238E27FC236}">
                    <a16:creationId xmlns:a16="http://schemas.microsoft.com/office/drawing/2014/main" id="{5F513744-746E-A8C4-D918-DB25C75E907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307393" y="9749929"/>
                <a:ext cx="9991" cy="2751104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86" name="直線コネクタ 1985">
                <a:extLst>
                  <a:ext uri="{FF2B5EF4-FFF2-40B4-BE49-F238E27FC236}">
                    <a16:creationId xmlns:a16="http://schemas.microsoft.com/office/drawing/2014/main" id="{5B78F1B5-3A9E-FD7F-5B10-877FBF68192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01615" y="12496799"/>
                <a:ext cx="176176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87" name="直線コネクタ 1986">
                <a:extLst>
                  <a:ext uri="{FF2B5EF4-FFF2-40B4-BE49-F238E27FC236}">
                    <a16:creationId xmlns:a16="http://schemas.microsoft.com/office/drawing/2014/main" id="{B4CA4096-9EFE-F305-E42F-B4362C27F6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69323" y="12496799"/>
                <a:ext cx="0" cy="42334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88" name="直線コネクタ 1987">
                <a:extLst>
                  <a:ext uri="{FF2B5EF4-FFF2-40B4-BE49-F238E27FC236}">
                    <a16:creationId xmlns:a16="http://schemas.microsoft.com/office/drawing/2014/main" id="{2DB859C4-AC50-00B4-5AB3-83FA824628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62494" y="12539133"/>
                <a:ext cx="2238623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89" name="直線コネクタ 1988">
                <a:extLst>
                  <a:ext uri="{FF2B5EF4-FFF2-40B4-BE49-F238E27FC236}">
                    <a16:creationId xmlns:a16="http://schemas.microsoft.com/office/drawing/2014/main" id="{D4A60F86-F3BE-EECF-7188-F7365C343EB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21726" y="12496799"/>
                <a:ext cx="1197786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90" name="直線コネクタ 1989">
                <a:extLst>
                  <a:ext uri="{FF2B5EF4-FFF2-40B4-BE49-F238E27FC236}">
                    <a16:creationId xmlns:a16="http://schemas.microsoft.com/office/drawing/2014/main" id="{6C541657-3229-BDC2-26A9-2D8024A666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57438" y="12438061"/>
                <a:ext cx="182028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91" name="直線コネクタ 1990">
                <a:extLst>
                  <a:ext uri="{FF2B5EF4-FFF2-40B4-BE49-F238E27FC236}">
                    <a16:creationId xmlns:a16="http://schemas.microsoft.com/office/drawing/2014/main" id="{5C3B60D2-01CF-E98F-1840-857C70C0B2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30411" y="12438061"/>
                <a:ext cx="0" cy="58738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92" name="直線コネクタ 1991">
                <a:extLst>
                  <a:ext uri="{FF2B5EF4-FFF2-40B4-BE49-F238E27FC236}">
                    <a16:creationId xmlns:a16="http://schemas.microsoft.com/office/drawing/2014/main" id="{26279A69-0C80-5051-C173-6E35D2DB2BE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356104" y="11142464"/>
                <a:ext cx="1334" cy="1305227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93" name="直線コネクタ 1992">
                <a:extLst>
                  <a:ext uri="{FF2B5EF4-FFF2-40B4-BE49-F238E27FC236}">
                    <a16:creationId xmlns:a16="http://schemas.microsoft.com/office/drawing/2014/main" id="{5AFE9521-727F-F2FE-8A58-333F8F7664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45846" y="9769475"/>
                <a:ext cx="973666" cy="9525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94" name="直線コネクタ 1993">
                <a:extLst>
                  <a:ext uri="{FF2B5EF4-FFF2-40B4-BE49-F238E27FC236}">
                    <a16:creationId xmlns:a16="http://schemas.microsoft.com/office/drawing/2014/main" id="{A70588F6-050B-3A33-CEEA-85C965E47A0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50312" y="11100949"/>
                <a:ext cx="1406374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95" name="直線コネクタ 1994">
                <a:extLst>
                  <a:ext uri="{FF2B5EF4-FFF2-40B4-BE49-F238E27FC236}">
                    <a16:creationId xmlns:a16="http://schemas.microsoft.com/office/drawing/2014/main" id="{F90AD20A-3447-F3B4-3516-42729F913B0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360705" y="9786915"/>
                <a:ext cx="1334" cy="1305227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96" name="直線コネクタ 1995">
                <a:extLst>
                  <a:ext uri="{FF2B5EF4-FFF2-40B4-BE49-F238E27FC236}">
                    <a16:creationId xmlns:a16="http://schemas.microsoft.com/office/drawing/2014/main" id="{1B5F4489-7439-6AD2-A89D-E9EA5169ED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54792" y="9793978"/>
                <a:ext cx="166934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97" name="直線コネクタ 1996">
                <a:extLst>
                  <a:ext uri="{FF2B5EF4-FFF2-40B4-BE49-F238E27FC236}">
                    <a16:creationId xmlns:a16="http://schemas.microsoft.com/office/drawing/2014/main" id="{256B5E86-B2C6-F9B1-CDF7-A7054DE5FD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21726" y="9756969"/>
                <a:ext cx="22412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98" name="直線コネクタ 1997">
                <a:extLst>
                  <a:ext uri="{FF2B5EF4-FFF2-40B4-BE49-F238E27FC236}">
                    <a16:creationId xmlns:a16="http://schemas.microsoft.com/office/drawing/2014/main" id="{4E7D33CF-56A1-1377-0F21-4B655B096C2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526057" y="9748341"/>
                <a:ext cx="1207" cy="55456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99" name="直線コネクタ 1998">
                <a:extLst>
                  <a:ext uri="{FF2B5EF4-FFF2-40B4-BE49-F238E27FC236}">
                    <a16:creationId xmlns:a16="http://schemas.microsoft.com/office/drawing/2014/main" id="{E46766D4-D10E-119D-3604-7356EFC378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48440" y="11142464"/>
                <a:ext cx="1404408" cy="397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00" name="直線コネクタ 1999">
                <a:extLst>
                  <a:ext uri="{FF2B5EF4-FFF2-40B4-BE49-F238E27FC236}">
                    <a16:creationId xmlns:a16="http://schemas.microsoft.com/office/drawing/2014/main" id="{F4A87BE6-3071-A235-ED9C-6200F281FEE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18909" y="9721661"/>
                <a:ext cx="603" cy="239902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01" name="直線コネクタ 2000">
                <a:extLst>
                  <a:ext uri="{FF2B5EF4-FFF2-40B4-BE49-F238E27FC236}">
                    <a16:creationId xmlns:a16="http://schemas.microsoft.com/office/drawing/2014/main" id="{FB4C13EC-1EF0-4BE0-BA48-83605E79C11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9988" y="9956197"/>
                <a:ext cx="60483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02" name="直線コネクタ 2001">
                <a:extLst>
                  <a:ext uri="{FF2B5EF4-FFF2-40B4-BE49-F238E27FC236}">
                    <a16:creationId xmlns:a16="http://schemas.microsoft.com/office/drawing/2014/main" id="{273CF659-4E7C-56C9-3AB1-CE7D24F65C3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69242" y="9946594"/>
                <a:ext cx="0" cy="394379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03" name="直線コネクタ 2002">
                <a:extLst>
                  <a:ext uri="{FF2B5EF4-FFF2-40B4-BE49-F238E27FC236}">
                    <a16:creationId xmlns:a16="http://schemas.microsoft.com/office/drawing/2014/main" id="{A05C06A2-BDD0-3EA0-9E51-1B547EA86D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753446" y="10592180"/>
                <a:ext cx="3240" cy="1082722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04" name="直線コネクタ 2003">
                <a:extLst>
                  <a:ext uri="{FF2B5EF4-FFF2-40B4-BE49-F238E27FC236}">
                    <a16:creationId xmlns:a16="http://schemas.microsoft.com/office/drawing/2014/main" id="{180A2F8A-7802-3E54-0F1D-1BE802956A4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63447" y="11940795"/>
                <a:ext cx="5102" cy="598338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05" name="直線コネクタ 2004">
                <a:extLst>
                  <a:ext uri="{FF2B5EF4-FFF2-40B4-BE49-F238E27FC236}">
                    <a16:creationId xmlns:a16="http://schemas.microsoft.com/office/drawing/2014/main" id="{EDC5B374-1FB6-800E-666A-12FCB44DF5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9569" y="10594752"/>
                <a:ext cx="213131" cy="2497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06" name="直線コネクタ 2005">
                <a:extLst>
                  <a:ext uri="{FF2B5EF4-FFF2-40B4-BE49-F238E27FC236}">
                    <a16:creationId xmlns:a16="http://schemas.microsoft.com/office/drawing/2014/main" id="{D74EACC3-9B80-AF69-3FEB-5B73C27B832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62217" y="10716609"/>
                <a:ext cx="60483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07" name="直線コネクタ 2006">
                <a:extLst>
                  <a:ext uri="{FF2B5EF4-FFF2-40B4-BE49-F238E27FC236}">
                    <a16:creationId xmlns:a16="http://schemas.microsoft.com/office/drawing/2014/main" id="{4ED6FC8E-8C78-A394-EF3D-025B0F5963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12807" y="10592180"/>
                <a:ext cx="0" cy="127605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08" name="直線コネクタ 2007">
                <a:extLst>
                  <a:ext uri="{FF2B5EF4-FFF2-40B4-BE49-F238E27FC236}">
                    <a16:creationId xmlns:a16="http://schemas.microsoft.com/office/drawing/2014/main" id="{433EEFEC-74DB-0FE5-A2F4-883DE687F2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53544" y="11532504"/>
                <a:ext cx="80269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09" name="直線コネクタ 2008">
                <a:extLst>
                  <a:ext uri="{FF2B5EF4-FFF2-40B4-BE49-F238E27FC236}">
                    <a16:creationId xmlns:a16="http://schemas.microsoft.com/office/drawing/2014/main" id="{59AA808D-38E6-7D34-CEE1-355DF62A5F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52323" y="11606785"/>
                <a:ext cx="80269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10" name="直線コネクタ 2009">
                <a:extLst>
                  <a:ext uri="{FF2B5EF4-FFF2-40B4-BE49-F238E27FC236}">
                    <a16:creationId xmlns:a16="http://schemas.microsoft.com/office/drawing/2014/main" id="{100A5A40-6883-4414-B5F1-E2161D0917F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824056" y="11538670"/>
                <a:ext cx="520" cy="6195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11" name="直線コネクタ 2010">
                <a:extLst>
                  <a:ext uri="{FF2B5EF4-FFF2-40B4-BE49-F238E27FC236}">
                    <a16:creationId xmlns:a16="http://schemas.microsoft.com/office/drawing/2014/main" id="{CE329BA2-669F-B43D-CFF5-57B270D9ABF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8131" y="11950016"/>
                <a:ext cx="14234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12" name="直線コネクタ 2011">
                <a:extLst>
                  <a:ext uri="{FF2B5EF4-FFF2-40B4-BE49-F238E27FC236}">
                    <a16:creationId xmlns:a16="http://schemas.microsoft.com/office/drawing/2014/main" id="{9320E4A8-05A2-6C06-AF0E-16F6095AD9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5941" y="12135754"/>
                <a:ext cx="14234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13" name="直線コネクタ 2012">
                <a:extLst>
                  <a:ext uri="{FF2B5EF4-FFF2-40B4-BE49-F238E27FC236}">
                    <a16:creationId xmlns:a16="http://schemas.microsoft.com/office/drawing/2014/main" id="{D6565F89-0B5D-5050-A674-FA38A3C18C5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18909" y="12275613"/>
                <a:ext cx="0" cy="26352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14" name="直線コネクタ 2013">
                <a:extLst>
                  <a:ext uri="{FF2B5EF4-FFF2-40B4-BE49-F238E27FC236}">
                    <a16:creationId xmlns:a16="http://schemas.microsoft.com/office/drawing/2014/main" id="{A8642568-8BC3-A71E-45E5-1AFB4769575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10601" y="12285702"/>
                <a:ext cx="4680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15" name="直線コネクタ 2014">
                <a:extLst>
                  <a:ext uri="{FF2B5EF4-FFF2-40B4-BE49-F238E27FC236}">
                    <a16:creationId xmlns:a16="http://schemas.microsoft.com/office/drawing/2014/main" id="{90C594BE-F075-A6AD-06FC-F5B508252F5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30233" y="12142897"/>
                <a:ext cx="0" cy="142805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16" name="直線コネクタ 2015">
                <a:extLst>
                  <a:ext uri="{FF2B5EF4-FFF2-40B4-BE49-F238E27FC236}">
                    <a16:creationId xmlns:a16="http://schemas.microsoft.com/office/drawing/2014/main" id="{3656978B-070F-CBC8-E526-985BCFDC700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76990" y="11970653"/>
                <a:ext cx="81858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17" name="直線コネクタ 2016">
                <a:extLst>
                  <a:ext uri="{FF2B5EF4-FFF2-40B4-BE49-F238E27FC236}">
                    <a16:creationId xmlns:a16="http://schemas.microsoft.com/office/drawing/2014/main" id="{2E06AE60-0895-1369-085D-DE388FCC89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67831" y="12509344"/>
                <a:ext cx="261244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18" name="直線コネクタ 2017">
                <a:extLst>
                  <a:ext uri="{FF2B5EF4-FFF2-40B4-BE49-F238E27FC236}">
                    <a16:creationId xmlns:a16="http://schemas.microsoft.com/office/drawing/2014/main" id="{DBCBAB17-245E-795A-57CF-890F5235C9D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19547" y="12506168"/>
                <a:ext cx="0" cy="3600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019" name="正方形/長方形 2018">
                <a:extLst>
                  <a:ext uri="{FF2B5EF4-FFF2-40B4-BE49-F238E27FC236}">
                    <a16:creationId xmlns:a16="http://schemas.microsoft.com/office/drawing/2014/main" id="{EFFECDB7-45AB-CB16-54A9-38FA389BC12B}"/>
                  </a:ext>
                </a:extLst>
              </p:cNvPr>
              <p:cNvSpPr/>
              <p:nvPr/>
            </p:nvSpPr>
            <p:spPr>
              <a:xfrm>
                <a:off x="3744228" y="8154987"/>
                <a:ext cx="965669" cy="639005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2020" name="直線コネクタ 2019">
                <a:extLst>
                  <a:ext uri="{FF2B5EF4-FFF2-40B4-BE49-F238E27FC236}">
                    <a16:creationId xmlns:a16="http://schemas.microsoft.com/office/drawing/2014/main" id="{8D24CA85-D531-FB5D-995B-EF950AEAC9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80946" y="8145359"/>
                <a:ext cx="0" cy="655733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021" name="正方形/長方形 2020">
                <a:extLst>
                  <a:ext uri="{FF2B5EF4-FFF2-40B4-BE49-F238E27FC236}">
                    <a16:creationId xmlns:a16="http://schemas.microsoft.com/office/drawing/2014/main" id="{2F2F5BD5-89C3-5A5A-37CB-19332BFAAA64}"/>
                  </a:ext>
                </a:extLst>
              </p:cNvPr>
              <p:cNvSpPr/>
              <p:nvPr/>
            </p:nvSpPr>
            <p:spPr>
              <a:xfrm>
                <a:off x="3744104" y="8794321"/>
                <a:ext cx="965669" cy="927027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2022" name="直線コネクタ 2021">
                <a:extLst>
                  <a:ext uri="{FF2B5EF4-FFF2-40B4-BE49-F238E27FC236}">
                    <a16:creationId xmlns:a16="http://schemas.microsoft.com/office/drawing/2014/main" id="{1C62EA16-5D99-6E29-CDFE-8FD346FCAA0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87813" y="8794649"/>
                <a:ext cx="0" cy="677368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23" name="直線コネクタ 2022">
                <a:extLst>
                  <a:ext uri="{FF2B5EF4-FFF2-40B4-BE49-F238E27FC236}">
                    <a16:creationId xmlns:a16="http://schemas.microsoft.com/office/drawing/2014/main" id="{D1AE93C2-D882-E139-3F60-09A4246C695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34804" y="8796859"/>
                <a:ext cx="0" cy="677368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24" name="直線コネクタ 2023">
                <a:extLst>
                  <a:ext uri="{FF2B5EF4-FFF2-40B4-BE49-F238E27FC236}">
                    <a16:creationId xmlns:a16="http://schemas.microsoft.com/office/drawing/2014/main" id="{51E19F49-4A2B-9344-0B55-D8705E69E64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44104" y="9480546"/>
                <a:ext cx="965669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025" name="正方形/長方形 2024">
                <a:extLst>
                  <a:ext uri="{FF2B5EF4-FFF2-40B4-BE49-F238E27FC236}">
                    <a16:creationId xmlns:a16="http://schemas.microsoft.com/office/drawing/2014/main" id="{765B5C8C-D957-24C3-7046-FF3B65BFDF21}"/>
                  </a:ext>
                </a:extLst>
              </p:cNvPr>
              <p:cNvSpPr/>
              <p:nvPr/>
            </p:nvSpPr>
            <p:spPr>
              <a:xfrm>
                <a:off x="3058182" y="9191842"/>
                <a:ext cx="533807" cy="525601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2026" name="直線コネクタ 2025">
                <a:extLst>
                  <a:ext uri="{FF2B5EF4-FFF2-40B4-BE49-F238E27FC236}">
                    <a16:creationId xmlns:a16="http://schemas.microsoft.com/office/drawing/2014/main" id="{B67353EB-7558-1F5D-6C6A-40BAD22F1B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13285" y="8743399"/>
                <a:ext cx="0" cy="448443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27" name="直線コネクタ 2026">
                <a:extLst>
                  <a:ext uri="{FF2B5EF4-FFF2-40B4-BE49-F238E27FC236}">
                    <a16:creationId xmlns:a16="http://schemas.microsoft.com/office/drawing/2014/main" id="{F80A87CE-CDF6-3AD2-0CB9-80F28AE35052}"/>
                  </a:ext>
                </a:extLst>
              </p:cNvPr>
              <p:cNvCxnSpPr>
                <a:cxnSpLocks/>
                <a:stCxn id="2025" idx="1"/>
                <a:endCxn id="2025" idx="3"/>
              </p:cNvCxnSpPr>
              <p:nvPr/>
            </p:nvCxnSpPr>
            <p:spPr>
              <a:xfrm>
                <a:off x="3058182" y="9454643"/>
                <a:ext cx="533807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28" name="直線コネクタ 2027">
                <a:extLst>
                  <a:ext uri="{FF2B5EF4-FFF2-40B4-BE49-F238E27FC236}">
                    <a16:creationId xmlns:a16="http://schemas.microsoft.com/office/drawing/2014/main" id="{1666A6F2-2646-FE3A-5D33-A4177BC180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81485" y="9711232"/>
                <a:ext cx="0" cy="15989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29" name="直線コネクタ 2028">
                <a:extLst>
                  <a:ext uri="{FF2B5EF4-FFF2-40B4-BE49-F238E27FC236}">
                    <a16:creationId xmlns:a16="http://schemas.microsoft.com/office/drawing/2014/main" id="{C3F6986B-0185-A252-C9C3-F307483A73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36896" y="9710144"/>
                <a:ext cx="0" cy="15989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30" name="直線コネクタ 2029">
                <a:extLst>
                  <a:ext uri="{FF2B5EF4-FFF2-40B4-BE49-F238E27FC236}">
                    <a16:creationId xmlns:a16="http://schemas.microsoft.com/office/drawing/2014/main" id="{A6403DE9-5C5B-B597-1B40-3CFF1595559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8077" y="9710144"/>
                <a:ext cx="0" cy="15989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31" name="直線コネクタ 2030">
                <a:extLst>
                  <a:ext uri="{FF2B5EF4-FFF2-40B4-BE49-F238E27FC236}">
                    <a16:creationId xmlns:a16="http://schemas.microsoft.com/office/drawing/2014/main" id="{B3312E65-F05A-93EC-4A10-86BB7B1DD3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11328" y="9713665"/>
                <a:ext cx="0" cy="15989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32" name="直線コネクタ 2031">
                <a:extLst>
                  <a:ext uri="{FF2B5EF4-FFF2-40B4-BE49-F238E27FC236}">
                    <a16:creationId xmlns:a16="http://schemas.microsoft.com/office/drawing/2014/main" id="{4A19DE10-88C1-046E-5633-95754E547F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54127" y="9714032"/>
                <a:ext cx="0" cy="15989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33" name="直線コネクタ 2032">
                <a:extLst>
                  <a:ext uri="{FF2B5EF4-FFF2-40B4-BE49-F238E27FC236}">
                    <a16:creationId xmlns:a16="http://schemas.microsoft.com/office/drawing/2014/main" id="{C63E789D-62B1-DEBE-D9BE-885782007F8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81485" y="10941058"/>
                <a:ext cx="0" cy="15989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34" name="直線コネクタ 2033">
                <a:extLst>
                  <a:ext uri="{FF2B5EF4-FFF2-40B4-BE49-F238E27FC236}">
                    <a16:creationId xmlns:a16="http://schemas.microsoft.com/office/drawing/2014/main" id="{A8BA2077-E315-C759-F265-057E927EF2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36896" y="10941058"/>
                <a:ext cx="0" cy="15989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35" name="直線コネクタ 2034">
                <a:extLst>
                  <a:ext uri="{FF2B5EF4-FFF2-40B4-BE49-F238E27FC236}">
                    <a16:creationId xmlns:a16="http://schemas.microsoft.com/office/drawing/2014/main" id="{6747C8F0-0C19-AEC7-FED8-C8233365D13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0409" y="10941057"/>
                <a:ext cx="0" cy="15989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36" name="直線コネクタ 2035">
                <a:extLst>
                  <a:ext uri="{FF2B5EF4-FFF2-40B4-BE49-F238E27FC236}">
                    <a16:creationId xmlns:a16="http://schemas.microsoft.com/office/drawing/2014/main" id="{53FDEEF3-0D02-8FF7-6847-99AE328034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10639" y="10941057"/>
                <a:ext cx="0" cy="15989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37" name="直線コネクタ 2036">
                <a:extLst>
                  <a:ext uri="{FF2B5EF4-FFF2-40B4-BE49-F238E27FC236}">
                    <a16:creationId xmlns:a16="http://schemas.microsoft.com/office/drawing/2014/main" id="{4E786272-E15C-4976-2AB4-84A6C094DE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48919" y="10934499"/>
                <a:ext cx="0" cy="15989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38" name="直線コネクタ 2037">
                <a:extLst>
                  <a:ext uri="{FF2B5EF4-FFF2-40B4-BE49-F238E27FC236}">
                    <a16:creationId xmlns:a16="http://schemas.microsoft.com/office/drawing/2014/main" id="{613F4F95-E2FD-2FFB-200D-791FEE31231A}"/>
                  </a:ext>
                </a:extLst>
              </p:cNvPr>
              <p:cNvCxnSpPr>
                <a:cxnSpLocks/>
                <a:stCxn id="2050" idx="1"/>
                <a:endCxn id="2051" idx="1"/>
              </p:cNvCxnSpPr>
              <p:nvPr/>
            </p:nvCxnSpPr>
            <p:spPr>
              <a:xfrm>
                <a:off x="2773470" y="11605006"/>
                <a:ext cx="206" cy="462442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039" name="正方形/長方形 2038">
                <a:extLst>
                  <a:ext uri="{FF2B5EF4-FFF2-40B4-BE49-F238E27FC236}">
                    <a16:creationId xmlns:a16="http://schemas.microsoft.com/office/drawing/2014/main" id="{1283082F-ABED-867A-2ABE-8CC7DDAF0857}"/>
                  </a:ext>
                </a:extLst>
              </p:cNvPr>
              <p:cNvSpPr/>
              <p:nvPr/>
            </p:nvSpPr>
            <p:spPr>
              <a:xfrm>
                <a:off x="2864303" y="11040955"/>
                <a:ext cx="829782" cy="58579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040" name="正方形/長方形 2039">
                <a:extLst>
                  <a:ext uri="{FF2B5EF4-FFF2-40B4-BE49-F238E27FC236}">
                    <a16:creationId xmlns:a16="http://schemas.microsoft.com/office/drawing/2014/main" id="{C329056D-7261-E463-FDAF-947872CE53CB}"/>
                  </a:ext>
                </a:extLst>
              </p:cNvPr>
              <p:cNvSpPr/>
              <p:nvPr/>
            </p:nvSpPr>
            <p:spPr>
              <a:xfrm>
                <a:off x="2862626" y="11144959"/>
                <a:ext cx="829782" cy="58579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2041" name="直線コネクタ 2040">
                <a:extLst>
                  <a:ext uri="{FF2B5EF4-FFF2-40B4-BE49-F238E27FC236}">
                    <a16:creationId xmlns:a16="http://schemas.microsoft.com/office/drawing/2014/main" id="{FFF4535D-1860-5F68-F52C-F1B909807DA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81485" y="11142465"/>
                <a:ext cx="0" cy="15989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42" name="直線コネクタ 2041">
                <a:extLst>
                  <a:ext uri="{FF2B5EF4-FFF2-40B4-BE49-F238E27FC236}">
                    <a16:creationId xmlns:a16="http://schemas.microsoft.com/office/drawing/2014/main" id="{4543BF8F-BCBA-DF34-E169-10C2FBEB02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36896" y="11142465"/>
                <a:ext cx="0" cy="15989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43" name="直線コネクタ 2042">
                <a:extLst>
                  <a:ext uri="{FF2B5EF4-FFF2-40B4-BE49-F238E27FC236}">
                    <a16:creationId xmlns:a16="http://schemas.microsoft.com/office/drawing/2014/main" id="{BE34DDAA-C3FD-3B03-DAB6-F0FA5EA4C50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0409" y="11142464"/>
                <a:ext cx="0" cy="15989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44" name="直線コネクタ 2043">
                <a:extLst>
                  <a:ext uri="{FF2B5EF4-FFF2-40B4-BE49-F238E27FC236}">
                    <a16:creationId xmlns:a16="http://schemas.microsoft.com/office/drawing/2014/main" id="{B1A85007-B0BA-8D79-8A52-57BB3C06C8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10639" y="11142464"/>
                <a:ext cx="0" cy="15989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45" name="直線コネクタ 2044">
                <a:extLst>
                  <a:ext uri="{FF2B5EF4-FFF2-40B4-BE49-F238E27FC236}">
                    <a16:creationId xmlns:a16="http://schemas.microsoft.com/office/drawing/2014/main" id="{25259B33-C845-7F99-ED5C-48BCB464B2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48919" y="11135906"/>
                <a:ext cx="0" cy="15989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046" name="正方形/長方形 2045">
                <a:extLst>
                  <a:ext uri="{FF2B5EF4-FFF2-40B4-BE49-F238E27FC236}">
                    <a16:creationId xmlns:a16="http://schemas.microsoft.com/office/drawing/2014/main" id="{4BC81C79-2AA0-50B4-4C74-C39DB93AE03E}"/>
                  </a:ext>
                </a:extLst>
              </p:cNvPr>
              <p:cNvSpPr/>
              <p:nvPr/>
            </p:nvSpPr>
            <p:spPr>
              <a:xfrm>
                <a:off x="3697760" y="10964050"/>
                <a:ext cx="45929" cy="135484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047" name="正方形/長方形 2046">
                <a:extLst>
                  <a:ext uri="{FF2B5EF4-FFF2-40B4-BE49-F238E27FC236}">
                    <a16:creationId xmlns:a16="http://schemas.microsoft.com/office/drawing/2014/main" id="{C15298BD-C711-A52A-6293-E72366BE9CA0}"/>
                  </a:ext>
                </a:extLst>
              </p:cNvPr>
              <p:cNvSpPr/>
              <p:nvPr/>
            </p:nvSpPr>
            <p:spPr>
              <a:xfrm>
                <a:off x="3696811" y="11148028"/>
                <a:ext cx="45929" cy="135484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048" name="正方形/長方形 2047">
                <a:extLst>
                  <a:ext uri="{FF2B5EF4-FFF2-40B4-BE49-F238E27FC236}">
                    <a16:creationId xmlns:a16="http://schemas.microsoft.com/office/drawing/2014/main" id="{46C21C53-4C1D-4504-1394-9843D3D97559}"/>
                  </a:ext>
                </a:extLst>
              </p:cNvPr>
              <p:cNvSpPr/>
              <p:nvPr/>
            </p:nvSpPr>
            <p:spPr>
              <a:xfrm>
                <a:off x="2779821" y="11052929"/>
                <a:ext cx="86657" cy="45719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049" name="正方形/長方形 2048">
                <a:extLst>
                  <a:ext uri="{FF2B5EF4-FFF2-40B4-BE49-F238E27FC236}">
                    <a16:creationId xmlns:a16="http://schemas.microsoft.com/office/drawing/2014/main" id="{219DD1AD-6736-A5C0-6DEC-7098CEC99E01}"/>
                  </a:ext>
                </a:extLst>
              </p:cNvPr>
              <p:cNvSpPr/>
              <p:nvPr/>
            </p:nvSpPr>
            <p:spPr>
              <a:xfrm>
                <a:off x="2776646" y="11148179"/>
                <a:ext cx="86657" cy="45719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050" name="正方形/長方形 2049">
                <a:extLst>
                  <a:ext uri="{FF2B5EF4-FFF2-40B4-BE49-F238E27FC236}">
                    <a16:creationId xmlns:a16="http://schemas.microsoft.com/office/drawing/2014/main" id="{4E319139-B326-F4FD-4A96-87BF3C36B147}"/>
                  </a:ext>
                </a:extLst>
              </p:cNvPr>
              <p:cNvSpPr/>
              <p:nvPr/>
            </p:nvSpPr>
            <p:spPr>
              <a:xfrm>
                <a:off x="2773470" y="11564582"/>
                <a:ext cx="76321" cy="80847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051" name="正方形/長方形 2050">
                <a:extLst>
                  <a:ext uri="{FF2B5EF4-FFF2-40B4-BE49-F238E27FC236}">
                    <a16:creationId xmlns:a16="http://schemas.microsoft.com/office/drawing/2014/main" id="{5BE89BF2-718A-7A57-3765-457DE26E2B8D}"/>
                  </a:ext>
                </a:extLst>
              </p:cNvPr>
              <p:cNvSpPr/>
              <p:nvPr/>
            </p:nvSpPr>
            <p:spPr>
              <a:xfrm>
                <a:off x="2773676" y="12027024"/>
                <a:ext cx="76321" cy="80847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052" name="正方形/長方形 2051">
                <a:extLst>
                  <a:ext uri="{FF2B5EF4-FFF2-40B4-BE49-F238E27FC236}">
                    <a16:creationId xmlns:a16="http://schemas.microsoft.com/office/drawing/2014/main" id="{BB969052-71F9-82CA-F900-7D0CF700FF05}"/>
                  </a:ext>
                </a:extLst>
              </p:cNvPr>
              <p:cNvSpPr/>
              <p:nvPr/>
            </p:nvSpPr>
            <p:spPr>
              <a:xfrm>
                <a:off x="2767300" y="11796984"/>
                <a:ext cx="142924" cy="521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2053" name="直線コネクタ 2052">
                <a:extLst>
                  <a:ext uri="{FF2B5EF4-FFF2-40B4-BE49-F238E27FC236}">
                    <a16:creationId xmlns:a16="http://schemas.microsoft.com/office/drawing/2014/main" id="{644FE5A1-4B88-E7B5-74E7-951FB2CDDFC8}"/>
                  </a:ext>
                </a:extLst>
              </p:cNvPr>
              <p:cNvCxnSpPr>
                <a:cxnSpLocks/>
                <a:stCxn id="2050" idx="3"/>
                <a:endCxn id="2055" idx="1"/>
              </p:cNvCxnSpPr>
              <p:nvPr/>
            </p:nvCxnSpPr>
            <p:spPr>
              <a:xfrm>
                <a:off x="2849791" y="11605006"/>
                <a:ext cx="121600" cy="65912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54" name="直線コネクタ 2053">
                <a:extLst>
                  <a:ext uri="{FF2B5EF4-FFF2-40B4-BE49-F238E27FC236}">
                    <a16:creationId xmlns:a16="http://schemas.microsoft.com/office/drawing/2014/main" id="{ADB3349C-1823-6C92-4E42-70A78634EAD1}"/>
                  </a:ext>
                </a:extLst>
              </p:cNvPr>
              <p:cNvCxnSpPr>
                <a:cxnSpLocks/>
                <a:stCxn id="2051" idx="3"/>
                <a:endCxn id="2055" idx="3"/>
              </p:cNvCxnSpPr>
              <p:nvPr/>
            </p:nvCxnSpPr>
            <p:spPr>
              <a:xfrm flipV="1">
                <a:off x="2849997" y="11950932"/>
                <a:ext cx="121394" cy="116516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055" name="楕円 2054">
                <a:extLst>
                  <a:ext uri="{FF2B5EF4-FFF2-40B4-BE49-F238E27FC236}">
                    <a16:creationId xmlns:a16="http://schemas.microsoft.com/office/drawing/2014/main" id="{8425DF25-739E-6410-8407-07301EB0DAF5}"/>
                  </a:ext>
                </a:extLst>
              </p:cNvPr>
              <p:cNvSpPr/>
              <p:nvPr/>
            </p:nvSpPr>
            <p:spPr>
              <a:xfrm>
                <a:off x="2913398" y="11612925"/>
                <a:ext cx="396000" cy="396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056" name="楕円 2055">
                <a:extLst>
                  <a:ext uri="{FF2B5EF4-FFF2-40B4-BE49-F238E27FC236}">
                    <a16:creationId xmlns:a16="http://schemas.microsoft.com/office/drawing/2014/main" id="{1DA2F0EA-2605-2616-23D4-5EFF21492106}"/>
                  </a:ext>
                </a:extLst>
              </p:cNvPr>
              <p:cNvSpPr/>
              <p:nvPr/>
            </p:nvSpPr>
            <p:spPr>
              <a:xfrm>
                <a:off x="2941282" y="11641024"/>
                <a:ext cx="342000" cy="342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2057" name="直線コネクタ 2056">
                <a:extLst>
                  <a:ext uri="{FF2B5EF4-FFF2-40B4-BE49-F238E27FC236}">
                    <a16:creationId xmlns:a16="http://schemas.microsoft.com/office/drawing/2014/main" id="{123D6265-4092-1B8E-370C-C1E1BC1B5BE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15314" y="11645429"/>
                <a:ext cx="14234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58" name="直線コネクタ 2057">
                <a:extLst>
                  <a:ext uri="{FF2B5EF4-FFF2-40B4-BE49-F238E27FC236}">
                    <a16:creationId xmlns:a16="http://schemas.microsoft.com/office/drawing/2014/main" id="{A6A0012C-969C-599F-439D-BC679553CF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2766" y="11421433"/>
                <a:ext cx="14234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59" name="直線コネクタ 2058">
                <a:extLst>
                  <a:ext uri="{FF2B5EF4-FFF2-40B4-BE49-F238E27FC236}">
                    <a16:creationId xmlns:a16="http://schemas.microsoft.com/office/drawing/2014/main" id="{B68B9809-7AA1-7685-0BDE-C285B8496A20}"/>
                  </a:ext>
                </a:extLst>
              </p:cNvPr>
              <p:cNvCxnSpPr>
                <a:cxnSpLocks/>
                <a:stCxn id="2060" idx="1"/>
                <a:endCxn id="2061" idx="1"/>
              </p:cNvCxnSpPr>
              <p:nvPr/>
            </p:nvCxnSpPr>
            <p:spPr>
              <a:xfrm>
                <a:off x="2776508" y="10197701"/>
                <a:ext cx="206" cy="462442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060" name="正方形/長方形 2059">
                <a:extLst>
                  <a:ext uri="{FF2B5EF4-FFF2-40B4-BE49-F238E27FC236}">
                    <a16:creationId xmlns:a16="http://schemas.microsoft.com/office/drawing/2014/main" id="{C2F734C2-7927-396C-B3EA-F9126204B0DF}"/>
                  </a:ext>
                </a:extLst>
              </p:cNvPr>
              <p:cNvSpPr/>
              <p:nvPr/>
            </p:nvSpPr>
            <p:spPr>
              <a:xfrm>
                <a:off x="2776508" y="10157277"/>
                <a:ext cx="76321" cy="80847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061" name="正方形/長方形 2060">
                <a:extLst>
                  <a:ext uri="{FF2B5EF4-FFF2-40B4-BE49-F238E27FC236}">
                    <a16:creationId xmlns:a16="http://schemas.microsoft.com/office/drawing/2014/main" id="{637FC38F-D5C6-5B49-7E6F-2A9C4895E261}"/>
                  </a:ext>
                </a:extLst>
              </p:cNvPr>
              <p:cNvSpPr/>
              <p:nvPr/>
            </p:nvSpPr>
            <p:spPr>
              <a:xfrm>
                <a:off x="2776714" y="10619719"/>
                <a:ext cx="76321" cy="80847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062" name="正方形/長方形 2061">
                <a:extLst>
                  <a:ext uri="{FF2B5EF4-FFF2-40B4-BE49-F238E27FC236}">
                    <a16:creationId xmlns:a16="http://schemas.microsoft.com/office/drawing/2014/main" id="{4CA60631-C10D-7591-11B0-3E64D850FC4A}"/>
                  </a:ext>
                </a:extLst>
              </p:cNvPr>
              <p:cNvSpPr/>
              <p:nvPr/>
            </p:nvSpPr>
            <p:spPr>
              <a:xfrm>
                <a:off x="2770338" y="10389679"/>
                <a:ext cx="142924" cy="521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2063" name="直線コネクタ 2062">
                <a:extLst>
                  <a:ext uri="{FF2B5EF4-FFF2-40B4-BE49-F238E27FC236}">
                    <a16:creationId xmlns:a16="http://schemas.microsoft.com/office/drawing/2014/main" id="{1D1F9F12-C1AF-3912-BF60-BA6E419CA699}"/>
                  </a:ext>
                </a:extLst>
              </p:cNvPr>
              <p:cNvCxnSpPr>
                <a:cxnSpLocks/>
                <a:stCxn id="2060" idx="3"/>
                <a:endCxn id="2065" idx="1"/>
              </p:cNvCxnSpPr>
              <p:nvPr/>
            </p:nvCxnSpPr>
            <p:spPr>
              <a:xfrm>
                <a:off x="2852829" y="10197701"/>
                <a:ext cx="121600" cy="65912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64" name="直線コネクタ 2063">
                <a:extLst>
                  <a:ext uri="{FF2B5EF4-FFF2-40B4-BE49-F238E27FC236}">
                    <a16:creationId xmlns:a16="http://schemas.microsoft.com/office/drawing/2014/main" id="{CE981725-CEA5-798C-7F6D-974232BB0799}"/>
                  </a:ext>
                </a:extLst>
              </p:cNvPr>
              <p:cNvCxnSpPr>
                <a:cxnSpLocks/>
                <a:stCxn id="2061" idx="3"/>
                <a:endCxn id="2065" idx="3"/>
              </p:cNvCxnSpPr>
              <p:nvPr/>
            </p:nvCxnSpPr>
            <p:spPr>
              <a:xfrm flipV="1">
                <a:off x="2853035" y="10543627"/>
                <a:ext cx="121394" cy="116516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065" name="楕円 2064">
                <a:extLst>
                  <a:ext uri="{FF2B5EF4-FFF2-40B4-BE49-F238E27FC236}">
                    <a16:creationId xmlns:a16="http://schemas.microsoft.com/office/drawing/2014/main" id="{215380D8-183A-5CDA-F653-B045AF744A9A}"/>
                  </a:ext>
                </a:extLst>
              </p:cNvPr>
              <p:cNvSpPr/>
              <p:nvPr/>
            </p:nvSpPr>
            <p:spPr>
              <a:xfrm>
                <a:off x="2916436" y="10205620"/>
                <a:ext cx="396000" cy="396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066" name="楕円 2065">
                <a:extLst>
                  <a:ext uri="{FF2B5EF4-FFF2-40B4-BE49-F238E27FC236}">
                    <a16:creationId xmlns:a16="http://schemas.microsoft.com/office/drawing/2014/main" id="{5E4B782B-A453-F9EB-9004-51632EAEA993}"/>
                  </a:ext>
                </a:extLst>
              </p:cNvPr>
              <p:cNvSpPr/>
              <p:nvPr/>
            </p:nvSpPr>
            <p:spPr>
              <a:xfrm>
                <a:off x="2944320" y="10233719"/>
                <a:ext cx="342000" cy="342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2067" name="直線コネクタ 2066">
                <a:extLst>
                  <a:ext uri="{FF2B5EF4-FFF2-40B4-BE49-F238E27FC236}">
                    <a16:creationId xmlns:a16="http://schemas.microsoft.com/office/drawing/2014/main" id="{CDA59834-BB4F-9E59-8B84-C7905F428C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9983" y="10819241"/>
                <a:ext cx="14234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68" name="直線コネクタ 2067">
                <a:extLst>
                  <a:ext uri="{FF2B5EF4-FFF2-40B4-BE49-F238E27FC236}">
                    <a16:creationId xmlns:a16="http://schemas.microsoft.com/office/drawing/2014/main" id="{FF59BE71-BD4D-6CFA-BE5A-203026121DD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18039" y="10330979"/>
                <a:ext cx="14234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69" name="直線コネクタ 2068">
                <a:extLst>
                  <a:ext uri="{FF2B5EF4-FFF2-40B4-BE49-F238E27FC236}">
                    <a16:creationId xmlns:a16="http://schemas.microsoft.com/office/drawing/2014/main" id="{ED435C28-88DF-4981-660F-8198075D0D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5491" y="10106983"/>
                <a:ext cx="14234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070" name="正方形/長方形 2069">
                <a:extLst>
                  <a:ext uri="{FF2B5EF4-FFF2-40B4-BE49-F238E27FC236}">
                    <a16:creationId xmlns:a16="http://schemas.microsoft.com/office/drawing/2014/main" id="{A43D6FD3-DF64-26D9-D9D8-D8E91938F332}"/>
                  </a:ext>
                </a:extLst>
              </p:cNvPr>
              <p:cNvSpPr/>
              <p:nvPr/>
            </p:nvSpPr>
            <p:spPr>
              <a:xfrm>
                <a:off x="3753813" y="11068804"/>
                <a:ext cx="371729" cy="125235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071" name="正方形/長方形 2070">
                <a:extLst>
                  <a:ext uri="{FF2B5EF4-FFF2-40B4-BE49-F238E27FC236}">
                    <a16:creationId xmlns:a16="http://schemas.microsoft.com/office/drawing/2014/main" id="{6FB377DA-9AB8-F1ED-2BC2-0E5277C3037B}"/>
                  </a:ext>
                </a:extLst>
              </p:cNvPr>
              <p:cNvSpPr/>
              <p:nvPr/>
            </p:nvSpPr>
            <p:spPr>
              <a:xfrm>
                <a:off x="4123044" y="11270536"/>
                <a:ext cx="129574" cy="278207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072" name="正方形/長方形 2071">
                <a:extLst>
                  <a:ext uri="{FF2B5EF4-FFF2-40B4-BE49-F238E27FC236}">
                    <a16:creationId xmlns:a16="http://schemas.microsoft.com/office/drawing/2014/main" id="{C077B3B1-B2D9-91EB-9BEF-0338346F5E37}"/>
                  </a:ext>
                </a:extLst>
              </p:cNvPr>
              <p:cNvSpPr/>
              <p:nvPr/>
            </p:nvSpPr>
            <p:spPr>
              <a:xfrm>
                <a:off x="4123051" y="10716430"/>
                <a:ext cx="129574" cy="278207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2073" name="直線コネクタ 2072">
                <a:extLst>
                  <a:ext uri="{FF2B5EF4-FFF2-40B4-BE49-F238E27FC236}">
                    <a16:creationId xmlns:a16="http://schemas.microsoft.com/office/drawing/2014/main" id="{03A6D8E0-E8CA-02EF-3E64-CF10574C5F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180946" y="10612422"/>
                <a:ext cx="3334" cy="1014427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074" name="正方形/長方形 2073">
                <a:extLst>
                  <a:ext uri="{FF2B5EF4-FFF2-40B4-BE49-F238E27FC236}">
                    <a16:creationId xmlns:a16="http://schemas.microsoft.com/office/drawing/2014/main" id="{8141566D-262C-386D-D9F6-E8A6F48FF23C}"/>
                  </a:ext>
                </a:extLst>
              </p:cNvPr>
              <p:cNvSpPr/>
              <p:nvPr/>
            </p:nvSpPr>
            <p:spPr>
              <a:xfrm>
                <a:off x="4125543" y="10994628"/>
                <a:ext cx="581127" cy="27591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2075" name="直線コネクタ 2074">
                <a:extLst>
                  <a:ext uri="{FF2B5EF4-FFF2-40B4-BE49-F238E27FC236}">
                    <a16:creationId xmlns:a16="http://schemas.microsoft.com/office/drawing/2014/main" id="{C5D7C933-B8C5-7801-4CC8-0B1C169F01ED}"/>
                  </a:ext>
                </a:extLst>
              </p:cNvPr>
              <p:cNvCxnSpPr>
                <a:cxnSpLocks/>
                <a:stCxn id="13" idx="2"/>
                <a:endCxn id="1542" idx="0"/>
              </p:cNvCxnSpPr>
              <p:nvPr/>
            </p:nvCxnSpPr>
            <p:spPr>
              <a:xfrm flipV="1">
                <a:off x="4871853" y="11072620"/>
                <a:ext cx="675" cy="249341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76" name="直線コネクタ 2075">
                <a:extLst>
                  <a:ext uri="{FF2B5EF4-FFF2-40B4-BE49-F238E27FC236}">
                    <a16:creationId xmlns:a16="http://schemas.microsoft.com/office/drawing/2014/main" id="{FC39F15B-918A-F408-84AF-D263B843CF7F}"/>
                  </a:ext>
                </a:extLst>
              </p:cNvPr>
              <p:cNvCxnSpPr>
                <a:cxnSpLocks/>
                <a:stCxn id="2074" idx="2"/>
              </p:cNvCxnSpPr>
              <p:nvPr/>
            </p:nvCxnSpPr>
            <p:spPr>
              <a:xfrm>
                <a:off x="4416107" y="11270538"/>
                <a:ext cx="122634" cy="294044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77" name="直線コネクタ 2076">
                <a:extLst>
                  <a:ext uri="{FF2B5EF4-FFF2-40B4-BE49-F238E27FC236}">
                    <a16:creationId xmlns:a16="http://schemas.microsoft.com/office/drawing/2014/main" id="{7E5EF2BC-96F4-60F9-794D-2E022CEDDA8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516121" y="10675195"/>
                <a:ext cx="181010" cy="294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78" name="直線コネクタ 2077">
                <a:extLst>
                  <a:ext uri="{FF2B5EF4-FFF2-40B4-BE49-F238E27FC236}">
                    <a16:creationId xmlns:a16="http://schemas.microsoft.com/office/drawing/2014/main" id="{924EE8C0-68BB-5F94-7E01-A5D0ADA8D43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522843" y="11557775"/>
                <a:ext cx="181010" cy="294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79" name="直線コネクタ 2078">
                <a:extLst>
                  <a:ext uri="{FF2B5EF4-FFF2-40B4-BE49-F238E27FC236}">
                    <a16:creationId xmlns:a16="http://schemas.microsoft.com/office/drawing/2014/main" id="{3BF76196-ACD2-5F5E-7440-0788BC0F6AD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530957" y="11730560"/>
                <a:ext cx="180000" cy="294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080" name="正方形/長方形 2079">
                <a:extLst>
                  <a:ext uri="{FF2B5EF4-FFF2-40B4-BE49-F238E27FC236}">
                    <a16:creationId xmlns:a16="http://schemas.microsoft.com/office/drawing/2014/main" id="{98A29777-ED87-D177-8AEA-843B9BB7965E}"/>
                  </a:ext>
                </a:extLst>
              </p:cNvPr>
              <p:cNvSpPr/>
              <p:nvPr/>
            </p:nvSpPr>
            <p:spPr>
              <a:xfrm>
                <a:off x="4533696" y="11558357"/>
                <a:ext cx="165500" cy="409309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081" name="正方形/長方形 2080">
                <a:extLst>
                  <a:ext uri="{FF2B5EF4-FFF2-40B4-BE49-F238E27FC236}">
                    <a16:creationId xmlns:a16="http://schemas.microsoft.com/office/drawing/2014/main" id="{38221AAA-98CD-B108-AD02-490F56FA0CDC}"/>
                  </a:ext>
                </a:extLst>
              </p:cNvPr>
              <p:cNvSpPr/>
              <p:nvPr/>
            </p:nvSpPr>
            <p:spPr>
              <a:xfrm>
                <a:off x="4205377" y="11972645"/>
                <a:ext cx="498476" cy="102844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2082" name="直線コネクタ 2081">
                <a:extLst>
                  <a:ext uri="{FF2B5EF4-FFF2-40B4-BE49-F238E27FC236}">
                    <a16:creationId xmlns:a16="http://schemas.microsoft.com/office/drawing/2014/main" id="{62289491-DB3C-CE7D-7A26-8EBF0D4BB71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535719" y="10507293"/>
                <a:ext cx="180000" cy="294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083" name="正方形/長方形 2082">
                <a:extLst>
                  <a:ext uri="{FF2B5EF4-FFF2-40B4-BE49-F238E27FC236}">
                    <a16:creationId xmlns:a16="http://schemas.microsoft.com/office/drawing/2014/main" id="{22FE018E-CE04-D8A5-544A-D3E7435C39A8}"/>
                  </a:ext>
                </a:extLst>
              </p:cNvPr>
              <p:cNvSpPr/>
              <p:nvPr/>
            </p:nvSpPr>
            <p:spPr>
              <a:xfrm>
                <a:off x="4540575" y="10256774"/>
                <a:ext cx="165500" cy="409309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084" name="正方形/長方形 2083">
                <a:extLst>
                  <a:ext uri="{FF2B5EF4-FFF2-40B4-BE49-F238E27FC236}">
                    <a16:creationId xmlns:a16="http://schemas.microsoft.com/office/drawing/2014/main" id="{FE517F99-D289-176D-1FED-F2D9474844FE}"/>
                  </a:ext>
                </a:extLst>
              </p:cNvPr>
              <p:cNvSpPr/>
              <p:nvPr/>
            </p:nvSpPr>
            <p:spPr>
              <a:xfrm>
                <a:off x="4207494" y="10151476"/>
                <a:ext cx="498476" cy="102844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2085" name="直線コネクタ 2084">
                <a:extLst>
                  <a:ext uri="{FF2B5EF4-FFF2-40B4-BE49-F238E27FC236}">
                    <a16:creationId xmlns:a16="http://schemas.microsoft.com/office/drawing/2014/main" id="{02223B75-D9F0-E5BF-C7FF-7CDD44AF2857}"/>
                  </a:ext>
                </a:extLst>
              </p:cNvPr>
              <p:cNvCxnSpPr>
                <a:cxnSpLocks/>
                <a:stCxn id="2070" idx="1"/>
                <a:endCxn id="2074" idx="1"/>
              </p:cNvCxnSpPr>
              <p:nvPr/>
            </p:nvCxnSpPr>
            <p:spPr>
              <a:xfrm>
                <a:off x="3753813" y="11131422"/>
                <a:ext cx="371730" cy="116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86" name="直線コネクタ 2085">
                <a:extLst>
                  <a:ext uri="{FF2B5EF4-FFF2-40B4-BE49-F238E27FC236}">
                    <a16:creationId xmlns:a16="http://schemas.microsoft.com/office/drawing/2014/main" id="{DFA3006D-3F99-FE1D-A19B-7DF28F3FB2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10957" y="11620399"/>
                <a:ext cx="356931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87" name="直線コネクタ 2086">
                <a:extLst>
                  <a:ext uri="{FF2B5EF4-FFF2-40B4-BE49-F238E27FC236}">
                    <a16:creationId xmlns:a16="http://schemas.microsoft.com/office/drawing/2014/main" id="{E8704E94-601B-4F54-3FF0-294B5B02222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10957" y="11826729"/>
                <a:ext cx="356931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88" name="直線コネクタ 2087">
                <a:extLst>
                  <a:ext uri="{FF2B5EF4-FFF2-40B4-BE49-F238E27FC236}">
                    <a16:creationId xmlns:a16="http://schemas.microsoft.com/office/drawing/2014/main" id="{A5994CDA-2E86-E51E-E134-E4D2D7E4510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04495" y="11859585"/>
                <a:ext cx="356931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89" name="直線コネクタ 2088">
                <a:extLst>
                  <a:ext uri="{FF2B5EF4-FFF2-40B4-BE49-F238E27FC236}">
                    <a16:creationId xmlns:a16="http://schemas.microsoft.com/office/drawing/2014/main" id="{A0CF0B02-B046-ECDE-9469-1577E975FB5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10956" y="11891332"/>
                <a:ext cx="356931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90" name="直線コネクタ 2089">
                <a:extLst>
                  <a:ext uri="{FF2B5EF4-FFF2-40B4-BE49-F238E27FC236}">
                    <a16:creationId xmlns:a16="http://schemas.microsoft.com/office/drawing/2014/main" id="{F3FB4BD6-203C-552E-B76E-BCF3469A38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10955" y="11925876"/>
                <a:ext cx="356931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91" name="直線コネクタ 2090">
                <a:extLst>
                  <a:ext uri="{FF2B5EF4-FFF2-40B4-BE49-F238E27FC236}">
                    <a16:creationId xmlns:a16="http://schemas.microsoft.com/office/drawing/2014/main" id="{51A669DE-2D95-75F7-4E1D-AADCFB2A84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04495" y="11792960"/>
                <a:ext cx="356931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092" name="正方形/長方形 2091">
                <a:extLst>
                  <a:ext uri="{FF2B5EF4-FFF2-40B4-BE49-F238E27FC236}">
                    <a16:creationId xmlns:a16="http://schemas.microsoft.com/office/drawing/2014/main" id="{72755DB6-654D-5A42-99AF-8DBCE75BF759}"/>
                  </a:ext>
                </a:extLst>
              </p:cNvPr>
              <p:cNvSpPr/>
              <p:nvPr/>
            </p:nvSpPr>
            <p:spPr>
              <a:xfrm>
                <a:off x="2745845" y="12795008"/>
                <a:ext cx="808121" cy="210695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2093" name="直線コネクタ 2092">
                <a:extLst>
                  <a:ext uri="{FF2B5EF4-FFF2-40B4-BE49-F238E27FC236}">
                    <a16:creationId xmlns:a16="http://schemas.microsoft.com/office/drawing/2014/main" id="{54EF1398-45D0-3F7B-F754-A0E8DAE06E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33345" y="12542167"/>
                <a:ext cx="0" cy="25200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94" name="直線コネクタ 2093">
                <a:extLst>
                  <a:ext uri="{FF2B5EF4-FFF2-40B4-BE49-F238E27FC236}">
                    <a16:creationId xmlns:a16="http://schemas.microsoft.com/office/drawing/2014/main" id="{8ABBF9EB-2AD9-762F-CCD2-05F5B19E88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75824" y="12376809"/>
                <a:ext cx="0" cy="15989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95" name="直線コネクタ 2094">
                <a:extLst>
                  <a:ext uri="{FF2B5EF4-FFF2-40B4-BE49-F238E27FC236}">
                    <a16:creationId xmlns:a16="http://schemas.microsoft.com/office/drawing/2014/main" id="{3F542071-609C-3300-9909-DB5026E0E3D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31235" y="12375721"/>
                <a:ext cx="0" cy="15989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96" name="直線コネクタ 2095">
                <a:extLst>
                  <a:ext uri="{FF2B5EF4-FFF2-40B4-BE49-F238E27FC236}">
                    <a16:creationId xmlns:a16="http://schemas.microsoft.com/office/drawing/2014/main" id="{D3DC970B-30B7-8533-92C0-45A8FC00E41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2416" y="12375721"/>
                <a:ext cx="0" cy="15989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97" name="直線コネクタ 2096">
                <a:extLst>
                  <a:ext uri="{FF2B5EF4-FFF2-40B4-BE49-F238E27FC236}">
                    <a16:creationId xmlns:a16="http://schemas.microsoft.com/office/drawing/2014/main" id="{A89C9203-D64C-8450-6625-9270139974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05667" y="12379242"/>
                <a:ext cx="0" cy="15989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98" name="直線コネクタ 2097">
                <a:extLst>
                  <a:ext uri="{FF2B5EF4-FFF2-40B4-BE49-F238E27FC236}">
                    <a16:creationId xmlns:a16="http://schemas.microsoft.com/office/drawing/2014/main" id="{84FC4F99-735B-5BC8-ABE5-BF17FCD3AA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48466" y="12379609"/>
                <a:ext cx="0" cy="15989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99" name="直線コネクタ 2098">
                <a:extLst>
                  <a:ext uri="{FF2B5EF4-FFF2-40B4-BE49-F238E27FC236}">
                    <a16:creationId xmlns:a16="http://schemas.microsoft.com/office/drawing/2014/main" id="{846AE192-BF01-5906-6F49-288E512C06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82545" y="12542167"/>
                <a:ext cx="0" cy="25200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00" name="直線コネクタ 2099">
                <a:extLst>
                  <a:ext uri="{FF2B5EF4-FFF2-40B4-BE49-F238E27FC236}">
                    <a16:creationId xmlns:a16="http://schemas.microsoft.com/office/drawing/2014/main" id="{C9538FA0-EE50-9932-2398-BE0B8FF420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31235" y="12542167"/>
                <a:ext cx="0" cy="25200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01" name="直線コネクタ 2100">
                <a:extLst>
                  <a:ext uri="{FF2B5EF4-FFF2-40B4-BE49-F238E27FC236}">
                    <a16:creationId xmlns:a16="http://schemas.microsoft.com/office/drawing/2014/main" id="{F7B0C3B4-8748-AC18-D14E-CCB10C17419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80945" y="12535612"/>
                <a:ext cx="0" cy="25200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02" name="直線コネクタ 2101">
                <a:extLst>
                  <a:ext uri="{FF2B5EF4-FFF2-40B4-BE49-F238E27FC236}">
                    <a16:creationId xmlns:a16="http://schemas.microsoft.com/office/drawing/2014/main" id="{9EC321E7-FD87-5B58-A6BD-992DF73929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33320" y="12542167"/>
                <a:ext cx="0" cy="25200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03" name="直線コネクタ 2102">
                <a:extLst>
                  <a:ext uri="{FF2B5EF4-FFF2-40B4-BE49-F238E27FC236}">
                    <a16:creationId xmlns:a16="http://schemas.microsoft.com/office/drawing/2014/main" id="{91078E37-9273-9338-F1F6-8D9B53C9C2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82680" y="12542167"/>
                <a:ext cx="0" cy="25200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04" name="直線コネクタ 2103">
                <a:extLst>
                  <a:ext uri="{FF2B5EF4-FFF2-40B4-BE49-F238E27FC236}">
                    <a16:creationId xmlns:a16="http://schemas.microsoft.com/office/drawing/2014/main" id="{4FA5BBE8-0095-8A56-5693-89F1A9756E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29777" y="12542167"/>
                <a:ext cx="0" cy="25200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05" name="直線コネクタ 2104">
                <a:extLst>
                  <a:ext uri="{FF2B5EF4-FFF2-40B4-BE49-F238E27FC236}">
                    <a16:creationId xmlns:a16="http://schemas.microsoft.com/office/drawing/2014/main" id="{C7C6FA2F-4CA0-D348-2D58-5780037D21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48827" y="12787612"/>
                <a:ext cx="0" cy="21600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06" name="直線コネクタ 2105">
                <a:extLst>
                  <a:ext uri="{FF2B5EF4-FFF2-40B4-BE49-F238E27FC236}">
                    <a16:creationId xmlns:a16="http://schemas.microsoft.com/office/drawing/2014/main" id="{0C54D040-641D-D251-2940-C32C48E06B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94864" y="12795150"/>
                <a:ext cx="0" cy="21600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07" name="直線コネクタ 2106">
                <a:extLst>
                  <a:ext uri="{FF2B5EF4-FFF2-40B4-BE49-F238E27FC236}">
                    <a16:creationId xmlns:a16="http://schemas.microsoft.com/office/drawing/2014/main" id="{9AEB1BDB-2949-36B5-B5FC-08D2E12968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45665" y="12786124"/>
                <a:ext cx="0" cy="21600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08" name="直線コネクタ 2107">
                <a:extLst>
                  <a:ext uri="{FF2B5EF4-FFF2-40B4-BE49-F238E27FC236}">
                    <a16:creationId xmlns:a16="http://schemas.microsoft.com/office/drawing/2014/main" id="{3833A87A-F18C-B827-7911-19A03BEA28F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98145" y="12788061"/>
                <a:ext cx="0" cy="21600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09" name="直線コネクタ 2108">
                <a:extLst>
                  <a:ext uri="{FF2B5EF4-FFF2-40B4-BE49-F238E27FC236}">
                    <a16:creationId xmlns:a16="http://schemas.microsoft.com/office/drawing/2014/main" id="{0C46FB50-BF4C-C139-8656-CF7C28AB58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47265" y="12786124"/>
                <a:ext cx="0" cy="21600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10" name="直線コネクタ 2109">
                <a:extLst>
                  <a:ext uri="{FF2B5EF4-FFF2-40B4-BE49-F238E27FC236}">
                    <a16:creationId xmlns:a16="http://schemas.microsoft.com/office/drawing/2014/main" id="{C94B9EA9-75A2-F28D-4846-6C9552173C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99652" y="12796901"/>
                <a:ext cx="0" cy="21600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11" name="直線コネクタ 2110">
                <a:extLst>
                  <a:ext uri="{FF2B5EF4-FFF2-40B4-BE49-F238E27FC236}">
                    <a16:creationId xmlns:a16="http://schemas.microsoft.com/office/drawing/2014/main" id="{E42E6EA0-5BD5-FABC-2880-A540CCB85E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59976" y="12794167"/>
                <a:ext cx="0" cy="21600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112" name="正方形/長方形 2111">
                <a:extLst>
                  <a:ext uri="{FF2B5EF4-FFF2-40B4-BE49-F238E27FC236}">
                    <a16:creationId xmlns:a16="http://schemas.microsoft.com/office/drawing/2014/main" id="{0C2BC503-0B9B-BA50-8BE6-6A6C507A5228}"/>
                  </a:ext>
                </a:extLst>
              </p:cNvPr>
              <p:cNvSpPr/>
              <p:nvPr/>
            </p:nvSpPr>
            <p:spPr>
              <a:xfrm>
                <a:off x="2962625" y="7871550"/>
                <a:ext cx="406734" cy="203752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113" name="正方形/長方形 2112">
                <a:extLst>
                  <a:ext uri="{FF2B5EF4-FFF2-40B4-BE49-F238E27FC236}">
                    <a16:creationId xmlns:a16="http://schemas.microsoft.com/office/drawing/2014/main" id="{CB67A6B9-483F-3B4E-FE16-444EFCFBAFDD}"/>
                  </a:ext>
                </a:extLst>
              </p:cNvPr>
              <p:cNvSpPr/>
              <p:nvPr/>
            </p:nvSpPr>
            <p:spPr>
              <a:xfrm>
                <a:off x="4028771" y="7509704"/>
                <a:ext cx="225945" cy="321214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114" name="正方形/長方形 2113">
                <a:extLst>
                  <a:ext uri="{FF2B5EF4-FFF2-40B4-BE49-F238E27FC236}">
                    <a16:creationId xmlns:a16="http://schemas.microsoft.com/office/drawing/2014/main" id="{09F445AE-1CD4-EE00-7CEC-6E400EE5399B}"/>
                  </a:ext>
                </a:extLst>
              </p:cNvPr>
              <p:cNvSpPr/>
              <p:nvPr/>
            </p:nvSpPr>
            <p:spPr>
              <a:xfrm>
                <a:off x="4367268" y="7581879"/>
                <a:ext cx="228173" cy="240774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115" name="正方形/長方形 2114">
                <a:extLst>
                  <a:ext uri="{FF2B5EF4-FFF2-40B4-BE49-F238E27FC236}">
                    <a16:creationId xmlns:a16="http://schemas.microsoft.com/office/drawing/2014/main" id="{EE8EE10F-ECF2-F9EA-8EFF-87785CE8C903}"/>
                  </a:ext>
                </a:extLst>
              </p:cNvPr>
              <p:cNvSpPr/>
              <p:nvPr/>
            </p:nvSpPr>
            <p:spPr>
              <a:xfrm>
                <a:off x="4043186" y="7468828"/>
                <a:ext cx="201662" cy="45719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116" name="正方形/長方形 2115">
                <a:extLst>
                  <a:ext uri="{FF2B5EF4-FFF2-40B4-BE49-F238E27FC236}">
                    <a16:creationId xmlns:a16="http://schemas.microsoft.com/office/drawing/2014/main" id="{2C662C11-54EC-A63E-E2AF-74CBF0A8B58D}"/>
                  </a:ext>
                </a:extLst>
              </p:cNvPr>
              <p:cNvSpPr/>
              <p:nvPr/>
            </p:nvSpPr>
            <p:spPr>
              <a:xfrm>
                <a:off x="4330286" y="7548493"/>
                <a:ext cx="36000" cy="232501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117" name="正方形/長方形 2116">
                <a:extLst>
                  <a:ext uri="{FF2B5EF4-FFF2-40B4-BE49-F238E27FC236}">
                    <a16:creationId xmlns:a16="http://schemas.microsoft.com/office/drawing/2014/main" id="{FB8F670D-A822-2D10-6636-1E52C25F8362}"/>
                  </a:ext>
                </a:extLst>
              </p:cNvPr>
              <p:cNvSpPr/>
              <p:nvPr/>
            </p:nvSpPr>
            <p:spPr>
              <a:xfrm>
                <a:off x="4538669" y="7876026"/>
                <a:ext cx="166834" cy="119959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118" name="正方形/長方形 2117">
                <a:extLst>
                  <a:ext uri="{FF2B5EF4-FFF2-40B4-BE49-F238E27FC236}">
                    <a16:creationId xmlns:a16="http://schemas.microsoft.com/office/drawing/2014/main" id="{41732513-59B7-D6CC-5A10-6B9923209268}"/>
                  </a:ext>
                </a:extLst>
              </p:cNvPr>
              <p:cNvSpPr/>
              <p:nvPr/>
            </p:nvSpPr>
            <p:spPr>
              <a:xfrm>
                <a:off x="3721492" y="9724476"/>
                <a:ext cx="352802" cy="102844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119" name="正方形/長方形 2118">
                <a:extLst>
                  <a:ext uri="{FF2B5EF4-FFF2-40B4-BE49-F238E27FC236}">
                    <a16:creationId xmlns:a16="http://schemas.microsoft.com/office/drawing/2014/main" id="{7C1BA53C-7E65-A40A-3383-F4711F8326E7}"/>
                  </a:ext>
                </a:extLst>
              </p:cNvPr>
              <p:cNvSpPr/>
              <p:nvPr/>
            </p:nvSpPr>
            <p:spPr>
              <a:xfrm>
                <a:off x="4225414" y="12436048"/>
                <a:ext cx="352802" cy="102844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120" name="正方形/長方形 2119">
                <a:extLst>
                  <a:ext uri="{FF2B5EF4-FFF2-40B4-BE49-F238E27FC236}">
                    <a16:creationId xmlns:a16="http://schemas.microsoft.com/office/drawing/2014/main" id="{3960546E-BDF7-D759-3E95-ECA5D6072787}"/>
                  </a:ext>
                </a:extLst>
              </p:cNvPr>
              <p:cNvSpPr/>
              <p:nvPr/>
            </p:nvSpPr>
            <p:spPr>
              <a:xfrm>
                <a:off x="8757860" y="6456431"/>
                <a:ext cx="63666" cy="12940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2121" name="直線コネクタ 2120">
                <a:extLst>
                  <a:ext uri="{FF2B5EF4-FFF2-40B4-BE49-F238E27FC236}">
                    <a16:creationId xmlns:a16="http://schemas.microsoft.com/office/drawing/2014/main" id="{F86BDBB5-935B-D288-2F46-3B152E735CA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200126" y="7876026"/>
                <a:ext cx="1409730" cy="8696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22" name="直線コネクタ 2121">
                <a:extLst>
                  <a:ext uri="{FF2B5EF4-FFF2-40B4-BE49-F238E27FC236}">
                    <a16:creationId xmlns:a16="http://schemas.microsoft.com/office/drawing/2014/main" id="{09B2A640-8406-B6CA-6874-2088F183781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08358" y="7887451"/>
                <a:ext cx="0" cy="346382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23" name="直線コネクタ 2122">
                <a:extLst>
                  <a:ext uri="{FF2B5EF4-FFF2-40B4-BE49-F238E27FC236}">
                    <a16:creationId xmlns:a16="http://schemas.microsoft.com/office/drawing/2014/main" id="{5581C0C0-AAEC-52F6-4298-54A816251E1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555490" y="7894690"/>
                <a:ext cx="0" cy="316554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24" name="直線コネクタ 2123">
                <a:extLst>
                  <a:ext uri="{FF2B5EF4-FFF2-40B4-BE49-F238E27FC236}">
                    <a16:creationId xmlns:a16="http://schemas.microsoft.com/office/drawing/2014/main" id="{DC0F9753-9FE2-7F7E-78B7-0789E12E1E0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208358" y="8167919"/>
                <a:ext cx="345036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25" name="直線コネクタ 2124">
                <a:extLst>
                  <a:ext uri="{FF2B5EF4-FFF2-40B4-BE49-F238E27FC236}">
                    <a16:creationId xmlns:a16="http://schemas.microsoft.com/office/drawing/2014/main" id="{899F6AD8-E33B-FD8D-19D6-637F25E127D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224662" y="8273009"/>
                <a:ext cx="36000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26" name="直線コネクタ 2125">
                <a:extLst>
                  <a:ext uri="{FF2B5EF4-FFF2-40B4-BE49-F238E27FC236}">
                    <a16:creationId xmlns:a16="http://schemas.microsoft.com/office/drawing/2014/main" id="{B8FE43A2-1D0E-A1F5-40EC-89F7AFA0DC2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33245" y="8165008"/>
                <a:ext cx="0" cy="169316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27" name="直線コネクタ 2126">
                <a:extLst>
                  <a:ext uri="{FF2B5EF4-FFF2-40B4-BE49-F238E27FC236}">
                    <a16:creationId xmlns:a16="http://schemas.microsoft.com/office/drawing/2014/main" id="{A3205221-3362-DB3A-5EE4-A726938CD97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224662" y="8322753"/>
                <a:ext cx="36000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28" name="直線コネクタ 2127">
                <a:extLst>
                  <a:ext uri="{FF2B5EF4-FFF2-40B4-BE49-F238E27FC236}">
                    <a16:creationId xmlns:a16="http://schemas.microsoft.com/office/drawing/2014/main" id="{6411CB7D-A946-9798-E1AB-CE899AAB75A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224662" y="8273009"/>
                <a:ext cx="345036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29" name="直線コネクタ 2128">
                <a:extLst>
                  <a:ext uri="{FF2B5EF4-FFF2-40B4-BE49-F238E27FC236}">
                    <a16:creationId xmlns:a16="http://schemas.microsoft.com/office/drawing/2014/main" id="{6B7CA42D-B9B5-E691-78E0-0B6CFAE31D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76050" y="8273009"/>
                <a:ext cx="0" cy="5147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30" name="直線コネクタ 2129">
                <a:extLst>
                  <a:ext uri="{FF2B5EF4-FFF2-40B4-BE49-F238E27FC236}">
                    <a16:creationId xmlns:a16="http://schemas.microsoft.com/office/drawing/2014/main" id="{D22BD3BB-1C87-C00A-389C-6F8FFC3E07E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8553394" y="8211244"/>
                <a:ext cx="22655" cy="59710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31" name="直線コネクタ 2130">
                <a:extLst>
                  <a:ext uri="{FF2B5EF4-FFF2-40B4-BE49-F238E27FC236}">
                    <a16:creationId xmlns:a16="http://schemas.microsoft.com/office/drawing/2014/main" id="{BB248CED-7136-D00D-112B-112E16065FB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620478" y="7896653"/>
                <a:ext cx="0" cy="149805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32" name="直線コネクタ 2131">
                <a:extLst>
                  <a:ext uri="{FF2B5EF4-FFF2-40B4-BE49-F238E27FC236}">
                    <a16:creationId xmlns:a16="http://schemas.microsoft.com/office/drawing/2014/main" id="{EDE14F70-1824-B314-2B0E-B418D54244E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561842" y="8046458"/>
                <a:ext cx="58636" cy="58092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33" name="直線コネクタ 2132">
                <a:extLst>
                  <a:ext uri="{FF2B5EF4-FFF2-40B4-BE49-F238E27FC236}">
                    <a16:creationId xmlns:a16="http://schemas.microsoft.com/office/drawing/2014/main" id="{C3D2E4E5-82E6-8A6D-3F56-82C6677A2C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8624832" y="8051945"/>
                <a:ext cx="383107" cy="416938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34" name="直線コネクタ 2133">
                <a:extLst>
                  <a:ext uri="{FF2B5EF4-FFF2-40B4-BE49-F238E27FC236}">
                    <a16:creationId xmlns:a16="http://schemas.microsoft.com/office/drawing/2014/main" id="{8A570958-18C3-DECC-A91E-99804E6997B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9192155" y="8676353"/>
                <a:ext cx="127710" cy="135241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35" name="直線コネクタ 2134">
                <a:extLst>
                  <a:ext uri="{FF2B5EF4-FFF2-40B4-BE49-F238E27FC236}">
                    <a16:creationId xmlns:a16="http://schemas.microsoft.com/office/drawing/2014/main" id="{59B72939-17A1-DE9B-0278-7173833A2EE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787627" y="7926272"/>
                <a:ext cx="320872" cy="300180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36" name="直線コネクタ 2135">
                <a:extLst>
                  <a:ext uri="{FF2B5EF4-FFF2-40B4-BE49-F238E27FC236}">
                    <a16:creationId xmlns:a16="http://schemas.microsoft.com/office/drawing/2014/main" id="{BB3A8E7B-7EE3-FA51-C2CF-A35A804059B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9085245" y="7885241"/>
                <a:ext cx="87042" cy="77173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37" name="直線コネクタ 2136">
                <a:extLst>
                  <a:ext uri="{FF2B5EF4-FFF2-40B4-BE49-F238E27FC236}">
                    <a16:creationId xmlns:a16="http://schemas.microsoft.com/office/drawing/2014/main" id="{BE5D50F1-F3E8-3DC9-EB1D-5C4103E7B36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179643" y="7878043"/>
                <a:ext cx="77332" cy="90146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38" name="直線コネクタ 2137">
                <a:extLst>
                  <a:ext uri="{FF2B5EF4-FFF2-40B4-BE49-F238E27FC236}">
                    <a16:creationId xmlns:a16="http://schemas.microsoft.com/office/drawing/2014/main" id="{231933A2-36A6-8562-FB89-C87127E78D9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9382683" y="7886828"/>
                <a:ext cx="114473" cy="101038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39" name="直線コネクタ 2138">
                <a:extLst>
                  <a:ext uri="{FF2B5EF4-FFF2-40B4-BE49-F238E27FC236}">
                    <a16:creationId xmlns:a16="http://schemas.microsoft.com/office/drawing/2014/main" id="{ED09D9C1-3C04-6AC3-5427-FE893896E6F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9435915" y="7878733"/>
                <a:ext cx="87042" cy="77173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40" name="直線コネクタ 2139">
                <a:extLst>
                  <a:ext uri="{FF2B5EF4-FFF2-40B4-BE49-F238E27FC236}">
                    <a16:creationId xmlns:a16="http://schemas.microsoft.com/office/drawing/2014/main" id="{A5701785-79E2-2583-042B-E14C7C2C8FA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499889" y="7878043"/>
                <a:ext cx="107661" cy="117800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41" name="直線コネクタ 2140">
                <a:extLst>
                  <a:ext uri="{FF2B5EF4-FFF2-40B4-BE49-F238E27FC236}">
                    <a16:creationId xmlns:a16="http://schemas.microsoft.com/office/drawing/2014/main" id="{354E1EBF-ECF3-3A27-C0DD-63DCF203E3B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9607924" y="7874527"/>
                <a:ext cx="384411" cy="445034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42" name="直線コネクタ 2141">
                <a:extLst>
                  <a:ext uri="{FF2B5EF4-FFF2-40B4-BE49-F238E27FC236}">
                    <a16:creationId xmlns:a16="http://schemas.microsoft.com/office/drawing/2014/main" id="{0B89E460-D437-3165-8E01-C9851109C8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455150" y="8276934"/>
                <a:ext cx="496998" cy="448814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43" name="直線コネクタ 2142">
                <a:extLst>
                  <a:ext uri="{FF2B5EF4-FFF2-40B4-BE49-F238E27FC236}">
                    <a16:creationId xmlns:a16="http://schemas.microsoft.com/office/drawing/2014/main" id="{8B245919-3B71-0271-AFD1-36E0B46A7B7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783588" y="8691206"/>
                <a:ext cx="65381" cy="68019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44" name="直線コネクタ 2143">
                <a:extLst>
                  <a:ext uri="{FF2B5EF4-FFF2-40B4-BE49-F238E27FC236}">
                    <a16:creationId xmlns:a16="http://schemas.microsoft.com/office/drawing/2014/main" id="{A56F02C2-6C8A-5F86-58B4-34DFD212DE0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810334" y="8759329"/>
                <a:ext cx="38635" cy="37439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45" name="直線コネクタ 2144">
                <a:extLst>
                  <a:ext uri="{FF2B5EF4-FFF2-40B4-BE49-F238E27FC236}">
                    <a16:creationId xmlns:a16="http://schemas.microsoft.com/office/drawing/2014/main" id="{FCB8F8E6-73E4-746B-E06D-0D596843DAC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72230" y="8691206"/>
                <a:ext cx="106659" cy="99210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46" name="直線コネクタ 2145">
                <a:extLst>
                  <a:ext uri="{FF2B5EF4-FFF2-40B4-BE49-F238E27FC236}">
                    <a16:creationId xmlns:a16="http://schemas.microsoft.com/office/drawing/2014/main" id="{D1C3FCF4-1415-57BA-8084-4A78B01A6FC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795873" y="8406936"/>
                <a:ext cx="291293" cy="284270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47" name="直線コネクタ 2146">
                <a:extLst>
                  <a:ext uri="{FF2B5EF4-FFF2-40B4-BE49-F238E27FC236}">
                    <a16:creationId xmlns:a16="http://schemas.microsoft.com/office/drawing/2014/main" id="{C9780ADA-1D33-3B77-241E-7F4D4B96B10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822621" y="8433605"/>
                <a:ext cx="291293" cy="284270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48" name="直線コネクタ 2147">
                <a:extLst>
                  <a:ext uri="{FF2B5EF4-FFF2-40B4-BE49-F238E27FC236}">
                    <a16:creationId xmlns:a16="http://schemas.microsoft.com/office/drawing/2014/main" id="{066957F7-6110-6649-5A0B-B958534DEC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843046" y="8462783"/>
                <a:ext cx="291293" cy="284270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49" name="直線コネクタ 2148">
                <a:extLst>
                  <a:ext uri="{FF2B5EF4-FFF2-40B4-BE49-F238E27FC236}">
                    <a16:creationId xmlns:a16="http://schemas.microsoft.com/office/drawing/2014/main" id="{D909B50C-A3BB-6F13-6247-8EE3387094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085938" y="8406054"/>
                <a:ext cx="57226" cy="59179"/>
              </a:xfrm>
              <a:prstGeom prst="line">
                <a:avLst/>
              </a:prstGeom>
              <a:ln w="12700" cap="flat">
                <a:solidFill>
                  <a:schemeClr val="tx1">
                    <a:lumMod val="50000"/>
                    <a:lumOff val="50000"/>
                  </a:schemeClr>
                </a:solidFill>
                <a:miter lim="800000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50" name="直線コネクタ 2149">
                <a:extLst>
                  <a:ext uri="{FF2B5EF4-FFF2-40B4-BE49-F238E27FC236}">
                    <a16:creationId xmlns:a16="http://schemas.microsoft.com/office/drawing/2014/main" id="{5AB41EF9-CE69-5193-F5CE-E212201E24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776073" y="8587080"/>
                <a:ext cx="240641" cy="2225"/>
              </a:xfrm>
              <a:prstGeom prst="line">
                <a:avLst/>
              </a:prstGeom>
              <a:ln w="12700" cap="flat">
                <a:solidFill>
                  <a:schemeClr val="tx1">
                    <a:lumMod val="50000"/>
                    <a:lumOff val="50000"/>
                  </a:schemeClr>
                </a:solidFill>
                <a:miter lim="800000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51" name="直線コネクタ 2150">
                <a:extLst>
                  <a:ext uri="{FF2B5EF4-FFF2-40B4-BE49-F238E27FC236}">
                    <a16:creationId xmlns:a16="http://schemas.microsoft.com/office/drawing/2014/main" id="{F5DF0786-3F41-CC1F-82C3-963FE54E8A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94402" y="8493174"/>
                <a:ext cx="0" cy="86416"/>
              </a:xfrm>
              <a:prstGeom prst="line">
                <a:avLst/>
              </a:prstGeom>
              <a:ln w="12700" cap="flat">
                <a:solidFill>
                  <a:schemeClr val="tx1">
                    <a:lumMod val="50000"/>
                    <a:lumOff val="50000"/>
                  </a:schemeClr>
                </a:solidFill>
                <a:miter lim="800000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52" name="直線コネクタ 2151">
                <a:extLst>
                  <a:ext uri="{FF2B5EF4-FFF2-40B4-BE49-F238E27FC236}">
                    <a16:creationId xmlns:a16="http://schemas.microsoft.com/office/drawing/2014/main" id="{97F2D54E-01E3-8BE1-D6D6-BBCC4719A5F3}"/>
                  </a:ext>
                </a:extLst>
              </p:cNvPr>
              <p:cNvCxnSpPr>
                <a:cxnSpLocks/>
                <a:endCxn id="2153" idx="0"/>
              </p:cNvCxnSpPr>
              <p:nvPr/>
            </p:nvCxnSpPr>
            <p:spPr>
              <a:xfrm>
                <a:off x="11087166" y="8405074"/>
                <a:ext cx="410967" cy="0"/>
              </a:xfrm>
              <a:prstGeom prst="line">
                <a:avLst/>
              </a:prstGeom>
              <a:ln w="12700" cap="flat">
                <a:solidFill>
                  <a:schemeClr val="tx1">
                    <a:lumMod val="50000"/>
                    <a:lumOff val="50000"/>
                  </a:schemeClr>
                </a:solidFill>
                <a:miter lim="800000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153" name="円弧 2152">
                <a:extLst>
                  <a:ext uri="{FF2B5EF4-FFF2-40B4-BE49-F238E27FC236}">
                    <a16:creationId xmlns:a16="http://schemas.microsoft.com/office/drawing/2014/main" id="{23D428FA-0FB3-CB3B-566B-FE6336657EF8}"/>
                  </a:ext>
                </a:extLst>
              </p:cNvPr>
              <p:cNvSpPr/>
              <p:nvPr/>
            </p:nvSpPr>
            <p:spPr>
              <a:xfrm>
                <a:off x="11401424" y="8405074"/>
                <a:ext cx="193419" cy="184231"/>
              </a:xfrm>
              <a:prstGeom prst="arc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cxnSp>
            <p:nvCxnSpPr>
              <p:cNvPr id="2154" name="直線コネクタ 2153">
                <a:extLst>
                  <a:ext uri="{FF2B5EF4-FFF2-40B4-BE49-F238E27FC236}">
                    <a16:creationId xmlns:a16="http://schemas.microsoft.com/office/drawing/2014/main" id="{FC057E39-1C2B-2443-B49E-D18BA963F19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9944645" y="8009148"/>
                <a:ext cx="161913" cy="182564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55" name="直線コネクタ 2154">
                <a:extLst>
                  <a:ext uri="{FF2B5EF4-FFF2-40B4-BE49-F238E27FC236}">
                    <a16:creationId xmlns:a16="http://schemas.microsoft.com/office/drawing/2014/main" id="{A13104EE-7FDA-CB7F-1B52-DE481DED555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107186" y="8189398"/>
                <a:ext cx="1668887" cy="2732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56" name="直線コネクタ 2155">
                <a:extLst>
                  <a:ext uri="{FF2B5EF4-FFF2-40B4-BE49-F238E27FC236}">
                    <a16:creationId xmlns:a16="http://schemas.microsoft.com/office/drawing/2014/main" id="{6A9F1E66-E429-9E70-8A78-EE822113696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077516" y="8146353"/>
                <a:ext cx="959419" cy="0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57" name="直線コネクタ 2156">
                <a:extLst>
                  <a:ext uri="{FF2B5EF4-FFF2-40B4-BE49-F238E27FC236}">
                    <a16:creationId xmlns:a16="http://schemas.microsoft.com/office/drawing/2014/main" id="{38603EA5-FF6E-FB4C-D49D-816984D4AE3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036147" y="8101455"/>
                <a:ext cx="999103" cy="0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58" name="直線コネクタ 2157">
                <a:extLst>
                  <a:ext uri="{FF2B5EF4-FFF2-40B4-BE49-F238E27FC236}">
                    <a16:creationId xmlns:a16="http://schemas.microsoft.com/office/drawing/2014/main" id="{F618F2DB-3477-D155-78BA-49DAFC68120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041699" y="8103043"/>
                <a:ext cx="0" cy="73651"/>
              </a:xfrm>
              <a:prstGeom prst="line">
                <a:avLst/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59" name="直線コネクタ 2158">
                <a:extLst>
                  <a:ext uri="{FF2B5EF4-FFF2-40B4-BE49-F238E27FC236}">
                    <a16:creationId xmlns:a16="http://schemas.microsoft.com/office/drawing/2014/main" id="{4A29A387-06A1-8018-BB2C-7FB10AA5A39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275363" y="11557700"/>
                <a:ext cx="1059056" cy="75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60" name="直線コネクタ 2159">
                <a:extLst>
                  <a:ext uri="{FF2B5EF4-FFF2-40B4-BE49-F238E27FC236}">
                    <a16:creationId xmlns:a16="http://schemas.microsoft.com/office/drawing/2014/main" id="{AEA82969-9543-EF70-6157-58391BAE64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332890" y="11547633"/>
                <a:ext cx="0" cy="1246534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61" name="直線コネクタ 2160">
                <a:extLst>
                  <a:ext uri="{FF2B5EF4-FFF2-40B4-BE49-F238E27FC236}">
                    <a16:creationId xmlns:a16="http://schemas.microsoft.com/office/drawing/2014/main" id="{571781E8-CB62-FE3C-BFCD-BE19D54A3E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332890" y="12786124"/>
                <a:ext cx="791765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62" name="直線コネクタ 2161">
                <a:extLst>
                  <a:ext uri="{FF2B5EF4-FFF2-40B4-BE49-F238E27FC236}">
                    <a16:creationId xmlns:a16="http://schemas.microsoft.com/office/drawing/2014/main" id="{865BC481-DD9C-D428-02E5-0C0149C4274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332889" y="12254840"/>
                <a:ext cx="791765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63" name="直線コネクタ 2162">
                <a:extLst>
                  <a:ext uri="{FF2B5EF4-FFF2-40B4-BE49-F238E27FC236}">
                    <a16:creationId xmlns:a16="http://schemas.microsoft.com/office/drawing/2014/main" id="{87F10DF7-980C-A380-6EC7-4C4A7759FE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477127" y="11553974"/>
                <a:ext cx="0" cy="69825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64" name="直線コネクタ 2163">
                <a:extLst>
                  <a:ext uri="{FF2B5EF4-FFF2-40B4-BE49-F238E27FC236}">
                    <a16:creationId xmlns:a16="http://schemas.microsoft.com/office/drawing/2014/main" id="{F07D8F6C-2999-8B1B-E558-74A5DC5BFA0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477127" y="11986597"/>
                <a:ext cx="647527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65" name="直線コネクタ 2164">
                <a:extLst>
                  <a:ext uri="{FF2B5EF4-FFF2-40B4-BE49-F238E27FC236}">
                    <a16:creationId xmlns:a16="http://schemas.microsoft.com/office/drawing/2014/main" id="{167D888A-49C8-8CEC-6F66-112A0AB1FFE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724138" y="11859585"/>
                <a:ext cx="0" cy="283312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66" name="直線コネクタ 2165">
                <a:extLst>
                  <a:ext uri="{FF2B5EF4-FFF2-40B4-BE49-F238E27FC236}">
                    <a16:creationId xmlns:a16="http://schemas.microsoft.com/office/drawing/2014/main" id="{31DE3B3D-DB00-A10B-53E5-685AF85D1AE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715291" y="11925876"/>
                <a:ext cx="409363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67" name="直線コネクタ 2166">
                <a:extLst>
                  <a:ext uri="{FF2B5EF4-FFF2-40B4-BE49-F238E27FC236}">
                    <a16:creationId xmlns:a16="http://schemas.microsoft.com/office/drawing/2014/main" id="{3A8E9865-4F2D-2AA1-0E04-7937EF61D38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477127" y="12067447"/>
                <a:ext cx="247011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68" name="直線コネクタ 2167">
                <a:extLst>
                  <a:ext uri="{FF2B5EF4-FFF2-40B4-BE49-F238E27FC236}">
                    <a16:creationId xmlns:a16="http://schemas.microsoft.com/office/drawing/2014/main" id="{A0979EE9-924C-34F5-FF82-FA9AC6F9651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737693" y="11552915"/>
                <a:ext cx="0" cy="139552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69" name="直線コネクタ 2168">
                <a:extLst>
                  <a:ext uri="{FF2B5EF4-FFF2-40B4-BE49-F238E27FC236}">
                    <a16:creationId xmlns:a16="http://schemas.microsoft.com/office/drawing/2014/main" id="{3B3529CB-F849-E0E6-D57F-09995E88471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951476" y="11562416"/>
                <a:ext cx="0" cy="13005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70" name="直線コネクタ 2169">
                <a:extLst>
                  <a:ext uri="{FF2B5EF4-FFF2-40B4-BE49-F238E27FC236}">
                    <a16:creationId xmlns:a16="http://schemas.microsoft.com/office/drawing/2014/main" id="{D2183323-1A99-5B68-9E5F-C37AD60A00A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810544" y="11692467"/>
                <a:ext cx="190023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71" name="直線コネクタ 2170">
                <a:extLst>
                  <a:ext uri="{FF2B5EF4-FFF2-40B4-BE49-F238E27FC236}">
                    <a16:creationId xmlns:a16="http://schemas.microsoft.com/office/drawing/2014/main" id="{7FFDD6B8-496B-1586-3249-D7A0351D2F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057426" y="11692467"/>
                <a:ext cx="67228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72" name="直線コネクタ 2171">
                <a:extLst>
                  <a:ext uri="{FF2B5EF4-FFF2-40B4-BE49-F238E27FC236}">
                    <a16:creationId xmlns:a16="http://schemas.microsoft.com/office/drawing/2014/main" id="{8A5D1A61-B6C5-F46A-1622-7C977CE1AB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477127" y="11645429"/>
                <a:ext cx="260566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73" name="直線コネクタ 2172">
                <a:extLst>
                  <a:ext uri="{FF2B5EF4-FFF2-40B4-BE49-F238E27FC236}">
                    <a16:creationId xmlns:a16="http://schemas.microsoft.com/office/drawing/2014/main" id="{928E303F-EF87-F759-804B-8B4298EC6F6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849903" y="11983024"/>
                <a:ext cx="0" cy="15273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74" name="直線コネクタ 2173">
                <a:extLst>
                  <a:ext uri="{FF2B5EF4-FFF2-40B4-BE49-F238E27FC236}">
                    <a16:creationId xmlns:a16="http://schemas.microsoft.com/office/drawing/2014/main" id="{A81CDC8A-D6E6-369D-DA2D-A966A1BB84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993837" y="11990167"/>
                <a:ext cx="0" cy="15273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75" name="直線コネクタ 2174">
                <a:extLst>
                  <a:ext uri="{FF2B5EF4-FFF2-40B4-BE49-F238E27FC236}">
                    <a16:creationId xmlns:a16="http://schemas.microsoft.com/office/drawing/2014/main" id="{2F5F3740-5A7C-FBF4-0059-DAD127C45F3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816289" y="12135754"/>
                <a:ext cx="67228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76" name="直線コネクタ 2175">
                <a:extLst>
                  <a:ext uri="{FF2B5EF4-FFF2-40B4-BE49-F238E27FC236}">
                    <a16:creationId xmlns:a16="http://schemas.microsoft.com/office/drawing/2014/main" id="{F4E43F8B-D121-138D-BC13-F4B8805075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960223" y="12135754"/>
                <a:ext cx="67228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77" name="直線コネクタ 2176">
                <a:extLst>
                  <a:ext uri="{FF2B5EF4-FFF2-40B4-BE49-F238E27FC236}">
                    <a16:creationId xmlns:a16="http://schemas.microsoft.com/office/drawing/2014/main" id="{2FF1F1F7-61F1-7091-DBA9-4A41C4FF3CB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091040" y="12134429"/>
                <a:ext cx="3600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78" name="直線コネクタ 2177">
                <a:extLst>
                  <a:ext uri="{FF2B5EF4-FFF2-40B4-BE49-F238E27FC236}">
                    <a16:creationId xmlns:a16="http://schemas.microsoft.com/office/drawing/2014/main" id="{421F9B1A-9AF9-0A5A-2B30-459287D2A0A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715291" y="12134429"/>
                <a:ext cx="36000" cy="0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79" name="直線コネクタ 2178">
                <a:extLst>
                  <a:ext uri="{FF2B5EF4-FFF2-40B4-BE49-F238E27FC236}">
                    <a16:creationId xmlns:a16="http://schemas.microsoft.com/office/drawing/2014/main" id="{8E19DB50-CE96-10D6-8E5D-AF9766BAB3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963194" y="12786126"/>
                <a:ext cx="0" cy="231009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80" name="直線コネクタ 2179">
                <a:extLst>
                  <a:ext uri="{FF2B5EF4-FFF2-40B4-BE49-F238E27FC236}">
                    <a16:creationId xmlns:a16="http://schemas.microsoft.com/office/drawing/2014/main" id="{F8871C34-BC3A-DFD2-E574-301F691251F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899956" y="12793630"/>
                <a:ext cx="0" cy="231009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81" name="直線コネクタ 2180">
                <a:extLst>
                  <a:ext uri="{FF2B5EF4-FFF2-40B4-BE49-F238E27FC236}">
                    <a16:creationId xmlns:a16="http://schemas.microsoft.com/office/drawing/2014/main" id="{7181766C-5C2C-D757-DDB9-00AF7C72B0C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834143" y="12786126"/>
                <a:ext cx="0" cy="231009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82" name="直線コネクタ 2181">
                <a:extLst>
                  <a:ext uri="{FF2B5EF4-FFF2-40B4-BE49-F238E27FC236}">
                    <a16:creationId xmlns:a16="http://schemas.microsoft.com/office/drawing/2014/main" id="{51758BC7-2E02-C1EB-7E01-F75722281B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767929" y="12786126"/>
                <a:ext cx="0" cy="231009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83" name="直線コネクタ 2182">
                <a:extLst>
                  <a:ext uri="{FF2B5EF4-FFF2-40B4-BE49-F238E27FC236}">
                    <a16:creationId xmlns:a16="http://schemas.microsoft.com/office/drawing/2014/main" id="{B513B80F-727F-E33F-A260-1D3E70F34A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707551" y="12786124"/>
                <a:ext cx="0" cy="231009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84" name="直線コネクタ 2183">
                <a:extLst>
                  <a:ext uri="{FF2B5EF4-FFF2-40B4-BE49-F238E27FC236}">
                    <a16:creationId xmlns:a16="http://schemas.microsoft.com/office/drawing/2014/main" id="{B9402580-4184-10C4-A247-756167AB10A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47331" y="12793630"/>
                <a:ext cx="0" cy="231009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85" name="直線コネクタ 2184">
                <a:extLst>
                  <a:ext uri="{FF2B5EF4-FFF2-40B4-BE49-F238E27FC236}">
                    <a16:creationId xmlns:a16="http://schemas.microsoft.com/office/drawing/2014/main" id="{AEFFFB93-EEDA-0027-3639-529F2503476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777757" y="5019140"/>
                <a:ext cx="1440000" cy="762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86" name="直線コネクタ 2185">
                <a:extLst>
                  <a:ext uri="{FF2B5EF4-FFF2-40B4-BE49-F238E27FC236}">
                    <a16:creationId xmlns:a16="http://schemas.microsoft.com/office/drawing/2014/main" id="{866B896A-C25B-26FE-7A5B-24D41EF8976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346353" y="2131682"/>
                <a:ext cx="0" cy="1252588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87" name="直線コネクタ 2186">
                <a:extLst>
                  <a:ext uri="{FF2B5EF4-FFF2-40B4-BE49-F238E27FC236}">
                    <a16:creationId xmlns:a16="http://schemas.microsoft.com/office/drawing/2014/main" id="{3BBF0CAA-188C-324B-340C-1059C8E537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361125" y="3482899"/>
                <a:ext cx="0" cy="11847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88" name="直線コネクタ 2187">
                <a:extLst>
                  <a:ext uri="{FF2B5EF4-FFF2-40B4-BE49-F238E27FC236}">
                    <a16:creationId xmlns:a16="http://schemas.microsoft.com/office/drawing/2014/main" id="{B803B09D-22EE-FED0-65A0-7286907A0C1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330908" y="3391302"/>
                <a:ext cx="0" cy="11847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189" name="部分円 2188">
                <a:extLst>
                  <a:ext uri="{FF2B5EF4-FFF2-40B4-BE49-F238E27FC236}">
                    <a16:creationId xmlns:a16="http://schemas.microsoft.com/office/drawing/2014/main" id="{9B0ADA2F-ABBC-6774-3EA6-95E5281C8563}"/>
                  </a:ext>
                </a:extLst>
              </p:cNvPr>
              <p:cNvSpPr/>
              <p:nvPr/>
            </p:nvSpPr>
            <p:spPr>
              <a:xfrm rot="16200000" flipV="1">
                <a:off x="6516183" y="6343423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190" name="部分円 2189">
                <a:extLst>
                  <a:ext uri="{FF2B5EF4-FFF2-40B4-BE49-F238E27FC236}">
                    <a16:creationId xmlns:a16="http://schemas.microsoft.com/office/drawing/2014/main" id="{EC85FD73-91FE-944B-7418-BEFFA540AE17}"/>
                  </a:ext>
                </a:extLst>
              </p:cNvPr>
              <p:cNvSpPr/>
              <p:nvPr/>
            </p:nvSpPr>
            <p:spPr>
              <a:xfrm rot="16200000" flipV="1">
                <a:off x="8165723" y="6340298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191" name="部分円 2190">
                <a:extLst>
                  <a:ext uri="{FF2B5EF4-FFF2-40B4-BE49-F238E27FC236}">
                    <a16:creationId xmlns:a16="http://schemas.microsoft.com/office/drawing/2014/main" id="{09B26A93-9BE8-B070-3C0A-5F8F29E8560D}"/>
                  </a:ext>
                </a:extLst>
              </p:cNvPr>
              <p:cNvSpPr/>
              <p:nvPr/>
            </p:nvSpPr>
            <p:spPr>
              <a:xfrm rot="5400000">
                <a:off x="7403574" y="6332587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192" name="部分円 2191">
                <a:extLst>
                  <a:ext uri="{FF2B5EF4-FFF2-40B4-BE49-F238E27FC236}">
                    <a16:creationId xmlns:a16="http://schemas.microsoft.com/office/drawing/2014/main" id="{584E0359-CD42-D52B-8A60-161A7DD2FEC6}"/>
                  </a:ext>
                </a:extLst>
              </p:cNvPr>
              <p:cNvSpPr/>
              <p:nvPr/>
            </p:nvSpPr>
            <p:spPr>
              <a:xfrm rot="16200000" flipH="1">
                <a:off x="7356990" y="6334945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193" name="部分円 2192">
                <a:extLst>
                  <a:ext uri="{FF2B5EF4-FFF2-40B4-BE49-F238E27FC236}">
                    <a16:creationId xmlns:a16="http://schemas.microsoft.com/office/drawing/2014/main" id="{3A83B1E0-6B4F-EEBF-4D88-F2A1D515C195}"/>
                  </a:ext>
                </a:extLst>
              </p:cNvPr>
              <p:cNvSpPr/>
              <p:nvPr/>
            </p:nvSpPr>
            <p:spPr>
              <a:xfrm rot="5400000" flipH="1" flipV="1">
                <a:off x="6126645" y="6410847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194" name="部分円 2193">
                <a:extLst>
                  <a:ext uri="{FF2B5EF4-FFF2-40B4-BE49-F238E27FC236}">
                    <a16:creationId xmlns:a16="http://schemas.microsoft.com/office/drawing/2014/main" id="{E7414481-5DCD-17A2-152C-BB1C2F409705}"/>
                  </a:ext>
                </a:extLst>
              </p:cNvPr>
              <p:cNvSpPr/>
              <p:nvPr/>
            </p:nvSpPr>
            <p:spPr>
              <a:xfrm rot="16200000" flipV="1">
                <a:off x="6945017" y="6587036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195" name="部分円 2194">
                <a:extLst>
                  <a:ext uri="{FF2B5EF4-FFF2-40B4-BE49-F238E27FC236}">
                    <a16:creationId xmlns:a16="http://schemas.microsoft.com/office/drawing/2014/main" id="{04683C30-FF32-E3B1-8308-6F396B825827}"/>
                  </a:ext>
                </a:extLst>
              </p:cNvPr>
              <p:cNvSpPr/>
              <p:nvPr/>
            </p:nvSpPr>
            <p:spPr>
              <a:xfrm rot="16200000" flipV="1">
                <a:off x="7412623" y="6588524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196" name="部分円 2195">
                <a:extLst>
                  <a:ext uri="{FF2B5EF4-FFF2-40B4-BE49-F238E27FC236}">
                    <a16:creationId xmlns:a16="http://schemas.microsoft.com/office/drawing/2014/main" id="{61E592CB-226C-AF8E-3745-C409A387496C}"/>
                  </a:ext>
                </a:extLst>
              </p:cNvPr>
              <p:cNvSpPr/>
              <p:nvPr/>
            </p:nvSpPr>
            <p:spPr>
              <a:xfrm rot="5400000" flipH="1" flipV="1">
                <a:off x="6874040" y="6588707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197" name="部分円 2196">
                <a:extLst>
                  <a:ext uri="{FF2B5EF4-FFF2-40B4-BE49-F238E27FC236}">
                    <a16:creationId xmlns:a16="http://schemas.microsoft.com/office/drawing/2014/main" id="{B30CA9B3-3DBF-0A77-DEAD-470C30C3222B}"/>
                  </a:ext>
                </a:extLst>
              </p:cNvPr>
              <p:cNvSpPr/>
              <p:nvPr/>
            </p:nvSpPr>
            <p:spPr>
              <a:xfrm rot="5400000" flipH="1" flipV="1">
                <a:off x="9644724" y="3215370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198" name="部分円 2197">
                <a:extLst>
                  <a:ext uri="{FF2B5EF4-FFF2-40B4-BE49-F238E27FC236}">
                    <a16:creationId xmlns:a16="http://schemas.microsoft.com/office/drawing/2014/main" id="{D99F3A85-C259-E611-EC1B-32A5075C3237}"/>
                  </a:ext>
                </a:extLst>
              </p:cNvPr>
              <p:cNvSpPr/>
              <p:nvPr/>
            </p:nvSpPr>
            <p:spPr>
              <a:xfrm rot="16200000" flipH="1">
                <a:off x="3602859" y="5443163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199" name="部分円 2198">
                <a:extLst>
                  <a:ext uri="{FF2B5EF4-FFF2-40B4-BE49-F238E27FC236}">
                    <a16:creationId xmlns:a16="http://schemas.microsoft.com/office/drawing/2014/main" id="{71140C76-2D81-9E4A-07DD-403051DC3EB7}"/>
                  </a:ext>
                </a:extLst>
              </p:cNvPr>
              <p:cNvSpPr/>
              <p:nvPr/>
            </p:nvSpPr>
            <p:spPr>
              <a:xfrm rot="16200000" flipH="1">
                <a:off x="3608091" y="5633713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00" name="部分円 2199">
                <a:extLst>
                  <a:ext uri="{FF2B5EF4-FFF2-40B4-BE49-F238E27FC236}">
                    <a16:creationId xmlns:a16="http://schemas.microsoft.com/office/drawing/2014/main" id="{9B55E74F-B137-638B-F053-997D3C84DD86}"/>
                  </a:ext>
                </a:extLst>
              </p:cNvPr>
              <p:cNvSpPr/>
              <p:nvPr/>
            </p:nvSpPr>
            <p:spPr>
              <a:xfrm rot="16200000" flipH="1">
                <a:off x="3864304" y="5635412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01" name="部分円 2200">
                <a:extLst>
                  <a:ext uri="{FF2B5EF4-FFF2-40B4-BE49-F238E27FC236}">
                    <a16:creationId xmlns:a16="http://schemas.microsoft.com/office/drawing/2014/main" id="{2D4E0A28-FA13-E8A1-3DFC-B8A5FCFE2D94}"/>
                  </a:ext>
                </a:extLst>
              </p:cNvPr>
              <p:cNvSpPr/>
              <p:nvPr/>
            </p:nvSpPr>
            <p:spPr>
              <a:xfrm rot="16200000" flipV="1">
                <a:off x="3653350" y="5665769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02" name="部分円 2201">
                <a:extLst>
                  <a:ext uri="{FF2B5EF4-FFF2-40B4-BE49-F238E27FC236}">
                    <a16:creationId xmlns:a16="http://schemas.microsoft.com/office/drawing/2014/main" id="{AD24EA88-745F-8607-6554-692FA7429DD4}"/>
                  </a:ext>
                </a:extLst>
              </p:cNvPr>
              <p:cNvSpPr/>
              <p:nvPr/>
            </p:nvSpPr>
            <p:spPr>
              <a:xfrm rot="16200000" flipV="1">
                <a:off x="2741791" y="4924536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03" name="部分円 2202">
                <a:extLst>
                  <a:ext uri="{FF2B5EF4-FFF2-40B4-BE49-F238E27FC236}">
                    <a16:creationId xmlns:a16="http://schemas.microsoft.com/office/drawing/2014/main" id="{5901EFA8-EF74-D82A-0DF0-741A39BB9D5B}"/>
                  </a:ext>
                </a:extLst>
              </p:cNvPr>
              <p:cNvSpPr/>
              <p:nvPr/>
            </p:nvSpPr>
            <p:spPr>
              <a:xfrm rot="5400000" flipH="1" flipV="1">
                <a:off x="3648304" y="6926741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04" name="部分円 2203">
                <a:extLst>
                  <a:ext uri="{FF2B5EF4-FFF2-40B4-BE49-F238E27FC236}">
                    <a16:creationId xmlns:a16="http://schemas.microsoft.com/office/drawing/2014/main" id="{10AC8649-F5E3-44E7-3FC1-A1FFE9A3861B}"/>
                  </a:ext>
                </a:extLst>
              </p:cNvPr>
              <p:cNvSpPr/>
              <p:nvPr/>
            </p:nvSpPr>
            <p:spPr>
              <a:xfrm rot="5400000" flipH="1" flipV="1">
                <a:off x="3647444" y="7129152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05" name="部分円 2204">
                <a:extLst>
                  <a:ext uri="{FF2B5EF4-FFF2-40B4-BE49-F238E27FC236}">
                    <a16:creationId xmlns:a16="http://schemas.microsoft.com/office/drawing/2014/main" id="{AE0F3635-0936-0811-DB38-B59E4DE69743}"/>
                  </a:ext>
                </a:extLst>
              </p:cNvPr>
              <p:cNvSpPr/>
              <p:nvPr/>
            </p:nvSpPr>
            <p:spPr>
              <a:xfrm rot="5400000" flipH="1" flipV="1">
                <a:off x="3650491" y="7418457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06" name="部分円 2205">
                <a:extLst>
                  <a:ext uri="{FF2B5EF4-FFF2-40B4-BE49-F238E27FC236}">
                    <a16:creationId xmlns:a16="http://schemas.microsoft.com/office/drawing/2014/main" id="{2F796794-36BE-1C5F-F5ED-0291F4ED38BD}"/>
                  </a:ext>
                </a:extLst>
              </p:cNvPr>
              <p:cNvSpPr/>
              <p:nvPr/>
            </p:nvSpPr>
            <p:spPr>
              <a:xfrm rot="5400000">
                <a:off x="3458410" y="7722972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07" name="部分円 2206">
                <a:extLst>
                  <a:ext uri="{FF2B5EF4-FFF2-40B4-BE49-F238E27FC236}">
                    <a16:creationId xmlns:a16="http://schemas.microsoft.com/office/drawing/2014/main" id="{63C83C63-A4F6-B9BA-05F4-331FB83C35A0}"/>
                  </a:ext>
                </a:extLst>
              </p:cNvPr>
              <p:cNvSpPr/>
              <p:nvPr/>
            </p:nvSpPr>
            <p:spPr>
              <a:xfrm rot="5400000" flipH="1" flipV="1">
                <a:off x="2649889" y="7809284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08" name="部分円 2207">
                <a:extLst>
                  <a:ext uri="{FF2B5EF4-FFF2-40B4-BE49-F238E27FC236}">
                    <a16:creationId xmlns:a16="http://schemas.microsoft.com/office/drawing/2014/main" id="{29735FB6-586B-99BA-0FA1-E7BF237F367A}"/>
                  </a:ext>
                </a:extLst>
              </p:cNvPr>
              <p:cNvSpPr/>
              <p:nvPr/>
            </p:nvSpPr>
            <p:spPr>
              <a:xfrm rot="16200000" flipH="1">
                <a:off x="3222577" y="7967723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09" name="部分円 2208">
                <a:extLst>
                  <a:ext uri="{FF2B5EF4-FFF2-40B4-BE49-F238E27FC236}">
                    <a16:creationId xmlns:a16="http://schemas.microsoft.com/office/drawing/2014/main" id="{1F40FA44-2F98-7F39-C6A1-8CAF32BFF689}"/>
                  </a:ext>
                </a:extLst>
              </p:cNvPr>
              <p:cNvSpPr/>
              <p:nvPr/>
            </p:nvSpPr>
            <p:spPr>
              <a:xfrm rot="5400000" flipH="1" flipV="1">
                <a:off x="4033615" y="8053366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10" name="部分円 2209">
                <a:extLst>
                  <a:ext uri="{FF2B5EF4-FFF2-40B4-BE49-F238E27FC236}">
                    <a16:creationId xmlns:a16="http://schemas.microsoft.com/office/drawing/2014/main" id="{605DAEC6-A610-92B7-4517-2CF172E377EA}"/>
                  </a:ext>
                </a:extLst>
              </p:cNvPr>
              <p:cNvSpPr/>
              <p:nvPr/>
            </p:nvSpPr>
            <p:spPr>
              <a:xfrm rot="16200000" flipV="1">
                <a:off x="4108385" y="8056827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11" name="部分円 2210">
                <a:extLst>
                  <a:ext uri="{FF2B5EF4-FFF2-40B4-BE49-F238E27FC236}">
                    <a16:creationId xmlns:a16="http://schemas.microsoft.com/office/drawing/2014/main" id="{43FEE37C-E573-7D4A-CB11-EF8E9498A1DF}"/>
                  </a:ext>
                </a:extLst>
              </p:cNvPr>
              <p:cNvSpPr/>
              <p:nvPr/>
            </p:nvSpPr>
            <p:spPr>
              <a:xfrm rot="16200000" flipH="1">
                <a:off x="3199652" y="8628697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12" name="部分円 2211">
                <a:extLst>
                  <a:ext uri="{FF2B5EF4-FFF2-40B4-BE49-F238E27FC236}">
                    <a16:creationId xmlns:a16="http://schemas.microsoft.com/office/drawing/2014/main" id="{7D56C2B9-68F4-4F60-3784-16B761E04B96}"/>
                  </a:ext>
                </a:extLst>
              </p:cNvPr>
              <p:cNvSpPr/>
              <p:nvPr/>
            </p:nvSpPr>
            <p:spPr>
              <a:xfrm rot="5400000">
                <a:off x="3486026" y="8940868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13" name="部分円 2212">
                <a:extLst>
                  <a:ext uri="{FF2B5EF4-FFF2-40B4-BE49-F238E27FC236}">
                    <a16:creationId xmlns:a16="http://schemas.microsoft.com/office/drawing/2014/main" id="{5EC3BE22-BD28-9DFD-F656-2ABD97A470BC}"/>
                  </a:ext>
                </a:extLst>
              </p:cNvPr>
              <p:cNvSpPr/>
              <p:nvPr/>
            </p:nvSpPr>
            <p:spPr>
              <a:xfrm rot="5400000">
                <a:off x="3490832" y="9280543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14" name="部分円 2213">
                <a:extLst>
                  <a:ext uri="{FF2B5EF4-FFF2-40B4-BE49-F238E27FC236}">
                    <a16:creationId xmlns:a16="http://schemas.microsoft.com/office/drawing/2014/main" id="{99BE9D39-5180-5939-93D8-1B71E27807F7}"/>
                  </a:ext>
                </a:extLst>
              </p:cNvPr>
              <p:cNvSpPr/>
              <p:nvPr/>
            </p:nvSpPr>
            <p:spPr>
              <a:xfrm rot="5400000">
                <a:off x="3491259" y="9561972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15" name="部分円 2214">
                <a:extLst>
                  <a:ext uri="{FF2B5EF4-FFF2-40B4-BE49-F238E27FC236}">
                    <a16:creationId xmlns:a16="http://schemas.microsoft.com/office/drawing/2014/main" id="{A8FDAAD6-DBA7-1326-31EB-D533749FBA2C}"/>
                  </a:ext>
                </a:extLst>
              </p:cNvPr>
              <p:cNvSpPr/>
              <p:nvPr/>
            </p:nvSpPr>
            <p:spPr>
              <a:xfrm rot="5400000">
                <a:off x="3641337" y="9575294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16" name="部分円 2215">
                <a:extLst>
                  <a:ext uri="{FF2B5EF4-FFF2-40B4-BE49-F238E27FC236}">
                    <a16:creationId xmlns:a16="http://schemas.microsoft.com/office/drawing/2014/main" id="{96D584C0-1CC2-147A-5771-20702B2287CD}"/>
                  </a:ext>
                </a:extLst>
              </p:cNvPr>
              <p:cNvSpPr/>
              <p:nvPr/>
            </p:nvSpPr>
            <p:spPr>
              <a:xfrm rot="5400000" flipH="1" flipV="1">
                <a:off x="4448567" y="9375876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17" name="部分円 2216">
                <a:extLst>
                  <a:ext uri="{FF2B5EF4-FFF2-40B4-BE49-F238E27FC236}">
                    <a16:creationId xmlns:a16="http://schemas.microsoft.com/office/drawing/2014/main" id="{C988FC54-1F5E-40A4-372B-8B6F9FEDD358}"/>
                  </a:ext>
                </a:extLst>
              </p:cNvPr>
              <p:cNvSpPr/>
              <p:nvPr/>
            </p:nvSpPr>
            <p:spPr>
              <a:xfrm rot="16200000" flipV="1">
                <a:off x="3991312" y="9623445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18" name="部分円 2217">
                <a:extLst>
                  <a:ext uri="{FF2B5EF4-FFF2-40B4-BE49-F238E27FC236}">
                    <a16:creationId xmlns:a16="http://schemas.microsoft.com/office/drawing/2014/main" id="{2B3D7EB2-4179-3ED4-DD29-052360566B68}"/>
                  </a:ext>
                </a:extLst>
              </p:cNvPr>
              <p:cNvSpPr/>
              <p:nvPr/>
            </p:nvSpPr>
            <p:spPr>
              <a:xfrm rot="5400000" flipH="1" flipV="1">
                <a:off x="4592487" y="10672027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19" name="部分円 2218">
                <a:extLst>
                  <a:ext uri="{FF2B5EF4-FFF2-40B4-BE49-F238E27FC236}">
                    <a16:creationId xmlns:a16="http://schemas.microsoft.com/office/drawing/2014/main" id="{BB49B2BD-39D8-BF50-9A0A-F4EE9FBC4D98}"/>
                  </a:ext>
                </a:extLst>
              </p:cNvPr>
              <p:cNvSpPr/>
              <p:nvPr/>
            </p:nvSpPr>
            <p:spPr>
              <a:xfrm rot="5400000" flipH="1" flipV="1">
                <a:off x="4423034" y="11484726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20" name="部分円 2219">
                <a:extLst>
                  <a:ext uri="{FF2B5EF4-FFF2-40B4-BE49-F238E27FC236}">
                    <a16:creationId xmlns:a16="http://schemas.microsoft.com/office/drawing/2014/main" id="{C4146D74-6C3F-2EFD-2347-66961FB67A08}"/>
                  </a:ext>
                </a:extLst>
              </p:cNvPr>
              <p:cNvSpPr/>
              <p:nvPr/>
            </p:nvSpPr>
            <p:spPr>
              <a:xfrm rot="16200000" flipH="1">
                <a:off x="4590312" y="11349730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21" name="部分円 2220">
                <a:extLst>
                  <a:ext uri="{FF2B5EF4-FFF2-40B4-BE49-F238E27FC236}">
                    <a16:creationId xmlns:a16="http://schemas.microsoft.com/office/drawing/2014/main" id="{13966750-1FBD-0490-CC51-C81C14675440}"/>
                  </a:ext>
                </a:extLst>
              </p:cNvPr>
              <p:cNvSpPr/>
              <p:nvPr/>
            </p:nvSpPr>
            <p:spPr>
              <a:xfrm rot="16200000" flipV="1">
                <a:off x="4711554" y="11516034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22" name="部分円 2221">
                <a:extLst>
                  <a:ext uri="{FF2B5EF4-FFF2-40B4-BE49-F238E27FC236}">
                    <a16:creationId xmlns:a16="http://schemas.microsoft.com/office/drawing/2014/main" id="{4428CCF1-85B9-60CC-2D3E-E967BF22DCE9}"/>
                  </a:ext>
                </a:extLst>
              </p:cNvPr>
              <p:cNvSpPr/>
              <p:nvPr/>
            </p:nvSpPr>
            <p:spPr>
              <a:xfrm rot="16200000" flipH="1">
                <a:off x="4083825" y="12426571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23" name="部分円 2222">
                <a:extLst>
                  <a:ext uri="{FF2B5EF4-FFF2-40B4-BE49-F238E27FC236}">
                    <a16:creationId xmlns:a16="http://schemas.microsoft.com/office/drawing/2014/main" id="{D73DC5B6-B740-A532-4A95-19E6A2749AEC}"/>
                  </a:ext>
                </a:extLst>
              </p:cNvPr>
              <p:cNvSpPr/>
              <p:nvPr/>
            </p:nvSpPr>
            <p:spPr>
              <a:xfrm rot="16200000" flipV="1">
                <a:off x="2681499" y="12693135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24" name="部分円 2223">
                <a:extLst>
                  <a:ext uri="{FF2B5EF4-FFF2-40B4-BE49-F238E27FC236}">
                    <a16:creationId xmlns:a16="http://schemas.microsoft.com/office/drawing/2014/main" id="{DAF8956B-58B2-84B8-BFE9-27145D38A3C9}"/>
                  </a:ext>
                </a:extLst>
              </p:cNvPr>
              <p:cNvSpPr/>
              <p:nvPr/>
            </p:nvSpPr>
            <p:spPr>
              <a:xfrm rot="16200000" flipH="1">
                <a:off x="2627711" y="12826890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25" name="部分円 2224">
                <a:extLst>
                  <a:ext uri="{FF2B5EF4-FFF2-40B4-BE49-F238E27FC236}">
                    <a16:creationId xmlns:a16="http://schemas.microsoft.com/office/drawing/2014/main" id="{967D35EE-61D4-2FD4-5D53-2AE47AD87868}"/>
                  </a:ext>
                </a:extLst>
              </p:cNvPr>
              <p:cNvSpPr/>
              <p:nvPr/>
            </p:nvSpPr>
            <p:spPr>
              <a:xfrm rot="5400000">
                <a:off x="5560011" y="6574115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26" name="部分円 2225">
                <a:extLst>
                  <a:ext uri="{FF2B5EF4-FFF2-40B4-BE49-F238E27FC236}">
                    <a16:creationId xmlns:a16="http://schemas.microsoft.com/office/drawing/2014/main" id="{A572FB90-C68A-AE1C-76C3-53D1F4E4DF46}"/>
                  </a:ext>
                </a:extLst>
              </p:cNvPr>
              <p:cNvSpPr/>
              <p:nvPr/>
            </p:nvSpPr>
            <p:spPr>
              <a:xfrm rot="16200000" flipH="1">
                <a:off x="5438511" y="6575917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27" name="部分円 2226">
                <a:extLst>
                  <a:ext uri="{FF2B5EF4-FFF2-40B4-BE49-F238E27FC236}">
                    <a16:creationId xmlns:a16="http://schemas.microsoft.com/office/drawing/2014/main" id="{93CB0085-37EE-9D9E-D168-F474A1F74759}"/>
                  </a:ext>
                </a:extLst>
              </p:cNvPr>
              <p:cNvSpPr/>
              <p:nvPr/>
            </p:nvSpPr>
            <p:spPr>
              <a:xfrm flipH="1">
                <a:off x="12374198" y="11832795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28" name="部分円 2227">
                <a:extLst>
                  <a:ext uri="{FF2B5EF4-FFF2-40B4-BE49-F238E27FC236}">
                    <a16:creationId xmlns:a16="http://schemas.microsoft.com/office/drawing/2014/main" id="{BCB324F3-D8E4-F059-B81E-80E7514E98A5}"/>
                  </a:ext>
                </a:extLst>
              </p:cNvPr>
              <p:cNvSpPr/>
              <p:nvPr/>
            </p:nvSpPr>
            <p:spPr>
              <a:xfrm flipH="1">
                <a:off x="12374198" y="12121378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29" name="部分円 2228">
                <a:extLst>
                  <a:ext uri="{FF2B5EF4-FFF2-40B4-BE49-F238E27FC236}">
                    <a16:creationId xmlns:a16="http://schemas.microsoft.com/office/drawing/2014/main" id="{F8B0B4B2-B4F5-7CB4-F26C-690DABFE393A}"/>
                  </a:ext>
                </a:extLst>
              </p:cNvPr>
              <p:cNvSpPr/>
              <p:nvPr/>
            </p:nvSpPr>
            <p:spPr>
              <a:xfrm rot="5400000">
                <a:off x="12055990" y="6702664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30" name="部分円 2229">
                <a:extLst>
                  <a:ext uri="{FF2B5EF4-FFF2-40B4-BE49-F238E27FC236}">
                    <a16:creationId xmlns:a16="http://schemas.microsoft.com/office/drawing/2014/main" id="{F2413B12-77F1-ADCA-F685-2D01183AA604}"/>
                  </a:ext>
                </a:extLst>
              </p:cNvPr>
              <p:cNvSpPr/>
              <p:nvPr/>
            </p:nvSpPr>
            <p:spPr>
              <a:xfrm flipH="1" flipV="1">
                <a:off x="12069495" y="6206645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31" name="部分円 2230">
                <a:extLst>
                  <a:ext uri="{FF2B5EF4-FFF2-40B4-BE49-F238E27FC236}">
                    <a16:creationId xmlns:a16="http://schemas.microsoft.com/office/drawing/2014/main" id="{B06A9043-59B2-ED48-06DE-A7C4EA296D84}"/>
                  </a:ext>
                </a:extLst>
              </p:cNvPr>
              <p:cNvSpPr/>
              <p:nvPr/>
            </p:nvSpPr>
            <p:spPr>
              <a:xfrm rot="16200000" flipH="1">
                <a:off x="12055990" y="6050424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32" name="部分円 2231">
                <a:extLst>
                  <a:ext uri="{FF2B5EF4-FFF2-40B4-BE49-F238E27FC236}">
                    <a16:creationId xmlns:a16="http://schemas.microsoft.com/office/drawing/2014/main" id="{A71EB878-4A42-7847-9AC9-07F3FA6B52C5}"/>
                  </a:ext>
                </a:extLst>
              </p:cNvPr>
              <p:cNvSpPr/>
              <p:nvPr/>
            </p:nvSpPr>
            <p:spPr>
              <a:xfrm flipH="1">
                <a:off x="13020554" y="12826141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33" name="正方形/長方形 2232">
                <a:extLst>
                  <a:ext uri="{FF2B5EF4-FFF2-40B4-BE49-F238E27FC236}">
                    <a16:creationId xmlns:a16="http://schemas.microsoft.com/office/drawing/2014/main" id="{67D17971-1B12-4B00-17A9-9C9C204F39F6}"/>
                  </a:ext>
                </a:extLst>
              </p:cNvPr>
              <p:cNvSpPr/>
              <p:nvPr/>
            </p:nvSpPr>
            <p:spPr>
              <a:xfrm>
                <a:off x="9614493" y="3539918"/>
                <a:ext cx="45719" cy="8672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234" name="正方形/長方形 2233">
                <a:extLst>
                  <a:ext uri="{FF2B5EF4-FFF2-40B4-BE49-F238E27FC236}">
                    <a16:creationId xmlns:a16="http://schemas.microsoft.com/office/drawing/2014/main" id="{9E0CAED1-FA29-E1FB-F9F1-0DEBDB54AD5B}"/>
                  </a:ext>
                </a:extLst>
              </p:cNvPr>
              <p:cNvSpPr/>
              <p:nvPr/>
            </p:nvSpPr>
            <p:spPr>
              <a:xfrm>
                <a:off x="2762186" y="8739754"/>
                <a:ext cx="84799" cy="6824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 dirty="0"/>
              </a:p>
            </p:txBody>
          </p:sp>
          <p:sp>
            <p:nvSpPr>
              <p:cNvPr id="2235" name="正方形/長方形 2234">
                <a:extLst>
                  <a:ext uri="{FF2B5EF4-FFF2-40B4-BE49-F238E27FC236}">
                    <a16:creationId xmlns:a16="http://schemas.microsoft.com/office/drawing/2014/main" id="{D0C38FE6-E67A-5844-5E57-6328C50F5AB2}"/>
                  </a:ext>
                </a:extLst>
              </p:cNvPr>
              <p:cNvSpPr/>
              <p:nvPr/>
            </p:nvSpPr>
            <p:spPr>
              <a:xfrm>
                <a:off x="2764576" y="7801944"/>
                <a:ext cx="84799" cy="6824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 dirty="0"/>
              </a:p>
            </p:txBody>
          </p:sp>
          <p:sp>
            <p:nvSpPr>
              <p:cNvPr id="2236" name="正方形/長方形 2235">
                <a:extLst>
                  <a:ext uri="{FF2B5EF4-FFF2-40B4-BE49-F238E27FC236}">
                    <a16:creationId xmlns:a16="http://schemas.microsoft.com/office/drawing/2014/main" id="{5C46B155-F7E1-C591-4B83-5AF47378AA5C}"/>
                  </a:ext>
                </a:extLst>
              </p:cNvPr>
              <p:cNvSpPr/>
              <p:nvPr/>
            </p:nvSpPr>
            <p:spPr>
              <a:xfrm>
                <a:off x="4595488" y="5026399"/>
                <a:ext cx="84799" cy="6824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 dirty="0"/>
              </a:p>
            </p:txBody>
          </p:sp>
          <p:sp>
            <p:nvSpPr>
              <p:cNvPr id="2237" name="正方形/長方形 2236">
                <a:extLst>
                  <a:ext uri="{FF2B5EF4-FFF2-40B4-BE49-F238E27FC236}">
                    <a16:creationId xmlns:a16="http://schemas.microsoft.com/office/drawing/2014/main" id="{6B7392E5-7A6B-40A9-CDB3-6BB01C0C2E54}"/>
                  </a:ext>
                </a:extLst>
              </p:cNvPr>
              <p:cNvSpPr/>
              <p:nvPr/>
            </p:nvSpPr>
            <p:spPr>
              <a:xfrm>
                <a:off x="5549515" y="5029020"/>
                <a:ext cx="84799" cy="6824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 dirty="0"/>
              </a:p>
            </p:txBody>
          </p:sp>
          <p:sp>
            <p:nvSpPr>
              <p:cNvPr id="2238" name="正方形/長方形 2237">
                <a:extLst>
                  <a:ext uri="{FF2B5EF4-FFF2-40B4-BE49-F238E27FC236}">
                    <a16:creationId xmlns:a16="http://schemas.microsoft.com/office/drawing/2014/main" id="{F7E2AE96-B7CF-37B4-900F-F74393741363}"/>
                  </a:ext>
                </a:extLst>
              </p:cNvPr>
              <p:cNvSpPr/>
              <p:nvPr/>
            </p:nvSpPr>
            <p:spPr>
              <a:xfrm>
                <a:off x="13055173" y="5019779"/>
                <a:ext cx="84776" cy="86726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239" name="正方形/長方形 2238">
                <a:extLst>
                  <a:ext uri="{FF2B5EF4-FFF2-40B4-BE49-F238E27FC236}">
                    <a16:creationId xmlns:a16="http://schemas.microsoft.com/office/drawing/2014/main" id="{BEB587EE-B814-1678-D917-F4D450CC54B9}"/>
                  </a:ext>
                </a:extLst>
              </p:cNvPr>
              <p:cNvSpPr/>
              <p:nvPr/>
            </p:nvSpPr>
            <p:spPr>
              <a:xfrm>
                <a:off x="8743759" y="7333789"/>
                <a:ext cx="84799" cy="6824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240" name="正方形/長方形 2239">
                <a:extLst>
                  <a:ext uri="{FF2B5EF4-FFF2-40B4-BE49-F238E27FC236}">
                    <a16:creationId xmlns:a16="http://schemas.microsoft.com/office/drawing/2014/main" id="{86C41189-373A-E3B0-86C4-68E7D0AD01A1}"/>
                  </a:ext>
                </a:extLst>
              </p:cNvPr>
              <p:cNvSpPr/>
              <p:nvPr/>
            </p:nvSpPr>
            <p:spPr>
              <a:xfrm>
                <a:off x="9356033" y="7335134"/>
                <a:ext cx="84799" cy="6824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241" name="正方形/長方形 2240">
                <a:extLst>
                  <a:ext uri="{FF2B5EF4-FFF2-40B4-BE49-F238E27FC236}">
                    <a16:creationId xmlns:a16="http://schemas.microsoft.com/office/drawing/2014/main" id="{54523C1D-A3DD-FD0B-5AC8-A73ABC88EF11}"/>
                  </a:ext>
                </a:extLst>
              </p:cNvPr>
              <p:cNvSpPr/>
              <p:nvPr/>
            </p:nvSpPr>
            <p:spPr>
              <a:xfrm>
                <a:off x="9992717" y="7331792"/>
                <a:ext cx="84799" cy="6824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242" name="正方形/長方形 2241">
                <a:extLst>
                  <a:ext uri="{FF2B5EF4-FFF2-40B4-BE49-F238E27FC236}">
                    <a16:creationId xmlns:a16="http://schemas.microsoft.com/office/drawing/2014/main" id="{37B214EB-8BC7-ECD3-98AB-BEA5E3B3DE6B}"/>
                  </a:ext>
                </a:extLst>
              </p:cNvPr>
              <p:cNvSpPr/>
              <p:nvPr/>
            </p:nvSpPr>
            <p:spPr>
              <a:xfrm>
                <a:off x="8359349" y="7811616"/>
                <a:ext cx="84799" cy="6824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243" name="正方形/長方形 2242">
                <a:extLst>
                  <a:ext uri="{FF2B5EF4-FFF2-40B4-BE49-F238E27FC236}">
                    <a16:creationId xmlns:a16="http://schemas.microsoft.com/office/drawing/2014/main" id="{D7AB20A5-E558-558B-3EC1-3114DCCD85F5}"/>
                  </a:ext>
                </a:extLst>
              </p:cNvPr>
              <p:cNvSpPr/>
              <p:nvPr/>
            </p:nvSpPr>
            <p:spPr>
              <a:xfrm>
                <a:off x="9310552" y="7809235"/>
                <a:ext cx="84799" cy="6824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244" name="正方形/長方形 2243">
                <a:extLst>
                  <a:ext uri="{FF2B5EF4-FFF2-40B4-BE49-F238E27FC236}">
                    <a16:creationId xmlns:a16="http://schemas.microsoft.com/office/drawing/2014/main" id="{47B9D4CC-41BA-5343-5576-C76B5EA1B9CC}"/>
                  </a:ext>
                </a:extLst>
              </p:cNvPr>
              <p:cNvSpPr/>
              <p:nvPr/>
            </p:nvSpPr>
            <p:spPr>
              <a:xfrm>
                <a:off x="7443792" y="7791677"/>
                <a:ext cx="84799" cy="5152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245" name="正方形/長方形 2244">
                <a:extLst>
                  <a:ext uri="{FF2B5EF4-FFF2-40B4-BE49-F238E27FC236}">
                    <a16:creationId xmlns:a16="http://schemas.microsoft.com/office/drawing/2014/main" id="{E39B23A8-F89F-1D83-3E92-A00419BBD6AB}"/>
                  </a:ext>
                </a:extLst>
              </p:cNvPr>
              <p:cNvSpPr/>
              <p:nvPr/>
            </p:nvSpPr>
            <p:spPr>
              <a:xfrm>
                <a:off x="10197079" y="7820192"/>
                <a:ext cx="144844" cy="11779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246" name="正方形/長方形 2245">
                <a:extLst>
                  <a:ext uri="{FF2B5EF4-FFF2-40B4-BE49-F238E27FC236}">
                    <a16:creationId xmlns:a16="http://schemas.microsoft.com/office/drawing/2014/main" id="{0697EC06-CBA1-F190-086F-990503FDDE1A}"/>
                  </a:ext>
                </a:extLst>
              </p:cNvPr>
              <p:cNvSpPr/>
              <p:nvPr/>
            </p:nvSpPr>
            <p:spPr>
              <a:xfrm>
                <a:off x="11198424" y="8745630"/>
                <a:ext cx="100423" cy="12788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247" name="正方形/長方形 2246">
                <a:extLst>
                  <a:ext uri="{FF2B5EF4-FFF2-40B4-BE49-F238E27FC236}">
                    <a16:creationId xmlns:a16="http://schemas.microsoft.com/office/drawing/2014/main" id="{D267D7A0-BAAD-D8DB-948D-CDCDDD83D879}"/>
                  </a:ext>
                </a:extLst>
              </p:cNvPr>
              <p:cNvSpPr/>
              <p:nvPr/>
            </p:nvSpPr>
            <p:spPr>
              <a:xfrm>
                <a:off x="11185966" y="9666091"/>
                <a:ext cx="100423" cy="12788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248" name="正方形/長方形 2247">
                <a:extLst>
                  <a:ext uri="{FF2B5EF4-FFF2-40B4-BE49-F238E27FC236}">
                    <a16:creationId xmlns:a16="http://schemas.microsoft.com/office/drawing/2014/main" id="{30F75D5C-D517-680D-E7E2-3EBFEA6A54E7}"/>
                  </a:ext>
                </a:extLst>
              </p:cNvPr>
              <p:cNvSpPr/>
              <p:nvPr/>
            </p:nvSpPr>
            <p:spPr>
              <a:xfrm>
                <a:off x="4617196" y="12930145"/>
                <a:ext cx="84799" cy="6824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249" name="正方形/長方形 2248">
                <a:extLst>
                  <a:ext uri="{FF2B5EF4-FFF2-40B4-BE49-F238E27FC236}">
                    <a16:creationId xmlns:a16="http://schemas.microsoft.com/office/drawing/2014/main" id="{206A78A0-23DE-D750-B3C3-6D132715C081}"/>
                  </a:ext>
                </a:extLst>
              </p:cNvPr>
              <p:cNvSpPr/>
              <p:nvPr/>
            </p:nvSpPr>
            <p:spPr>
              <a:xfrm>
                <a:off x="2747791" y="12937518"/>
                <a:ext cx="84799" cy="6824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250" name="円弧 2249">
                <a:extLst>
                  <a:ext uri="{FF2B5EF4-FFF2-40B4-BE49-F238E27FC236}">
                    <a16:creationId xmlns:a16="http://schemas.microsoft.com/office/drawing/2014/main" id="{ACEA8155-503E-7D52-BD5A-2252A518E609}"/>
                  </a:ext>
                </a:extLst>
              </p:cNvPr>
              <p:cNvSpPr/>
              <p:nvPr/>
            </p:nvSpPr>
            <p:spPr>
              <a:xfrm rot="18952585">
                <a:off x="6112226" y="4910064"/>
                <a:ext cx="216000" cy="216000"/>
              </a:xfrm>
              <a:prstGeom prst="arc">
                <a:avLst>
                  <a:gd name="adj1" fmla="val 14060232"/>
                  <a:gd name="adj2" fmla="val 1879400"/>
                </a:avLst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251" name="円弧 2250">
                <a:extLst>
                  <a:ext uri="{FF2B5EF4-FFF2-40B4-BE49-F238E27FC236}">
                    <a16:creationId xmlns:a16="http://schemas.microsoft.com/office/drawing/2014/main" id="{BF57DCFB-90D2-41E1-1E26-51D4A87314AB}"/>
                  </a:ext>
                </a:extLst>
              </p:cNvPr>
              <p:cNvSpPr/>
              <p:nvPr/>
            </p:nvSpPr>
            <p:spPr>
              <a:xfrm rot="18952585">
                <a:off x="6324984" y="4908781"/>
                <a:ext cx="216000" cy="216000"/>
              </a:xfrm>
              <a:prstGeom prst="arc">
                <a:avLst>
                  <a:gd name="adj1" fmla="val 14060232"/>
                  <a:gd name="adj2" fmla="val 1879400"/>
                </a:avLst>
              </a:prstGeom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252" name="楕円 2251">
                <a:extLst>
                  <a:ext uri="{FF2B5EF4-FFF2-40B4-BE49-F238E27FC236}">
                    <a16:creationId xmlns:a16="http://schemas.microsoft.com/office/drawing/2014/main" id="{845A7175-380A-EB95-302F-A225E60D4BCD}"/>
                  </a:ext>
                </a:extLst>
              </p:cNvPr>
              <p:cNvSpPr/>
              <p:nvPr/>
            </p:nvSpPr>
            <p:spPr>
              <a:xfrm>
                <a:off x="7421422" y="8735999"/>
                <a:ext cx="144000" cy="144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253" name="楕円 2252">
                <a:extLst>
                  <a:ext uri="{FF2B5EF4-FFF2-40B4-BE49-F238E27FC236}">
                    <a16:creationId xmlns:a16="http://schemas.microsoft.com/office/drawing/2014/main" id="{11044AD1-F50A-FBB3-2CDE-1AD8A9A5F808}"/>
                  </a:ext>
                </a:extLst>
              </p:cNvPr>
              <p:cNvSpPr/>
              <p:nvPr/>
            </p:nvSpPr>
            <p:spPr>
              <a:xfrm>
                <a:off x="8333594" y="8726624"/>
                <a:ext cx="144000" cy="144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254" name="楕円 2253">
                <a:extLst>
                  <a:ext uri="{FF2B5EF4-FFF2-40B4-BE49-F238E27FC236}">
                    <a16:creationId xmlns:a16="http://schemas.microsoft.com/office/drawing/2014/main" id="{2B548189-4AF6-5D84-DA08-24BB417643BD}"/>
                  </a:ext>
                </a:extLst>
              </p:cNvPr>
              <p:cNvSpPr/>
              <p:nvPr/>
            </p:nvSpPr>
            <p:spPr>
              <a:xfrm>
                <a:off x="7420607" y="10094124"/>
                <a:ext cx="144000" cy="144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255" name="楕円 2254">
                <a:extLst>
                  <a:ext uri="{FF2B5EF4-FFF2-40B4-BE49-F238E27FC236}">
                    <a16:creationId xmlns:a16="http://schemas.microsoft.com/office/drawing/2014/main" id="{CDB4EA4A-A4D9-404B-3D40-93970D45B695}"/>
                  </a:ext>
                </a:extLst>
              </p:cNvPr>
              <p:cNvSpPr/>
              <p:nvPr/>
            </p:nvSpPr>
            <p:spPr>
              <a:xfrm>
                <a:off x="8336701" y="10092233"/>
                <a:ext cx="144000" cy="144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256" name="正方形/長方形 2255">
                <a:extLst>
                  <a:ext uri="{FF2B5EF4-FFF2-40B4-BE49-F238E27FC236}">
                    <a16:creationId xmlns:a16="http://schemas.microsoft.com/office/drawing/2014/main" id="{E985B952-E010-4411-9493-A6C440A64019}"/>
                  </a:ext>
                </a:extLst>
              </p:cNvPr>
              <p:cNvSpPr/>
              <p:nvPr/>
            </p:nvSpPr>
            <p:spPr>
              <a:xfrm>
                <a:off x="11192226" y="10588543"/>
                <a:ext cx="100423" cy="12788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/>
              </a:p>
            </p:txBody>
          </p:sp>
          <p:sp>
            <p:nvSpPr>
              <p:cNvPr id="2257" name="部分円 2256">
                <a:extLst>
                  <a:ext uri="{FF2B5EF4-FFF2-40B4-BE49-F238E27FC236}">
                    <a16:creationId xmlns:a16="http://schemas.microsoft.com/office/drawing/2014/main" id="{204C399F-3549-78C0-6368-409122D42B46}"/>
                  </a:ext>
                </a:extLst>
              </p:cNvPr>
              <p:cNvSpPr/>
              <p:nvPr/>
            </p:nvSpPr>
            <p:spPr>
              <a:xfrm>
                <a:off x="6117774" y="8695533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58" name="部分円 2257">
                <a:extLst>
                  <a:ext uri="{FF2B5EF4-FFF2-40B4-BE49-F238E27FC236}">
                    <a16:creationId xmlns:a16="http://schemas.microsoft.com/office/drawing/2014/main" id="{234C2E3A-9432-5C54-7957-88A6968CD03C}"/>
                  </a:ext>
                </a:extLst>
              </p:cNvPr>
              <p:cNvSpPr/>
              <p:nvPr/>
            </p:nvSpPr>
            <p:spPr>
              <a:xfrm rot="10800000" flipV="1">
                <a:off x="5894070" y="8692888"/>
                <a:ext cx="216000" cy="216000"/>
              </a:xfrm>
              <a:prstGeom prst="pie">
                <a:avLst>
                  <a:gd name="adj1" fmla="val 10736039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534" name="四角形: 角を丸くする 1533">
              <a:extLst>
                <a:ext uri="{FF2B5EF4-FFF2-40B4-BE49-F238E27FC236}">
                  <a16:creationId xmlns:a16="http://schemas.microsoft.com/office/drawing/2014/main" id="{01858F99-B3ED-DFFA-E5A7-11760B2A7C7A}"/>
                </a:ext>
              </a:extLst>
            </p:cNvPr>
            <p:cNvSpPr/>
            <p:nvPr/>
          </p:nvSpPr>
          <p:spPr>
            <a:xfrm>
              <a:off x="7883780" y="3456503"/>
              <a:ext cx="108000" cy="108000"/>
            </a:xfrm>
            <a:prstGeom prst="round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/>
            </a:p>
          </p:txBody>
        </p:sp>
        <p:sp>
          <p:nvSpPr>
            <p:cNvPr id="1535" name="四角形: 角を丸くする 1534">
              <a:extLst>
                <a:ext uri="{FF2B5EF4-FFF2-40B4-BE49-F238E27FC236}">
                  <a16:creationId xmlns:a16="http://schemas.microsoft.com/office/drawing/2014/main" id="{06A20D16-2167-BC26-3DD2-ED50C266E9CC}"/>
                </a:ext>
              </a:extLst>
            </p:cNvPr>
            <p:cNvSpPr/>
            <p:nvPr/>
          </p:nvSpPr>
          <p:spPr>
            <a:xfrm>
              <a:off x="8159640" y="5494389"/>
              <a:ext cx="108000" cy="108000"/>
            </a:xfrm>
            <a:prstGeom prst="round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/>
            </a:p>
          </p:txBody>
        </p:sp>
        <p:sp>
          <p:nvSpPr>
            <p:cNvPr id="1538" name="四角形: 角を丸くする 1537">
              <a:extLst>
                <a:ext uri="{FF2B5EF4-FFF2-40B4-BE49-F238E27FC236}">
                  <a16:creationId xmlns:a16="http://schemas.microsoft.com/office/drawing/2014/main" id="{BD1E01B9-E9EE-779E-1BE0-B1CC5A23331C}"/>
                </a:ext>
              </a:extLst>
            </p:cNvPr>
            <p:cNvSpPr/>
            <p:nvPr/>
          </p:nvSpPr>
          <p:spPr>
            <a:xfrm>
              <a:off x="5523526" y="7584303"/>
              <a:ext cx="108000" cy="108000"/>
            </a:xfrm>
            <a:prstGeom prst="round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/>
            </a:p>
          </p:txBody>
        </p:sp>
        <p:sp>
          <p:nvSpPr>
            <p:cNvPr id="1539" name="四角形: 角を丸くする 1538">
              <a:extLst>
                <a:ext uri="{FF2B5EF4-FFF2-40B4-BE49-F238E27FC236}">
                  <a16:creationId xmlns:a16="http://schemas.microsoft.com/office/drawing/2014/main" id="{6C0E130D-18AB-7E9B-4630-F3C4F4BBBDB7}"/>
                </a:ext>
              </a:extLst>
            </p:cNvPr>
            <p:cNvSpPr/>
            <p:nvPr/>
          </p:nvSpPr>
          <p:spPr>
            <a:xfrm>
              <a:off x="8431907" y="8211561"/>
              <a:ext cx="108000" cy="108000"/>
            </a:xfrm>
            <a:prstGeom prst="round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/>
            </a:p>
          </p:txBody>
        </p:sp>
        <p:sp>
          <p:nvSpPr>
            <p:cNvPr id="1541" name="四角形: 角を丸くする 1540">
              <a:extLst>
                <a:ext uri="{FF2B5EF4-FFF2-40B4-BE49-F238E27FC236}">
                  <a16:creationId xmlns:a16="http://schemas.microsoft.com/office/drawing/2014/main" id="{5DD72649-3A51-47FE-D0F9-28F3A5C87579}"/>
                </a:ext>
              </a:extLst>
            </p:cNvPr>
            <p:cNvSpPr/>
            <p:nvPr/>
          </p:nvSpPr>
          <p:spPr>
            <a:xfrm>
              <a:off x="6057674" y="9115400"/>
              <a:ext cx="108000" cy="108000"/>
            </a:xfrm>
            <a:prstGeom prst="round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/>
            </a:p>
          </p:txBody>
        </p:sp>
        <p:sp>
          <p:nvSpPr>
            <p:cNvPr id="1542" name="四角形: 角を丸くする 1541">
              <a:extLst>
                <a:ext uri="{FF2B5EF4-FFF2-40B4-BE49-F238E27FC236}">
                  <a16:creationId xmlns:a16="http://schemas.microsoft.com/office/drawing/2014/main" id="{D0F5F74C-72A1-548A-902F-78C51C5EC650}"/>
                </a:ext>
              </a:extLst>
            </p:cNvPr>
            <p:cNvSpPr/>
            <p:nvPr/>
          </p:nvSpPr>
          <p:spPr>
            <a:xfrm>
              <a:off x="4818528" y="11072620"/>
              <a:ext cx="108000" cy="108000"/>
            </a:xfrm>
            <a:prstGeom prst="round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/>
            </a:p>
          </p:txBody>
        </p:sp>
        <p:sp>
          <p:nvSpPr>
            <p:cNvPr id="1543" name="四角形: 角を丸くする 1542">
              <a:extLst>
                <a:ext uri="{FF2B5EF4-FFF2-40B4-BE49-F238E27FC236}">
                  <a16:creationId xmlns:a16="http://schemas.microsoft.com/office/drawing/2014/main" id="{56EE101B-038D-E521-87ED-E6ED31FF9566}"/>
                </a:ext>
              </a:extLst>
            </p:cNvPr>
            <p:cNvSpPr/>
            <p:nvPr/>
          </p:nvSpPr>
          <p:spPr>
            <a:xfrm>
              <a:off x="10961104" y="11095538"/>
              <a:ext cx="108000" cy="108000"/>
            </a:xfrm>
            <a:prstGeom prst="round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/>
            </a:p>
          </p:txBody>
        </p:sp>
        <p:sp>
          <p:nvSpPr>
            <p:cNvPr id="1544" name="四角形: 角を丸くする 1543">
              <a:extLst>
                <a:ext uri="{FF2B5EF4-FFF2-40B4-BE49-F238E27FC236}">
                  <a16:creationId xmlns:a16="http://schemas.microsoft.com/office/drawing/2014/main" id="{424EE847-FE15-1677-62C0-A63589513491}"/>
                </a:ext>
              </a:extLst>
            </p:cNvPr>
            <p:cNvSpPr/>
            <p:nvPr/>
          </p:nvSpPr>
          <p:spPr>
            <a:xfrm>
              <a:off x="10906411" y="6017240"/>
              <a:ext cx="108000" cy="108000"/>
            </a:xfrm>
            <a:prstGeom prst="round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/>
            </a:p>
          </p:txBody>
        </p:sp>
        <p:sp>
          <p:nvSpPr>
            <p:cNvPr id="1545" name="テキスト ボックス 1544">
              <a:extLst>
                <a:ext uri="{FF2B5EF4-FFF2-40B4-BE49-F238E27FC236}">
                  <a16:creationId xmlns:a16="http://schemas.microsoft.com/office/drawing/2014/main" id="{5677DDA1-EB5B-DBC4-4B74-A10CF55C1091}"/>
                </a:ext>
              </a:extLst>
            </p:cNvPr>
            <p:cNvSpPr txBox="1"/>
            <p:nvPr/>
          </p:nvSpPr>
          <p:spPr>
            <a:xfrm>
              <a:off x="12322927" y="7004941"/>
              <a:ext cx="697627" cy="215444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総合事務所</a:t>
              </a:r>
            </a:p>
          </p:txBody>
        </p:sp>
        <p:sp>
          <p:nvSpPr>
            <p:cNvPr id="1546" name="テキスト ボックス 1545">
              <a:extLst>
                <a:ext uri="{FF2B5EF4-FFF2-40B4-BE49-F238E27FC236}">
                  <a16:creationId xmlns:a16="http://schemas.microsoft.com/office/drawing/2014/main" id="{B627D818-9A8A-C46B-EB21-3C4465ED6E4A}"/>
                </a:ext>
              </a:extLst>
            </p:cNvPr>
            <p:cNvSpPr txBox="1"/>
            <p:nvPr/>
          </p:nvSpPr>
          <p:spPr>
            <a:xfrm>
              <a:off x="12698885" y="7977114"/>
              <a:ext cx="447558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GM</a:t>
              </a:r>
              <a:r>
                <a:rPr kumimoji="1" lang="ja-JP" altLang="en-US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室</a:t>
              </a:r>
            </a:p>
          </p:txBody>
        </p:sp>
        <p:sp>
          <p:nvSpPr>
            <p:cNvPr id="1547" name="テキスト ボックス 1546">
              <a:extLst>
                <a:ext uri="{FF2B5EF4-FFF2-40B4-BE49-F238E27FC236}">
                  <a16:creationId xmlns:a16="http://schemas.microsoft.com/office/drawing/2014/main" id="{B88F50FA-7D66-7900-C357-427427A6A116}"/>
                </a:ext>
              </a:extLst>
            </p:cNvPr>
            <p:cNvSpPr txBox="1"/>
            <p:nvPr/>
          </p:nvSpPr>
          <p:spPr>
            <a:xfrm>
              <a:off x="12448674" y="8229315"/>
              <a:ext cx="508473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en-US" altLang="ja-JP" sz="800" dirty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MDF</a:t>
              </a:r>
              <a:r>
                <a:rPr kumimoji="1" lang="ja-JP" altLang="en-US" sz="800" dirty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室</a:t>
              </a:r>
            </a:p>
          </p:txBody>
        </p:sp>
        <p:sp>
          <p:nvSpPr>
            <p:cNvPr id="1548" name="テキスト ボックス 1547">
              <a:extLst>
                <a:ext uri="{FF2B5EF4-FFF2-40B4-BE49-F238E27FC236}">
                  <a16:creationId xmlns:a16="http://schemas.microsoft.com/office/drawing/2014/main" id="{47B80381-6C76-0C64-13D4-D129553218CF}"/>
                </a:ext>
              </a:extLst>
            </p:cNvPr>
            <p:cNvSpPr txBox="1"/>
            <p:nvPr/>
          </p:nvSpPr>
          <p:spPr>
            <a:xfrm>
              <a:off x="12359324" y="5204023"/>
              <a:ext cx="615318" cy="2154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応接室</a:t>
              </a:r>
            </a:p>
          </p:txBody>
        </p:sp>
        <p:sp>
          <p:nvSpPr>
            <p:cNvPr id="1549" name="テキスト ボックス 1548">
              <a:extLst>
                <a:ext uri="{FF2B5EF4-FFF2-40B4-BE49-F238E27FC236}">
                  <a16:creationId xmlns:a16="http://schemas.microsoft.com/office/drawing/2014/main" id="{3BCF368B-027A-F9AD-99C3-4CE8C6C113F7}"/>
                </a:ext>
              </a:extLst>
            </p:cNvPr>
            <p:cNvSpPr txBox="1"/>
            <p:nvPr/>
          </p:nvSpPr>
          <p:spPr>
            <a:xfrm>
              <a:off x="12199499" y="9117296"/>
              <a:ext cx="902811" cy="33855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フロント</a:t>
              </a:r>
              <a:endPara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バックオフィス</a:t>
              </a:r>
            </a:p>
          </p:txBody>
        </p:sp>
        <p:sp>
          <p:nvSpPr>
            <p:cNvPr id="1550" name="テキスト ボックス 1549">
              <a:extLst>
                <a:ext uri="{FF2B5EF4-FFF2-40B4-BE49-F238E27FC236}">
                  <a16:creationId xmlns:a16="http://schemas.microsoft.com/office/drawing/2014/main" id="{97C0B886-C564-3CF1-80E3-07F24EFC6BEC}"/>
                </a:ext>
              </a:extLst>
            </p:cNvPr>
            <p:cNvSpPr txBox="1"/>
            <p:nvPr/>
          </p:nvSpPr>
          <p:spPr>
            <a:xfrm>
              <a:off x="11059796" y="9077848"/>
              <a:ext cx="646331" cy="23083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50000"/>
                </a:schemeClr>
              </a:solidFill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フロント</a:t>
              </a:r>
            </a:p>
          </p:txBody>
        </p:sp>
        <p:sp>
          <p:nvSpPr>
            <p:cNvPr id="1551" name="テキスト ボックス 1550">
              <a:extLst>
                <a:ext uri="{FF2B5EF4-FFF2-40B4-BE49-F238E27FC236}">
                  <a16:creationId xmlns:a16="http://schemas.microsoft.com/office/drawing/2014/main" id="{340E87AA-AF68-1C12-6BC2-0929C3B2BF75}"/>
                </a:ext>
              </a:extLst>
            </p:cNvPr>
            <p:cNvSpPr txBox="1"/>
            <p:nvPr/>
          </p:nvSpPr>
          <p:spPr>
            <a:xfrm>
              <a:off x="7541567" y="9224072"/>
              <a:ext cx="877163" cy="23083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50000"/>
                </a:schemeClr>
              </a:solidFill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ラヴァンドル</a:t>
              </a:r>
            </a:p>
          </p:txBody>
        </p:sp>
        <p:sp>
          <p:nvSpPr>
            <p:cNvPr id="1552" name="テキスト ボックス 1551">
              <a:extLst>
                <a:ext uri="{FF2B5EF4-FFF2-40B4-BE49-F238E27FC236}">
                  <a16:creationId xmlns:a16="http://schemas.microsoft.com/office/drawing/2014/main" id="{1E0F8B4F-7F32-0F5E-A21A-2B2CD5E3DE2E}"/>
                </a:ext>
              </a:extLst>
            </p:cNvPr>
            <p:cNvSpPr txBox="1"/>
            <p:nvPr/>
          </p:nvSpPr>
          <p:spPr>
            <a:xfrm>
              <a:off x="5400408" y="9754624"/>
              <a:ext cx="761747" cy="23083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50000"/>
                </a:schemeClr>
              </a:solidFill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エトワール</a:t>
              </a:r>
            </a:p>
          </p:txBody>
        </p:sp>
        <p:sp>
          <p:nvSpPr>
            <p:cNvPr id="1553" name="テキスト ボックス 1552">
              <a:extLst>
                <a:ext uri="{FF2B5EF4-FFF2-40B4-BE49-F238E27FC236}">
                  <a16:creationId xmlns:a16="http://schemas.microsoft.com/office/drawing/2014/main" id="{C27726F2-AEBC-73FE-6ED5-F4123D1E17F5}"/>
                </a:ext>
              </a:extLst>
            </p:cNvPr>
            <p:cNvSpPr txBox="1"/>
            <p:nvPr/>
          </p:nvSpPr>
          <p:spPr>
            <a:xfrm>
              <a:off x="9058690" y="8180035"/>
              <a:ext cx="646331" cy="23083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50000"/>
                </a:schemeClr>
              </a:solidFill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ソレイユ</a:t>
              </a:r>
            </a:p>
          </p:txBody>
        </p:sp>
        <p:sp>
          <p:nvSpPr>
            <p:cNvPr id="1554" name="テキスト ボックス 1553">
              <a:extLst>
                <a:ext uri="{FF2B5EF4-FFF2-40B4-BE49-F238E27FC236}">
                  <a16:creationId xmlns:a16="http://schemas.microsoft.com/office/drawing/2014/main" id="{8076EB14-E3A5-4D0E-24EF-AE24195D148F}"/>
                </a:ext>
              </a:extLst>
            </p:cNvPr>
            <p:cNvSpPr txBox="1"/>
            <p:nvPr/>
          </p:nvSpPr>
          <p:spPr>
            <a:xfrm>
              <a:off x="13112669" y="10552103"/>
              <a:ext cx="877163" cy="23083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50000"/>
                </a:schemeClr>
              </a:solidFill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エントランス</a:t>
              </a:r>
            </a:p>
          </p:txBody>
        </p:sp>
        <p:sp>
          <p:nvSpPr>
            <p:cNvPr id="1555" name="テキスト ボックス 1554">
              <a:extLst>
                <a:ext uri="{FF2B5EF4-FFF2-40B4-BE49-F238E27FC236}">
                  <a16:creationId xmlns:a16="http://schemas.microsoft.com/office/drawing/2014/main" id="{CCFAA088-81A3-A0DF-AD2D-1B2F28A5E48A}"/>
                </a:ext>
              </a:extLst>
            </p:cNvPr>
            <p:cNvSpPr txBox="1"/>
            <p:nvPr/>
          </p:nvSpPr>
          <p:spPr>
            <a:xfrm>
              <a:off x="11135725" y="4298891"/>
              <a:ext cx="1107997" cy="23083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50000"/>
                </a:schemeClr>
              </a:solidFill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サブエントランス</a:t>
              </a:r>
            </a:p>
          </p:txBody>
        </p:sp>
        <p:sp>
          <p:nvSpPr>
            <p:cNvPr id="1556" name="テキスト ボックス 1555">
              <a:extLst>
                <a:ext uri="{FF2B5EF4-FFF2-40B4-BE49-F238E27FC236}">
                  <a16:creationId xmlns:a16="http://schemas.microsoft.com/office/drawing/2014/main" id="{25B0C0AC-468C-C3DC-6CF6-8E6CE88AE073}"/>
                </a:ext>
              </a:extLst>
            </p:cNvPr>
            <p:cNvSpPr txBox="1"/>
            <p:nvPr/>
          </p:nvSpPr>
          <p:spPr>
            <a:xfrm>
              <a:off x="10129460" y="5399338"/>
              <a:ext cx="697627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団体ロビー</a:t>
              </a:r>
            </a:p>
          </p:txBody>
        </p:sp>
        <p:sp>
          <p:nvSpPr>
            <p:cNvPr id="1557" name="テキスト ボックス 1556">
              <a:extLst>
                <a:ext uri="{FF2B5EF4-FFF2-40B4-BE49-F238E27FC236}">
                  <a16:creationId xmlns:a16="http://schemas.microsoft.com/office/drawing/2014/main" id="{462CF3BB-2EE6-802E-28B1-396A8692B809}"/>
                </a:ext>
              </a:extLst>
            </p:cNvPr>
            <p:cNvSpPr txBox="1"/>
            <p:nvPr/>
          </p:nvSpPr>
          <p:spPr>
            <a:xfrm>
              <a:off x="7685172" y="3047214"/>
              <a:ext cx="530915" cy="23083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2">
                  <a:lumMod val="50000"/>
                </a:schemeClr>
              </a:solidFill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四季彩</a:t>
              </a:r>
            </a:p>
          </p:txBody>
        </p:sp>
        <p:sp>
          <p:nvSpPr>
            <p:cNvPr id="1558" name="テキスト ボックス 1557">
              <a:extLst>
                <a:ext uri="{FF2B5EF4-FFF2-40B4-BE49-F238E27FC236}">
                  <a16:creationId xmlns:a16="http://schemas.microsoft.com/office/drawing/2014/main" id="{8074095F-7045-A912-7071-656D8563CADC}"/>
                </a:ext>
              </a:extLst>
            </p:cNvPr>
            <p:cNvSpPr txBox="1"/>
            <p:nvPr/>
          </p:nvSpPr>
          <p:spPr>
            <a:xfrm>
              <a:off x="7304232" y="5453592"/>
              <a:ext cx="530915" cy="23083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50000"/>
                </a:schemeClr>
              </a:solidFill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あじ彩</a:t>
              </a:r>
            </a:p>
          </p:txBody>
        </p:sp>
        <p:sp>
          <p:nvSpPr>
            <p:cNvPr id="1559" name="テキスト ボックス 1558">
              <a:extLst>
                <a:ext uri="{FF2B5EF4-FFF2-40B4-BE49-F238E27FC236}">
                  <a16:creationId xmlns:a16="http://schemas.microsoft.com/office/drawing/2014/main" id="{9F584CF5-FCD0-2CE9-9B01-713AFC3B8647}"/>
                </a:ext>
              </a:extLst>
            </p:cNvPr>
            <p:cNvSpPr txBox="1"/>
            <p:nvPr/>
          </p:nvSpPr>
          <p:spPr>
            <a:xfrm>
              <a:off x="9711710" y="6434228"/>
              <a:ext cx="902811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バゲッジルーム</a:t>
              </a:r>
            </a:p>
          </p:txBody>
        </p:sp>
        <p:sp>
          <p:nvSpPr>
            <p:cNvPr id="1560" name="テキスト ボックス 1559">
              <a:extLst>
                <a:ext uri="{FF2B5EF4-FFF2-40B4-BE49-F238E27FC236}">
                  <a16:creationId xmlns:a16="http://schemas.microsoft.com/office/drawing/2014/main" id="{5AB3E400-80CB-72AC-DA20-405B39DBC775}"/>
                </a:ext>
              </a:extLst>
            </p:cNvPr>
            <p:cNvSpPr txBox="1"/>
            <p:nvPr/>
          </p:nvSpPr>
          <p:spPr>
            <a:xfrm>
              <a:off x="7573465" y="6129207"/>
              <a:ext cx="595035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旧ロビン</a:t>
              </a:r>
            </a:p>
          </p:txBody>
        </p:sp>
        <p:sp>
          <p:nvSpPr>
            <p:cNvPr id="1561" name="テキスト ボックス 1560">
              <a:extLst>
                <a:ext uri="{FF2B5EF4-FFF2-40B4-BE49-F238E27FC236}">
                  <a16:creationId xmlns:a16="http://schemas.microsoft.com/office/drawing/2014/main" id="{5EBB3AA3-26FB-A62B-A997-83FFD1FB360A}"/>
                </a:ext>
              </a:extLst>
            </p:cNvPr>
            <p:cNvSpPr txBox="1"/>
            <p:nvPr/>
          </p:nvSpPr>
          <p:spPr>
            <a:xfrm>
              <a:off x="6849598" y="6130131"/>
              <a:ext cx="595035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旧スワン</a:t>
              </a:r>
            </a:p>
          </p:txBody>
        </p:sp>
        <p:sp>
          <p:nvSpPr>
            <p:cNvPr id="1562" name="テキスト ボックス 1561">
              <a:extLst>
                <a:ext uri="{FF2B5EF4-FFF2-40B4-BE49-F238E27FC236}">
                  <a16:creationId xmlns:a16="http://schemas.microsoft.com/office/drawing/2014/main" id="{C7257F4F-2E42-4046-BA5A-E6967BB9697D}"/>
                </a:ext>
              </a:extLst>
            </p:cNvPr>
            <p:cNvSpPr txBox="1"/>
            <p:nvPr/>
          </p:nvSpPr>
          <p:spPr>
            <a:xfrm>
              <a:off x="6995507" y="6936459"/>
              <a:ext cx="492443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喫煙室</a:t>
              </a:r>
            </a:p>
          </p:txBody>
        </p:sp>
        <p:sp>
          <p:nvSpPr>
            <p:cNvPr id="1563" name="テキスト ボックス 1562">
              <a:extLst>
                <a:ext uri="{FF2B5EF4-FFF2-40B4-BE49-F238E27FC236}">
                  <a16:creationId xmlns:a16="http://schemas.microsoft.com/office/drawing/2014/main" id="{850CA616-687B-12B9-A22B-96A199F5D8CA}"/>
                </a:ext>
              </a:extLst>
            </p:cNvPr>
            <p:cNvSpPr txBox="1"/>
            <p:nvPr/>
          </p:nvSpPr>
          <p:spPr>
            <a:xfrm>
              <a:off x="6526256" y="6888170"/>
              <a:ext cx="492443" cy="33855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ベビー</a:t>
              </a:r>
              <a:endPara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ルーム</a:t>
              </a:r>
            </a:p>
          </p:txBody>
        </p:sp>
        <p:sp>
          <p:nvSpPr>
            <p:cNvPr id="1564" name="テキスト ボックス 1563">
              <a:extLst>
                <a:ext uri="{FF2B5EF4-FFF2-40B4-BE49-F238E27FC236}">
                  <a16:creationId xmlns:a16="http://schemas.microsoft.com/office/drawing/2014/main" id="{6E61BC3D-29D2-7217-421C-092BC0EF0F03}"/>
                </a:ext>
              </a:extLst>
            </p:cNvPr>
            <p:cNvSpPr txBox="1"/>
            <p:nvPr/>
          </p:nvSpPr>
          <p:spPr>
            <a:xfrm>
              <a:off x="11305926" y="12217615"/>
              <a:ext cx="1005403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バゲッジキーパー</a:t>
              </a:r>
            </a:p>
          </p:txBody>
        </p:sp>
        <p:sp>
          <p:nvSpPr>
            <p:cNvPr id="1565" name="テキスト ボックス 1564">
              <a:extLst>
                <a:ext uri="{FF2B5EF4-FFF2-40B4-BE49-F238E27FC236}">
                  <a16:creationId xmlns:a16="http://schemas.microsoft.com/office/drawing/2014/main" id="{C9DF5377-6823-3529-4925-1A2AC7D339F4}"/>
                </a:ext>
              </a:extLst>
            </p:cNvPr>
            <p:cNvSpPr txBox="1"/>
            <p:nvPr/>
          </p:nvSpPr>
          <p:spPr>
            <a:xfrm>
              <a:off x="10493407" y="7416445"/>
              <a:ext cx="679993" cy="230832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en-US" altLang="ja-JP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EV</a:t>
              </a:r>
              <a:r>
                <a:rPr kumimoji="1"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ホール</a:t>
              </a:r>
            </a:p>
          </p:txBody>
        </p:sp>
        <p:sp>
          <p:nvSpPr>
            <p:cNvPr id="1566" name="テキスト ボックス 1565">
              <a:extLst>
                <a:ext uri="{FF2B5EF4-FFF2-40B4-BE49-F238E27FC236}">
                  <a16:creationId xmlns:a16="http://schemas.microsoft.com/office/drawing/2014/main" id="{E5A1A5B1-62E8-586C-AD35-194C8365E0AF}"/>
                </a:ext>
              </a:extLst>
            </p:cNvPr>
            <p:cNvSpPr txBox="1"/>
            <p:nvPr/>
          </p:nvSpPr>
          <p:spPr>
            <a:xfrm>
              <a:off x="8801615" y="6842869"/>
              <a:ext cx="761747" cy="23083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50000"/>
                </a:schemeClr>
              </a:solidFill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メルカード</a:t>
              </a:r>
            </a:p>
          </p:txBody>
        </p:sp>
        <p:sp>
          <p:nvSpPr>
            <p:cNvPr id="1567" name="テキスト ボックス 1566">
              <a:extLst>
                <a:ext uri="{FF2B5EF4-FFF2-40B4-BE49-F238E27FC236}">
                  <a16:creationId xmlns:a16="http://schemas.microsoft.com/office/drawing/2014/main" id="{24010835-88B4-489F-0B33-3B8C1DC10287}"/>
                </a:ext>
              </a:extLst>
            </p:cNvPr>
            <p:cNvSpPr txBox="1"/>
            <p:nvPr/>
          </p:nvSpPr>
          <p:spPr>
            <a:xfrm>
              <a:off x="3479517" y="10284983"/>
              <a:ext cx="633507" cy="23083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50000"/>
                </a:schemeClr>
              </a:solidFill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スパ</a:t>
              </a:r>
              <a:r>
                <a:rPr kumimoji="1" lang="en-US" altLang="ja-JP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男</a:t>
              </a:r>
              <a:r>
                <a:rPr kumimoji="1" lang="en-US" altLang="ja-JP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68" name="テキスト ボックス 1567">
              <a:extLst>
                <a:ext uri="{FF2B5EF4-FFF2-40B4-BE49-F238E27FC236}">
                  <a16:creationId xmlns:a16="http://schemas.microsoft.com/office/drawing/2014/main" id="{34C2ED3B-E90F-7BB1-5439-7E7A4CBADEAB}"/>
                </a:ext>
              </a:extLst>
            </p:cNvPr>
            <p:cNvSpPr txBox="1"/>
            <p:nvPr/>
          </p:nvSpPr>
          <p:spPr>
            <a:xfrm>
              <a:off x="3460440" y="11671229"/>
              <a:ext cx="633507" cy="23083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50000"/>
                </a:schemeClr>
              </a:solidFill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スパ</a:t>
              </a:r>
              <a:r>
                <a:rPr kumimoji="1" lang="en-US" altLang="ja-JP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女</a:t>
              </a:r>
              <a:r>
                <a:rPr kumimoji="1" lang="en-US" altLang="ja-JP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69" name="テキスト ボックス 1568">
              <a:extLst>
                <a:ext uri="{FF2B5EF4-FFF2-40B4-BE49-F238E27FC236}">
                  <a16:creationId xmlns:a16="http://schemas.microsoft.com/office/drawing/2014/main" id="{DBC423A2-B60E-173A-1E0C-C7B742429B81}"/>
                </a:ext>
              </a:extLst>
            </p:cNvPr>
            <p:cNvSpPr txBox="1"/>
            <p:nvPr/>
          </p:nvSpPr>
          <p:spPr>
            <a:xfrm>
              <a:off x="5550165" y="8249666"/>
              <a:ext cx="595035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洋食厨房</a:t>
              </a:r>
            </a:p>
          </p:txBody>
        </p:sp>
        <p:sp>
          <p:nvSpPr>
            <p:cNvPr id="1570" name="テキスト ボックス 1569">
              <a:extLst>
                <a:ext uri="{FF2B5EF4-FFF2-40B4-BE49-F238E27FC236}">
                  <a16:creationId xmlns:a16="http://schemas.microsoft.com/office/drawing/2014/main" id="{6F83ADE3-3F5F-54B3-36B5-C3F538B9429F}"/>
                </a:ext>
              </a:extLst>
            </p:cNvPr>
            <p:cNvSpPr txBox="1"/>
            <p:nvPr/>
          </p:nvSpPr>
          <p:spPr>
            <a:xfrm>
              <a:off x="5610137" y="6896978"/>
              <a:ext cx="633212" cy="33855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客室</a:t>
              </a:r>
              <a:endParaRPr kumimoji="1" lang="en-US" altLang="ja-JP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事務所</a:t>
              </a:r>
            </a:p>
          </p:txBody>
        </p:sp>
        <p:sp>
          <p:nvSpPr>
            <p:cNvPr id="1571" name="テキスト ボックス 1570">
              <a:extLst>
                <a:ext uri="{FF2B5EF4-FFF2-40B4-BE49-F238E27FC236}">
                  <a16:creationId xmlns:a16="http://schemas.microsoft.com/office/drawing/2014/main" id="{3DA3962E-C0D4-48BA-BF86-72C2F5BC7A12}"/>
                </a:ext>
              </a:extLst>
            </p:cNvPr>
            <p:cNvSpPr txBox="1"/>
            <p:nvPr/>
          </p:nvSpPr>
          <p:spPr>
            <a:xfrm>
              <a:off x="3720042" y="8334134"/>
              <a:ext cx="492443" cy="33855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ふよう事務所</a:t>
              </a:r>
            </a:p>
          </p:txBody>
        </p:sp>
        <p:sp>
          <p:nvSpPr>
            <p:cNvPr id="1572" name="テキスト ボックス 1571">
              <a:extLst>
                <a:ext uri="{FF2B5EF4-FFF2-40B4-BE49-F238E27FC236}">
                  <a16:creationId xmlns:a16="http://schemas.microsoft.com/office/drawing/2014/main" id="{001F62A0-5391-ADD4-1FDC-899D02166A79}"/>
                </a:ext>
              </a:extLst>
            </p:cNvPr>
            <p:cNvSpPr txBox="1"/>
            <p:nvPr/>
          </p:nvSpPr>
          <p:spPr>
            <a:xfrm>
              <a:off x="4131964" y="8420080"/>
              <a:ext cx="608446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料飲倉庫</a:t>
              </a:r>
            </a:p>
          </p:txBody>
        </p:sp>
        <p:sp>
          <p:nvSpPr>
            <p:cNvPr id="1573" name="テキスト ボックス 1572">
              <a:extLst>
                <a:ext uri="{FF2B5EF4-FFF2-40B4-BE49-F238E27FC236}">
                  <a16:creationId xmlns:a16="http://schemas.microsoft.com/office/drawing/2014/main" id="{B1ED93E7-5DA6-F8BB-859D-8B8E0C5C81E6}"/>
                </a:ext>
              </a:extLst>
            </p:cNvPr>
            <p:cNvSpPr txBox="1"/>
            <p:nvPr/>
          </p:nvSpPr>
          <p:spPr>
            <a:xfrm>
              <a:off x="2735040" y="7423211"/>
              <a:ext cx="852428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施設事務所</a:t>
              </a:r>
            </a:p>
          </p:txBody>
        </p:sp>
        <p:sp>
          <p:nvSpPr>
            <p:cNvPr id="1574" name="テキスト ボックス 1573">
              <a:extLst>
                <a:ext uri="{FF2B5EF4-FFF2-40B4-BE49-F238E27FC236}">
                  <a16:creationId xmlns:a16="http://schemas.microsoft.com/office/drawing/2014/main" id="{CB55F9F6-A7BF-64CF-DCD3-001EBE54F12B}"/>
                </a:ext>
              </a:extLst>
            </p:cNvPr>
            <p:cNvSpPr txBox="1"/>
            <p:nvPr/>
          </p:nvSpPr>
          <p:spPr>
            <a:xfrm>
              <a:off x="2677938" y="8946220"/>
              <a:ext cx="852428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購買事務所</a:t>
              </a:r>
            </a:p>
          </p:txBody>
        </p:sp>
        <p:sp>
          <p:nvSpPr>
            <p:cNvPr id="1575" name="テキスト ボックス 1574">
              <a:extLst>
                <a:ext uri="{FF2B5EF4-FFF2-40B4-BE49-F238E27FC236}">
                  <a16:creationId xmlns:a16="http://schemas.microsoft.com/office/drawing/2014/main" id="{6D917A70-01DA-F474-1314-EDFCBA3C2154}"/>
                </a:ext>
              </a:extLst>
            </p:cNvPr>
            <p:cNvSpPr txBox="1"/>
            <p:nvPr/>
          </p:nvSpPr>
          <p:spPr>
            <a:xfrm>
              <a:off x="2735957" y="6095529"/>
              <a:ext cx="852428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HR</a:t>
              </a:r>
              <a:r>
                <a:rPr kumimoji="1" lang="ja-JP" altLang="en-US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事務所</a:t>
              </a:r>
            </a:p>
          </p:txBody>
        </p:sp>
        <p:sp>
          <p:nvSpPr>
            <p:cNvPr id="1576" name="テキスト ボックス 1575">
              <a:extLst>
                <a:ext uri="{FF2B5EF4-FFF2-40B4-BE49-F238E27FC236}">
                  <a16:creationId xmlns:a16="http://schemas.microsoft.com/office/drawing/2014/main" id="{A73DACED-687E-A933-A01D-6E5788605C34}"/>
                </a:ext>
              </a:extLst>
            </p:cNvPr>
            <p:cNvSpPr txBox="1"/>
            <p:nvPr/>
          </p:nvSpPr>
          <p:spPr>
            <a:xfrm>
              <a:off x="5296723" y="5575844"/>
              <a:ext cx="595035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和食厨房</a:t>
              </a:r>
            </a:p>
          </p:txBody>
        </p:sp>
        <p:sp>
          <p:nvSpPr>
            <p:cNvPr id="1577" name="テキスト ボックス 1576">
              <a:extLst>
                <a:ext uri="{FF2B5EF4-FFF2-40B4-BE49-F238E27FC236}">
                  <a16:creationId xmlns:a16="http://schemas.microsoft.com/office/drawing/2014/main" id="{FA15AFA7-1CC8-FCD1-05DA-12C95F24F0BC}"/>
                </a:ext>
              </a:extLst>
            </p:cNvPr>
            <p:cNvSpPr txBox="1"/>
            <p:nvPr/>
          </p:nvSpPr>
          <p:spPr>
            <a:xfrm>
              <a:off x="4477928" y="4244302"/>
              <a:ext cx="492443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受水槽</a:t>
              </a:r>
            </a:p>
          </p:txBody>
        </p:sp>
        <p:sp>
          <p:nvSpPr>
            <p:cNvPr id="1578" name="テキスト ボックス 1577">
              <a:extLst>
                <a:ext uri="{FF2B5EF4-FFF2-40B4-BE49-F238E27FC236}">
                  <a16:creationId xmlns:a16="http://schemas.microsoft.com/office/drawing/2014/main" id="{47F8ABAF-C9A5-7EF9-A799-F988BE398E92}"/>
                </a:ext>
              </a:extLst>
            </p:cNvPr>
            <p:cNvSpPr txBox="1"/>
            <p:nvPr/>
          </p:nvSpPr>
          <p:spPr>
            <a:xfrm>
              <a:off x="3708400" y="2889212"/>
              <a:ext cx="697627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受入機械室</a:t>
              </a:r>
            </a:p>
          </p:txBody>
        </p:sp>
        <p:sp>
          <p:nvSpPr>
            <p:cNvPr id="1579" name="テキスト ボックス 1578">
              <a:extLst>
                <a:ext uri="{FF2B5EF4-FFF2-40B4-BE49-F238E27FC236}">
                  <a16:creationId xmlns:a16="http://schemas.microsoft.com/office/drawing/2014/main" id="{A22400D3-2F5F-129C-05E5-BDA42E759E63}"/>
                </a:ext>
              </a:extLst>
            </p:cNvPr>
            <p:cNvSpPr txBox="1"/>
            <p:nvPr/>
          </p:nvSpPr>
          <p:spPr>
            <a:xfrm>
              <a:off x="2367981" y="3193702"/>
              <a:ext cx="492443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電気室</a:t>
              </a:r>
            </a:p>
          </p:txBody>
        </p:sp>
        <p:sp>
          <p:nvSpPr>
            <p:cNvPr id="1580" name="テキスト ボックス 1579">
              <a:extLst>
                <a:ext uri="{FF2B5EF4-FFF2-40B4-BE49-F238E27FC236}">
                  <a16:creationId xmlns:a16="http://schemas.microsoft.com/office/drawing/2014/main" id="{F0F3F9C2-5591-857B-2366-1ED20F4079A0}"/>
                </a:ext>
              </a:extLst>
            </p:cNvPr>
            <p:cNvSpPr txBox="1"/>
            <p:nvPr/>
          </p:nvSpPr>
          <p:spPr>
            <a:xfrm>
              <a:off x="2240364" y="2368417"/>
              <a:ext cx="595035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発電機室</a:t>
              </a:r>
            </a:p>
          </p:txBody>
        </p:sp>
        <p:sp>
          <p:nvSpPr>
            <p:cNvPr id="1581" name="テキスト ボックス 1580">
              <a:extLst>
                <a:ext uri="{FF2B5EF4-FFF2-40B4-BE49-F238E27FC236}">
                  <a16:creationId xmlns:a16="http://schemas.microsoft.com/office/drawing/2014/main" id="{7EECBCC6-FBF5-A2D5-BD81-E6E9C24EDB7F}"/>
                </a:ext>
              </a:extLst>
            </p:cNvPr>
            <p:cNvSpPr txBox="1"/>
            <p:nvPr/>
          </p:nvSpPr>
          <p:spPr>
            <a:xfrm>
              <a:off x="2804950" y="2386303"/>
              <a:ext cx="1005403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スプリンクラー室</a:t>
              </a:r>
            </a:p>
          </p:txBody>
        </p:sp>
        <p:sp>
          <p:nvSpPr>
            <p:cNvPr id="1582" name="テキスト ボックス 1581">
              <a:extLst>
                <a:ext uri="{FF2B5EF4-FFF2-40B4-BE49-F238E27FC236}">
                  <a16:creationId xmlns:a16="http://schemas.microsoft.com/office/drawing/2014/main" id="{DC113EF8-7C52-1325-733D-4CAF9FE3BE7F}"/>
                </a:ext>
              </a:extLst>
            </p:cNvPr>
            <p:cNvSpPr txBox="1"/>
            <p:nvPr/>
          </p:nvSpPr>
          <p:spPr>
            <a:xfrm>
              <a:off x="7736960" y="2165942"/>
              <a:ext cx="389850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北庭</a:t>
              </a:r>
            </a:p>
          </p:txBody>
        </p:sp>
        <p:sp>
          <p:nvSpPr>
            <p:cNvPr id="1583" name="テキスト ボックス 1582">
              <a:extLst>
                <a:ext uri="{FF2B5EF4-FFF2-40B4-BE49-F238E27FC236}">
                  <a16:creationId xmlns:a16="http://schemas.microsoft.com/office/drawing/2014/main" id="{3AF3313B-0C99-C74B-DB72-F736C7CF5C82}"/>
                </a:ext>
              </a:extLst>
            </p:cNvPr>
            <p:cNvSpPr txBox="1"/>
            <p:nvPr/>
          </p:nvSpPr>
          <p:spPr>
            <a:xfrm>
              <a:off x="7791344" y="12244292"/>
              <a:ext cx="415499" cy="23083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2">
                  <a:lumMod val="50000"/>
                </a:schemeClr>
              </a:solidFill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庭園</a:t>
              </a:r>
            </a:p>
          </p:txBody>
        </p:sp>
        <p:sp>
          <p:nvSpPr>
            <p:cNvPr id="1584" name="テキスト ボックス 1583">
              <a:extLst>
                <a:ext uri="{FF2B5EF4-FFF2-40B4-BE49-F238E27FC236}">
                  <a16:creationId xmlns:a16="http://schemas.microsoft.com/office/drawing/2014/main" id="{8924D87F-1445-B29F-959C-A1AC77E2D3CF}"/>
                </a:ext>
              </a:extLst>
            </p:cNvPr>
            <p:cNvSpPr txBox="1"/>
            <p:nvPr/>
          </p:nvSpPr>
          <p:spPr>
            <a:xfrm>
              <a:off x="12380177" y="6021163"/>
              <a:ext cx="615318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倉庫</a:t>
              </a:r>
            </a:p>
          </p:txBody>
        </p:sp>
        <p:sp>
          <p:nvSpPr>
            <p:cNvPr id="1585" name="テキスト ボックス 1584">
              <a:extLst>
                <a:ext uri="{FF2B5EF4-FFF2-40B4-BE49-F238E27FC236}">
                  <a16:creationId xmlns:a16="http://schemas.microsoft.com/office/drawing/2014/main" id="{09BABCE8-2CEC-CA53-5F4B-723FDAA54082}"/>
                </a:ext>
              </a:extLst>
            </p:cNvPr>
            <p:cNvSpPr txBox="1"/>
            <p:nvPr/>
          </p:nvSpPr>
          <p:spPr>
            <a:xfrm>
              <a:off x="12356267" y="5658728"/>
              <a:ext cx="615318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会議室</a:t>
              </a:r>
            </a:p>
          </p:txBody>
        </p:sp>
        <p:sp>
          <p:nvSpPr>
            <p:cNvPr id="1586" name="テキスト ボックス 1585">
              <a:extLst>
                <a:ext uri="{FF2B5EF4-FFF2-40B4-BE49-F238E27FC236}">
                  <a16:creationId xmlns:a16="http://schemas.microsoft.com/office/drawing/2014/main" id="{F8ABA0CE-BB7B-DD38-86F8-D8F5A93BDC93}"/>
                </a:ext>
              </a:extLst>
            </p:cNvPr>
            <p:cNvSpPr txBox="1"/>
            <p:nvPr/>
          </p:nvSpPr>
          <p:spPr>
            <a:xfrm>
              <a:off x="12282884" y="8509865"/>
              <a:ext cx="859799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倉庫</a:t>
              </a:r>
            </a:p>
          </p:txBody>
        </p:sp>
        <p:sp>
          <p:nvSpPr>
            <p:cNvPr id="1587" name="テキスト ボックス 1586">
              <a:extLst>
                <a:ext uri="{FF2B5EF4-FFF2-40B4-BE49-F238E27FC236}">
                  <a16:creationId xmlns:a16="http://schemas.microsoft.com/office/drawing/2014/main" id="{2EFC49FF-94B0-4011-F006-762BB8C0E2F3}"/>
                </a:ext>
              </a:extLst>
            </p:cNvPr>
            <p:cNvSpPr txBox="1"/>
            <p:nvPr/>
          </p:nvSpPr>
          <p:spPr>
            <a:xfrm>
              <a:off x="11260070" y="6988414"/>
              <a:ext cx="383438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en-US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EV1</a:t>
              </a:r>
              <a:endPara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88" name="テキスト ボックス 1587">
              <a:extLst>
                <a:ext uri="{FF2B5EF4-FFF2-40B4-BE49-F238E27FC236}">
                  <a16:creationId xmlns:a16="http://schemas.microsoft.com/office/drawing/2014/main" id="{965B67FB-960D-EAE2-A3DD-DE8E5507AB99}"/>
                </a:ext>
              </a:extLst>
            </p:cNvPr>
            <p:cNvSpPr txBox="1"/>
            <p:nvPr/>
          </p:nvSpPr>
          <p:spPr>
            <a:xfrm>
              <a:off x="11253337" y="7304402"/>
              <a:ext cx="383438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en-US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EV2</a:t>
              </a:r>
              <a:endPara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89" name="テキスト ボックス 1588">
              <a:extLst>
                <a:ext uri="{FF2B5EF4-FFF2-40B4-BE49-F238E27FC236}">
                  <a16:creationId xmlns:a16="http://schemas.microsoft.com/office/drawing/2014/main" id="{AB87AE13-89D6-DEDB-E21C-22F396F50D17}"/>
                </a:ext>
              </a:extLst>
            </p:cNvPr>
            <p:cNvSpPr txBox="1"/>
            <p:nvPr/>
          </p:nvSpPr>
          <p:spPr>
            <a:xfrm>
              <a:off x="11258985" y="7608322"/>
              <a:ext cx="383438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en-US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EV3</a:t>
              </a:r>
              <a:endPara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90" name="テキスト ボックス 1589">
              <a:extLst>
                <a:ext uri="{FF2B5EF4-FFF2-40B4-BE49-F238E27FC236}">
                  <a16:creationId xmlns:a16="http://schemas.microsoft.com/office/drawing/2014/main" id="{F8D4A64B-E74D-1067-C692-B3B967BE8BBF}"/>
                </a:ext>
              </a:extLst>
            </p:cNvPr>
            <p:cNvSpPr txBox="1"/>
            <p:nvPr/>
          </p:nvSpPr>
          <p:spPr>
            <a:xfrm>
              <a:off x="4294439" y="7583761"/>
              <a:ext cx="383438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en-US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EV4</a:t>
              </a:r>
              <a:endPara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91" name="テキスト ボックス 1590">
              <a:extLst>
                <a:ext uri="{FF2B5EF4-FFF2-40B4-BE49-F238E27FC236}">
                  <a16:creationId xmlns:a16="http://schemas.microsoft.com/office/drawing/2014/main" id="{E60FCF29-E400-819A-B65B-DCA3FDAD036D}"/>
                </a:ext>
              </a:extLst>
            </p:cNvPr>
            <p:cNvSpPr txBox="1"/>
            <p:nvPr/>
          </p:nvSpPr>
          <p:spPr>
            <a:xfrm>
              <a:off x="3948201" y="7583761"/>
              <a:ext cx="383438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en-US" altLang="ja-JP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EV5</a:t>
              </a:r>
              <a:endPara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92" name="テキスト ボックス 1591">
              <a:extLst>
                <a:ext uri="{FF2B5EF4-FFF2-40B4-BE49-F238E27FC236}">
                  <a16:creationId xmlns:a16="http://schemas.microsoft.com/office/drawing/2014/main" id="{D6DBB985-DC09-9DB9-F03E-74F3A2BE1E49}"/>
                </a:ext>
              </a:extLst>
            </p:cNvPr>
            <p:cNvSpPr txBox="1"/>
            <p:nvPr/>
          </p:nvSpPr>
          <p:spPr>
            <a:xfrm>
              <a:off x="12627688" y="11696923"/>
              <a:ext cx="356187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en-US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WC</a:t>
              </a:r>
              <a:endPara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93" name="テキスト ボックス 1592">
              <a:extLst>
                <a:ext uri="{FF2B5EF4-FFF2-40B4-BE49-F238E27FC236}">
                  <a16:creationId xmlns:a16="http://schemas.microsoft.com/office/drawing/2014/main" id="{8A0C58B7-E9B1-F6B6-1DA8-7953DF1C66F5}"/>
                </a:ext>
              </a:extLst>
            </p:cNvPr>
            <p:cNvSpPr txBox="1"/>
            <p:nvPr/>
          </p:nvSpPr>
          <p:spPr>
            <a:xfrm>
              <a:off x="9117504" y="5441977"/>
              <a:ext cx="356187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en-US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WC</a:t>
              </a:r>
              <a:endPara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94" name="テキスト ボックス 1593">
              <a:extLst>
                <a:ext uri="{FF2B5EF4-FFF2-40B4-BE49-F238E27FC236}">
                  <a16:creationId xmlns:a16="http://schemas.microsoft.com/office/drawing/2014/main" id="{CC169166-ADC0-0B84-A457-D37492D6F7E2}"/>
                </a:ext>
              </a:extLst>
            </p:cNvPr>
            <p:cNvSpPr txBox="1"/>
            <p:nvPr/>
          </p:nvSpPr>
          <p:spPr>
            <a:xfrm>
              <a:off x="3723112" y="5302587"/>
              <a:ext cx="356187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en-US" altLang="ja-JP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WC</a:t>
              </a:r>
              <a:endPara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95" name="テキスト ボックス 1594">
              <a:extLst>
                <a:ext uri="{FF2B5EF4-FFF2-40B4-BE49-F238E27FC236}">
                  <a16:creationId xmlns:a16="http://schemas.microsoft.com/office/drawing/2014/main" id="{1B05F221-33AD-6C74-5C29-89FC57D4AD54}"/>
                </a:ext>
              </a:extLst>
            </p:cNvPr>
            <p:cNvSpPr txBox="1"/>
            <p:nvPr/>
          </p:nvSpPr>
          <p:spPr>
            <a:xfrm>
              <a:off x="3417710" y="5239662"/>
              <a:ext cx="356187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en-US" altLang="ja-JP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WC</a:t>
              </a:r>
              <a:endPara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96" name="テキスト ボックス 1595">
              <a:extLst>
                <a:ext uri="{FF2B5EF4-FFF2-40B4-BE49-F238E27FC236}">
                  <a16:creationId xmlns:a16="http://schemas.microsoft.com/office/drawing/2014/main" id="{F84E304E-E000-F56D-70BF-1FD7DB91830A}"/>
                </a:ext>
              </a:extLst>
            </p:cNvPr>
            <p:cNvSpPr txBox="1"/>
            <p:nvPr/>
          </p:nvSpPr>
          <p:spPr>
            <a:xfrm>
              <a:off x="2945654" y="5055062"/>
              <a:ext cx="375424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en-US" altLang="ja-JP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EPS</a:t>
              </a:r>
              <a:endParaRPr kumimoji="1" lang="ja-JP" altLang="en-US" sz="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97" name="テキスト ボックス 1596">
              <a:extLst>
                <a:ext uri="{FF2B5EF4-FFF2-40B4-BE49-F238E27FC236}">
                  <a16:creationId xmlns:a16="http://schemas.microsoft.com/office/drawing/2014/main" id="{F0460F21-0374-DC86-D3D2-468C60A6F26B}"/>
                </a:ext>
              </a:extLst>
            </p:cNvPr>
            <p:cNvSpPr txBox="1"/>
            <p:nvPr/>
          </p:nvSpPr>
          <p:spPr>
            <a:xfrm>
              <a:off x="11530914" y="10563484"/>
              <a:ext cx="530915" cy="23083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50000"/>
                </a:schemeClr>
              </a:solidFill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ロビー</a:t>
              </a:r>
            </a:p>
          </p:txBody>
        </p:sp>
        <p:sp>
          <p:nvSpPr>
            <p:cNvPr id="1598" name="テキスト ボックス 1597">
              <a:extLst>
                <a:ext uri="{FF2B5EF4-FFF2-40B4-BE49-F238E27FC236}">
                  <a16:creationId xmlns:a16="http://schemas.microsoft.com/office/drawing/2014/main" id="{3B334968-8308-23CA-64E7-6AEEE24FD9F9}"/>
                </a:ext>
              </a:extLst>
            </p:cNvPr>
            <p:cNvSpPr txBox="1"/>
            <p:nvPr/>
          </p:nvSpPr>
          <p:spPr>
            <a:xfrm>
              <a:off x="10101899" y="8403991"/>
              <a:ext cx="595035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ラウンジ</a:t>
              </a:r>
            </a:p>
          </p:txBody>
        </p:sp>
        <p:sp>
          <p:nvSpPr>
            <p:cNvPr id="1599" name="テキスト ボックス 1598">
              <a:extLst>
                <a:ext uri="{FF2B5EF4-FFF2-40B4-BE49-F238E27FC236}">
                  <a16:creationId xmlns:a16="http://schemas.microsoft.com/office/drawing/2014/main" id="{D7868422-E00B-CBE5-CD4F-E747FB8DAAF6}"/>
                </a:ext>
              </a:extLst>
            </p:cNvPr>
            <p:cNvSpPr txBox="1"/>
            <p:nvPr/>
          </p:nvSpPr>
          <p:spPr>
            <a:xfrm>
              <a:off x="1780904" y="11084056"/>
              <a:ext cx="287258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庭</a:t>
              </a:r>
            </a:p>
          </p:txBody>
        </p:sp>
        <p:sp>
          <p:nvSpPr>
            <p:cNvPr id="1600" name="テキスト ボックス 1599">
              <a:extLst>
                <a:ext uri="{FF2B5EF4-FFF2-40B4-BE49-F238E27FC236}">
                  <a16:creationId xmlns:a16="http://schemas.microsoft.com/office/drawing/2014/main" id="{ACA8109C-C811-B4B4-B236-841BC193A139}"/>
                </a:ext>
              </a:extLst>
            </p:cNvPr>
            <p:cNvSpPr txBox="1"/>
            <p:nvPr/>
          </p:nvSpPr>
          <p:spPr>
            <a:xfrm>
              <a:off x="12465846" y="12434445"/>
              <a:ext cx="492443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kumimoji="1" lang="ja-JP" altLang="en-US" sz="800" dirty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機械室</a:t>
              </a: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7F25258-E61F-9EBF-588D-B865BA35BAAB}"/>
              </a:ext>
            </a:extLst>
          </p:cNvPr>
          <p:cNvSpPr txBox="1"/>
          <p:nvPr/>
        </p:nvSpPr>
        <p:spPr>
          <a:xfrm>
            <a:off x="486002" y="650686"/>
            <a:ext cx="1106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ホテル日航ハウステンボス様　ゲスト用回線／１階アクセスポイント配置図（</a:t>
            </a:r>
            <a:r>
              <a:rPr kumimoji="1"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2025</a:t>
            </a:r>
            <a:r>
              <a:rPr kumimoji="1"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  <a:r>
              <a:rPr kumimoji="1"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日更新）</a:t>
            </a:r>
            <a:endParaRPr kumimoji="1" lang="en-US" altLang="ja-JP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4AF67A5-85B9-16DC-5190-91FEF80104F7}"/>
              </a:ext>
            </a:extLst>
          </p:cNvPr>
          <p:cNvSpPr txBox="1"/>
          <p:nvPr/>
        </p:nvSpPr>
        <p:spPr>
          <a:xfrm>
            <a:off x="3910929" y="10934407"/>
            <a:ext cx="415498" cy="3693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Ａ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801E3DA-F67E-75BA-4942-3DF05F61BEEC}"/>
              </a:ext>
            </a:extLst>
          </p:cNvPr>
          <p:cNvSpPr txBox="1"/>
          <p:nvPr/>
        </p:nvSpPr>
        <p:spPr>
          <a:xfrm>
            <a:off x="4600230" y="7417842"/>
            <a:ext cx="415498" cy="3693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Ｂ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7F80895-7ED9-4597-F363-DE3A38BD05CA}"/>
              </a:ext>
            </a:extLst>
          </p:cNvPr>
          <p:cNvSpPr txBox="1"/>
          <p:nvPr/>
        </p:nvSpPr>
        <p:spPr>
          <a:xfrm>
            <a:off x="5125994" y="8973901"/>
            <a:ext cx="415498" cy="3693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Ｃ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7C02A589-3828-211C-B298-71F5C6E7E8F1}"/>
              </a:ext>
            </a:extLst>
          </p:cNvPr>
          <p:cNvSpPr txBox="1"/>
          <p:nvPr/>
        </p:nvSpPr>
        <p:spPr>
          <a:xfrm>
            <a:off x="9958645" y="5941156"/>
            <a:ext cx="415498" cy="3693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Ｇ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FE2A6546-C8EC-5D5E-B847-D8929A1FD41E}"/>
              </a:ext>
            </a:extLst>
          </p:cNvPr>
          <p:cNvSpPr txBox="1"/>
          <p:nvPr/>
        </p:nvSpPr>
        <p:spPr>
          <a:xfrm>
            <a:off x="6803380" y="6377539"/>
            <a:ext cx="415498" cy="3693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Ｅ</a:t>
            </a:r>
          </a:p>
        </p:txBody>
      </p:sp>
      <p:sp>
        <p:nvSpPr>
          <p:cNvPr id="914" name="テキスト ボックス 913">
            <a:extLst>
              <a:ext uri="{FF2B5EF4-FFF2-40B4-BE49-F238E27FC236}">
                <a16:creationId xmlns:a16="http://schemas.microsoft.com/office/drawing/2014/main" id="{5CC69DD0-C7DD-C053-B09E-671BECC9E99E}"/>
              </a:ext>
            </a:extLst>
          </p:cNvPr>
          <p:cNvSpPr txBox="1"/>
          <p:nvPr/>
        </p:nvSpPr>
        <p:spPr>
          <a:xfrm>
            <a:off x="7519783" y="8156840"/>
            <a:ext cx="415498" cy="3693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Ｈ</a:t>
            </a:r>
          </a:p>
        </p:txBody>
      </p:sp>
      <p:sp>
        <p:nvSpPr>
          <p:cNvPr id="952" name="テキスト ボックス 951">
            <a:extLst>
              <a:ext uri="{FF2B5EF4-FFF2-40B4-BE49-F238E27FC236}">
                <a16:creationId xmlns:a16="http://schemas.microsoft.com/office/drawing/2014/main" id="{5D81E042-2744-5CC0-51FB-0FF68A63607E}"/>
              </a:ext>
            </a:extLst>
          </p:cNvPr>
          <p:cNvSpPr txBox="1"/>
          <p:nvPr/>
        </p:nvSpPr>
        <p:spPr>
          <a:xfrm>
            <a:off x="10093702" y="10973293"/>
            <a:ext cx="415498" cy="3693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Ｊ</a:t>
            </a:r>
          </a:p>
        </p:txBody>
      </p:sp>
      <p:sp>
        <p:nvSpPr>
          <p:cNvPr id="954" name="テキスト ボックス 953">
            <a:extLst>
              <a:ext uri="{FF2B5EF4-FFF2-40B4-BE49-F238E27FC236}">
                <a16:creationId xmlns:a16="http://schemas.microsoft.com/office/drawing/2014/main" id="{50D20DC7-BE43-531E-A58D-8F50DF24857B}"/>
              </a:ext>
            </a:extLst>
          </p:cNvPr>
          <p:cNvSpPr txBox="1"/>
          <p:nvPr/>
        </p:nvSpPr>
        <p:spPr>
          <a:xfrm>
            <a:off x="6985764" y="3347146"/>
            <a:ext cx="415498" cy="3693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Ｋ</a:t>
            </a:r>
          </a:p>
        </p:txBody>
      </p:sp>
      <p:sp>
        <p:nvSpPr>
          <p:cNvPr id="953" name="テキスト ボックス 952">
            <a:extLst>
              <a:ext uri="{FF2B5EF4-FFF2-40B4-BE49-F238E27FC236}">
                <a16:creationId xmlns:a16="http://schemas.microsoft.com/office/drawing/2014/main" id="{3DA91462-EABD-18FF-9D1B-32EBC8609791}"/>
              </a:ext>
            </a:extLst>
          </p:cNvPr>
          <p:cNvSpPr txBox="1"/>
          <p:nvPr/>
        </p:nvSpPr>
        <p:spPr>
          <a:xfrm>
            <a:off x="7149688" y="5379728"/>
            <a:ext cx="415498" cy="3693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Ｆ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C1820F5C-D74A-3EB3-8DE7-EBC4582F4BD0}"/>
              </a:ext>
            </a:extLst>
          </p:cNvPr>
          <p:cNvSpPr txBox="1"/>
          <p:nvPr/>
        </p:nvSpPr>
        <p:spPr>
          <a:xfrm>
            <a:off x="5955834" y="6373294"/>
            <a:ext cx="415498" cy="3693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Ｄ</a:t>
            </a:r>
          </a:p>
        </p:txBody>
      </p:sp>
      <p:sp>
        <p:nvSpPr>
          <p:cNvPr id="916" name="テキスト ボックス 915">
            <a:extLst>
              <a:ext uri="{FF2B5EF4-FFF2-40B4-BE49-F238E27FC236}">
                <a16:creationId xmlns:a16="http://schemas.microsoft.com/office/drawing/2014/main" id="{99FCB234-3E19-0934-506C-53409CFF199B}"/>
              </a:ext>
            </a:extLst>
          </p:cNvPr>
          <p:cNvSpPr txBox="1"/>
          <p:nvPr/>
        </p:nvSpPr>
        <p:spPr>
          <a:xfrm>
            <a:off x="8452745" y="7398546"/>
            <a:ext cx="415498" cy="3693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Ｉ</a:t>
            </a:r>
          </a:p>
        </p:txBody>
      </p:sp>
      <p:graphicFrame>
        <p:nvGraphicFramePr>
          <p:cNvPr id="502" name="表 501">
            <a:extLst>
              <a:ext uri="{FF2B5EF4-FFF2-40B4-BE49-F238E27FC236}">
                <a16:creationId xmlns:a16="http://schemas.microsoft.com/office/drawing/2014/main" id="{958BE25A-7B58-C3F4-AB7D-EC8A98DCB03D}"/>
              </a:ext>
            </a:extLst>
          </p:cNvPr>
          <p:cNvGraphicFramePr>
            <a:graphicFrameLocks noGrp="1"/>
          </p:cNvGraphicFramePr>
          <p:nvPr/>
        </p:nvGraphicFramePr>
        <p:xfrm>
          <a:off x="13655723" y="2015058"/>
          <a:ext cx="7110250" cy="1058517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96589">
                  <a:extLst>
                    <a:ext uri="{9D8B030D-6E8A-4147-A177-3AD203B41FA5}">
                      <a16:colId xmlns:a16="http://schemas.microsoft.com/office/drawing/2014/main" val="3316407015"/>
                    </a:ext>
                  </a:extLst>
                </a:gridCol>
                <a:gridCol w="2958536">
                  <a:extLst>
                    <a:ext uri="{9D8B030D-6E8A-4147-A177-3AD203B41FA5}">
                      <a16:colId xmlns:a16="http://schemas.microsoft.com/office/drawing/2014/main" val="4260329347"/>
                    </a:ext>
                  </a:extLst>
                </a:gridCol>
                <a:gridCol w="1602802">
                  <a:extLst>
                    <a:ext uri="{9D8B030D-6E8A-4147-A177-3AD203B41FA5}">
                      <a16:colId xmlns:a16="http://schemas.microsoft.com/office/drawing/2014/main" val="1328890729"/>
                    </a:ext>
                  </a:extLst>
                </a:gridCol>
                <a:gridCol w="1952323">
                  <a:extLst>
                    <a:ext uri="{9D8B030D-6E8A-4147-A177-3AD203B41FA5}">
                      <a16:colId xmlns:a16="http://schemas.microsoft.com/office/drawing/2014/main" val="1705136255"/>
                    </a:ext>
                  </a:extLst>
                </a:gridCol>
              </a:tblGrid>
              <a:tr h="882098">
                <a:tc>
                  <a:txBody>
                    <a:bodyPr/>
                    <a:lstStyle/>
                    <a:p>
                      <a:pPr algn="ctr"/>
                      <a:endParaRPr kumimoji="1" lang="ja-JP" altLang="en-US" sz="2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設置場所</a:t>
                      </a:r>
                    </a:p>
                  </a:txBody>
                  <a:tcPr anchor="ctr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AP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名</a:t>
                      </a:r>
                      <a:endParaRPr kumimoji="1" lang="en-US" altLang="ja-JP" sz="1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設置機器</a:t>
                      </a:r>
                      <a:endParaRPr kumimoji="1" lang="en-US" altLang="ja-JP" sz="1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451116"/>
                  </a:ext>
                </a:extLst>
              </a:tr>
              <a:tr h="8820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Ａ</a:t>
                      </a:r>
                      <a:endParaRPr kumimoji="1" lang="en-US" altLang="ja-JP" sz="20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大浴場入口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NKAP101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WAPM-AG300N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53147794"/>
                  </a:ext>
                </a:extLst>
              </a:tr>
              <a:tr h="8820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西側ＥＶ（</a:t>
                      </a:r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</a:t>
                      </a:r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号機）</a:t>
                      </a:r>
                      <a:endParaRPr kumimoji="1" lang="en-US" altLang="ja-JP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 ラヴァンドル 通路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NKPA102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WAPM-AG300N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5572731"/>
                  </a:ext>
                </a:extLst>
              </a:tr>
              <a:tr h="8820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エトワール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NKAP103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WAPM-AG300N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40273920"/>
                  </a:ext>
                </a:extLst>
              </a:tr>
              <a:tr h="8820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ベビールーム前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NKAP104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WAPM-AG300N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2554539"/>
                  </a:ext>
                </a:extLst>
              </a:tr>
              <a:tr h="8820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Ｅ</a:t>
                      </a:r>
                      <a:endParaRPr kumimoji="1" lang="en-US" altLang="ja-JP" sz="20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旧ロビン前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NKAP105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WAPM-AG300N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8461543"/>
                  </a:ext>
                </a:extLst>
              </a:tr>
              <a:tr h="8820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あじ彩</a:t>
                      </a:r>
                      <a:endParaRPr kumimoji="1" lang="en-US" altLang="ja-JP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（レジカウンター）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NKAP106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WAPM-AG300N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55587797"/>
                  </a:ext>
                </a:extLst>
              </a:tr>
              <a:tr h="8820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団体ロビー入口</a:t>
                      </a:r>
                      <a:endParaRPr kumimoji="1" lang="en-US" altLang="ja-JP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（旧クローク側）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NKAP107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WAPM-AG300N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2984829"/>
                  </a:ext>
                </a:extLst>
              </a:tr>
              <a:tr h="8820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ラヴァンドル</a:t>
                      </a:r>
                      <a:endParaRPr kumimoji="1" lang="en-US" altLang="ja-JP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（レジカウンター）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NKAP111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WAPM-AG300N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7141671"/>
                  </a:ext>
                </a:extLst>
              </a:tr>
              <a:tr h="8820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メルカード前</a:t>
                      </a:r>
                      <a:endParaRPr kumimoji="1" lang="en-US" altLang="ja-JP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［</a:t>
                      </a:r>
                      <a:r>
                        <a:rPr kumimoji="1" lang="en-US" altLang="ja-JP" sz="14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2025</a:t>
                      </a:r>
                      <a:r>
                        <a:rPr kumimoji="1" lang="ja-JP" altLang="en-US" sz="14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4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r>
                        <a:rPr kumimoji="1" lang="ja-JP" altLang="en-US" sz="14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月更新］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PulicAP108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WLX222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7443794"/>
                  </a:ext>
                </a:extLst>
              </a:tr>
              <a:tr h="8820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ロビー／ラウンジ</a:t>
                      </a:r>
                      <a:endParaRPr kumimoji="1" lang="en-US" altLang="ja-JP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（バゲッジキーパー側）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NKAP110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WAPM-AG300N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70567705"/>
                  </a:ext>
                </a:extLst>
              </a:tr>
              <a:tr h="8820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四季彩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NKAP109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WAPS-APG600H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9459895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4BABD49-EEAF-FA7B-FA99-9A79C9DA9BBE}"/>
              </a:ext>
            </a:extLst>
          </p:cNvPr>
          <p:cNvSpPr txBox="1"/>
          <p:nvPr/>
        </p:nvSpPr>
        <p:spPr>
          <a:xfrm>
            <a:off x="11534519" y="6471386"/>
            <a:ext cx="1414136" cy="1015663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u="sng" dirty="0">
                <a:solidFill>
                  <a:srgbClr val="FF0000"/>
                </a:solidFill>
              </a:rPr>
              <a:t>MDF</a:t>
            </a:r>
            <a:r>
              <a:rPr kumimoji="1" lang="ja-JP" altLang="en-US" b="1" u="sng" dirty="0">
                <a:solidFill>
                  <a:srgbClr val="FF0000"/>
                </a:solidFill>
              </a:rPr>
              <a:t>室</a:t>
            </a:r>
            <a:endParaRPr kumimoji="1" lang="en-US" altLang="ja-JP" b="1" u="sng" dirty="0">
              <a:solidFill>
                <a:srgbClr val="FF0000"/>
              </a:solidFill>
            </a:endParaRPr>
          </a:p>
          <a:p>
            <a:pPr algn="ctr"/>
            <a:r>
              <a:rPr kumimoji="1" lang="en-US" altLang="ja-JP" sz="1400" b="1" dirty="0">
                <a:solidFill>
                  <a:srgbClr val="FF0000"/>
                </a:solidFill>
              </a:rPr>
              <a:t>ONU</a:t>
            </a:r>
          </a:p>
          <a:p>
            <a:pPr algn="ctr"/>
            <a:r>
              <a:rPr kumimoji="1" lang="ja-JP" altLang="en-US" sz="1400" b="1" dirty="0">
                <a:solidFill>
                  <a:srgbClr val="FF0000"/>
                </a:solidFill>
              </a:rPr>
              <a:t>ルーター</a:t>
            </a:r>
            <a:endParaRPr kumimoji="1" lang="en-US" altLang="ja-JP" sz="1400" b="1" dirty="0">
              <a:solidFill>
                <a:srgbClr val="FF0000"/>
              </a:solidFill>
            </a:endParaRPr>
          </a:p>
          <a:p>
            <a:pPr algn="ctr"/>
            <a:r>
              <a:rPr kumimoji="1" lang="en-US" altLang="ja-JP" sz="1400" b="1" dirty="0">
                <a:solidFill>
                  <a:srgbClr val="FF0000"/>
                </a:solidFill>
              </a:rPr>
              <a:t>PoE</a:t>
            </a:r>
            <a:r>
              <a:rPr kumimoji="1" lang="ja-JP" altLang="en-US" sz="1400" b="1" dirty="0">
                <a:solidFill>
                  <a:srgbClr val="FF0000"/>
                </a:solidFill>
              </a:rPr>
              <a:t>ハブ</a:t>
            </a:r>
            <a:endParaRPr kumimoji="1"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8D03031F-3132-0E36-7DE6-BC0F0547707C}"/>
              </a:ext>
            </a:extLst>
          </p:cNvPr>
          <p:cNvSpPr/>
          <p:nvPr/>
        </p:nvSpPr>
        <p:spPr>
          <a:xfrm>
            <a:off x="12117906" y="8215611"/>
            <a:ext cx="252000" cy="252000"/>
          </a:xfrm>
          <a:prstGeom prst="ellipse">
            <a:avLst/>
          </a:prstGeom>
          <a:solidFill>
            <a:srgbClr val="FF0000"/>
          </a:solidFill>
          <a:ln w="12700"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AA3B5415-6A1C-E32F-B85D-A964E7647709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12241587" y="7487049"/>
            <a:ext cx="2319" cy="72856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E82DC3B-08DB-12FC-3DF3-8AFA6BEE44FE}"/>
              </a:ext>
            </a:extLst>
          </p:cNvPr>
          <p:cNvSpPr txBox="1"/>
          <p:nvPr/>
        </p:nvSpPr>
        <p:spPr>
          <a:xfrm>
            <a:off x="597715" y="1358208"/>
            <a:ext cx="11069906" cy="33855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階フロア内の既設アクセスポイント設置場所を表記しております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F5C5BBF-6632-5036-2BB0-1BE4FFDDEAA1}"/>
              </a:ext>
            </a:extLst>
          </p:cNvPr>
          <p:cNvSpPr txBox="1"/>
          <p:nvPr/>
        </p:nvSpPr>
        <p:spPr>
          <a:xfrm>
            <a:off x="15228316" y="14444785"/>
            <a:ext cx="46805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ホテル日航ハウステンボス 様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Wi-Fi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リニューアル工事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CC56587-602A-1531-1BA2-8F4A4D86F329}"/>
              </a:ext>
            </a:extLst>
          </p:cNvPr>
          <p:cNvSpPr txBox="1"/>
          <p:nvPr/>
        </p:nvSpPr>
        <p:spPr>
          <a:xfrm>
            <a:off x="14364220" y="14051428"/>
            <a:ext cx="72007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前田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295A2FA-1EFF-6538-9152-E53CFF7585DB}"/>
              </a:ext>
            </a:extLst>
          </p:cNvPr>
          <p:cNvSpPr txBox="1"/>
          <p:nvPr/>
        </p:nvSpPr>
        <p:spPr>
          <a:xfrm>
            <a:off x="12442084" y="14043607"/>
            <a:ext cx="177812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2025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23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3981904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6ECA10-4CB2-9D3D-D5AA-041C3A1D2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ABC3533A-63C6-9355-34C4-E865EF54315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59902" y="11493105"/>
            <a:ext cx="2880000" cy="216000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050BE542-24A7-6D4F-8DC4-4BB1349B9762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25280" y="11493105"/>
            <a:ext cx="2880000" cy="216000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7F25258-E61F-9EBF-588D-B865BA35BAAB}"/>
              </a:ext>
            </a:extLst>
          </p:cNvPr>
          <p:cNvSpPr txBox="1"/>
          <p:nvPr/>
        </p:nvSpPr>
        <p:spPr>
          <a:xfrm>
            <a:off x="486002" y="650686"/>
            <a:ext cx="1106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ホテル日航ハウステンボス様　ゲスト用回線／</a:t>
            </a:r>
            <a:r>
              <a:rPr kumimoji="1"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階アクセスポイント既設機器（</a:t>
            </a:r>
            <a:r>
              <a:rPr kumimoji="1"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2025</a:t>
            </a:r>
            <a:r>
              <a:rPr kumimoji="1"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  <a:r>
              <a:rPr kumimoji="1"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日更新）</a:t>
            </a:r>
            <a:endParaRPr kumimoji="1" lang="en-US" altLang="ja-JP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C54DA12-91A6-85F9-D7BE-E3C0431F54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376671" y="3664221"/>
            <a:ext cx="3025588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2F89435-84ED-C72F-F076-BE58E7A260DB}"/>
              </a:ext>
            </a:extLst>
          </p:cNvPr>
          <p:cNvSpPr txBox="1"/>
          <p:nvPr/>
        </p:nvSpPr>
        <p:spPr>
          <a:xfrm>
            <a:off x="2449305" y="2486345"/>
            <a:ext cx="2880320" cy="338554"/>
          </a:xfrm>
          <a:prstGeom prst="rect">
            <a:avLst/>
          </a:prstGeom>
          <a:noFill/>
          <a:ln w="6350">
            <a:solidFill>
              <a:srgbClr val="002060"/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ルーター</a:t>
            </a:r>
            <a:endParaRPr kumimoji="1" lang="en-US" altLang="ja-JP" sz="16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8298C01-7168-91F0-DC27-1D13AE77997A}"/>
              </a:ext>
            </a:extLst>
          </p:cNvPr>
          <p:cNvSpPr txBox="1"/>
          <p:nvPr/>
        </p:nvSpPr>
        <p:spPr>
          <a:xfrm>
            <a:off x="2376671" y="3144777"/>
            <a:ext cx="2880320" cy="338554"/>
          </a:xfrm>
          <a:prstGeom prst="rect">
            <a:avLst/>
          </a:prstGeom>
          <a:noFill/>
          <a:ln w="6350">
            <a:noFill/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YAMAHA RTX830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7D5282D-4BBE-6AB0-A57A-59800CCD3290}"/>
              </a:ext>
            </a:extLst>
          </p:cNvPr>
          <p:cNvSpPr txBox="1"/>
          <p:nvPr/>
        </p:nvSpPr>
        <p:spPr>
          <a:xfrm>
            <a:off x="7346475" y="2486345"/>
            <a:ext cx="2880320" cy="338554"/>
          </a:xfrm>
          <a:prstGeom prst="rect">
            <a:avLst/>
          </a:prstGeom>
          <a:noFill/>
          <a:ln w="6350">
            <a:solidFill>
              <a:srgbClr val="002060"/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PoE</a:t>
            </a:r>
            <a:r>
              <a:rPr kumimoji="1"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ハブ</a:t>
            </a:r>
            <a:endParaRPr kumimoji="1" lang="en-US" altLang="ja-JP" sz="16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8C5B198-4AB4-FA3D-241E-43A932E4C453}"/>
              </a:ext>
            </a:extLst>
          </p:cNvPr>
          <p:cNvSpPr txBox="1"/>
          <p:nvPr/>
        </p:nvSpPr>
        <p:spPr>
          <a:xfrm>
            <a:off x="7346475" y="3144777"/>
            <a:ext cx="2880320" cy="338554"/>
          </a:xfrm>
          <a:prstGeom prst="rect">
            <a:avLst/>
          </a:prstGeom>
          <a:noFill/>
          <a:ln w="6350">
            <a:noFill/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BUFFALO BS-GS2016P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F2E0A8E3-6895-7861-9DC1-60983A58EC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881635" y="3441174"/>
            <a:ext cx="3810000" cy="174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59A8CA7C-F186-BFB3-39C6-89AEEB9830EE}"/>
              </a:ext>
            </a:extLst>
          </p:cNvPr>
          <p:cNvCxnSpPr/>
          <p:nvPr/>
        </p:nvCxnSpPr>
        <p:spPr>
          <a:xfrm>
            <a:off x="5791083" y="4312293"/>
            <a:ext cx="1090552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CD8363E-284E-F7C4-4B2D-59C5DABA6A31}"/>
              </a:ext>
            </a:extLst>
          </p:cNvPr>
          <p:cNvSpPr txBox="1"/>
          <p:nvPr/>
        </p:nvSpPr>
        <p:spPr>
          <a:xfrm>
            <a:off x="14974195" y="1401605"/>
            <a:ext cx="2880320" cy="338554"/>
          </a:xfrm>
          <a:prstGeom prst="rect">
            <a:avLst/>
          </a:prstGeom>
          <a:noFill/>
          <a:ln w="6350">
            <a:solidFill>
              <a:srgbClr val="002060"/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アクセスポイント</a:t>
            </a:r>
            <a:endParaRPr kumimoji="1" lang="en-US" altLang="ja-JP" sz="16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032" name="Picture 8" descr="WAPM-AG300N : 管理機能搭載アクセスポイント : AirStation Pro | バッファロー">
            <a:extLst>
              <a:ext uri="{FF2B5EF4-FFF2-40B4-BE49-F238E27FC236}">
                <a16:creationId xmlns:a16="http://schemas.microsoft.com/office/drawing/2014/main" id="{814A697A-AFCF-2DBF-CE3A-C4CDEF17B7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5767403" y="2075031"/>
            <a:ext cx="4353272" cy="1937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213A0F69-C098-A599-A626-A08BB5E07CC2}"/>
              </a:ext>
            </a:extLst>
          </p:cNvPr>
          <p:cNvSpPr/>
          <p:nvPr/>
        </p:nvSpPr>
        <p:spPr>
          <a:xfrm>
            <a:off x="1398595" y="1943051"/>
            <a:ext cx="9937104" cy="3384376"/>
          </a:xfrm>
          <a:prstGeom prst="roundRect">
            <a:avLst>
              <a:gd name="adj" fmla="val 12311"/>
            </a:avLst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23D7B58D-3D6E-8DC5-F198-68CCD2724541}"/>
              </a:ext>
            </a:extLst>
          </p:cNvPr>
          <p:cNvSpPr/>
          <p:nvPr/>
        </p:nvSpPr>
        <p:spPr>
          <a:xfrm>
            <a:off x="12708036" y="1020018"/>
            <a:ext cx="7412639" cy="12606587"/>
          </a:xfrm>
          <a:prstGeom prst="roundRect">
            <a:avLst>
              <a:gd name="adj" fmla="val 6948"/>
            </a:avLst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F4B6048D-7C05-0E25-3715-3631C3E1A11F}"/>
              </a:ext>
            </a:extLst>
          </p:cNvPr>
          <p:cNvCxnSpPr>
            <a:cxnSpLocks/>
          </p:cNvCxnSpPr>
          <p:nvPr/>
        </p:nvCxnSpPr>
        <p:spPr>
          <a:xfrm flipV="1">
            <a:off x="12144215" y="7984852"/>
            <a:ext cx="1411728" cy="3167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コネクタ: カギ線 25">
            <a:extLst>
              <a:ext uri="{FF2B5EF4-FFF2-40B4-BE49-F238E27FC236}">
                <a16:creationId xmlns:a16="http://schemas.microsoft.com/office/drawing/2014/main" id="{95D91679-8E91-02FD-E1E5-1D0E39B08FC2}"/>
              </a:ext>
            </a:extLst>
          </p:cNvPr>
          <p:cNvCxnSpPr>
            <a:cxnSpLocks/>
          </p:cNvCxnSpPr>
          <p:nvPr/>
        </p:nvCxnSpPr>
        <p:spPr>
          <a:xfrm rot="16200000" flipH="1">
            <a:off x="9396288" y="7074283"/>
            <a:ext cx="7178623" cy="1641836"/>
          </a:xfrm>
          <a:prstGeom prst="bentConnector2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CC4D752-7076-0F1B-704D-F931BE107C50}"/>
              </a:ext>
            </a:extLst>
          </p:cNvPr>
          <p:cNvSpPr txBox="1"/>
          <p:nvPr/>
        </p:nvSpPr>
        <p:spPr>
          <a:xfrm>
            <a:off x="13534035" y="2956378"/>
            <a:ext cx="2880320" cy="338554"/>
          </a:xfrm>
          <a:prstGeom prst="rect">
            <a:avLst/>
          </a:prstGeom>
          <a:noFill/>
          <a:ln w="6350">
            <a:noFill/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BUFFALO  WAPM-AG300N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DE5B255B-D4FC-C88D-4121-B0335F66A2FA}"/>
              </a:ext>
            </a:extLst>
          </p:cNvPr>
          <p:cNvSpPr txBox="1"/>
          <p:nvPr/>
        </p:nvSpPr>
        <p:spPr>
          <a:xfrm>
            <a:off x="13298846" y="4082585"/>
            <a:ext cx="6397029" cy="2554545"/>
          </a:xfrm>
          <a:prstGeom prst="rect">
            <a:avLst/>
          </a:prstGeom>
          <a:noFill/>
          <a:ln w="6350">
            <a:solidFill>
              <a:srgbClr val="A5A5A5"/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設置台数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】9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台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設置方法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天井裏設置</a:t>
            </a:r>
            <a:endParaRPr kumimoji="1" lang="en-US" altLang="ja-JP" sz="1600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 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(A) 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大浴場　　　　　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(B) 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西側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EV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前付近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(C) 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エトワール　　　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(D) 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ベビールーム前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(E) 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旧ロビン前　　　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(F) 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日本料理 あじ彩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(G) 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団体ロビー付近　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(J) 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エントランス／ラウンジ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</a:t>
            </a:r>
            <a:r>
              <a:rPr kumimoji="1" lang="ja-JP" altLang="en-US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備え付け棚に直置き</a:t>
            </a:r>
            <a:endParaRPr kumimoji="1" lang="en-US" altLang="ja-JP" sz="1600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 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(H) 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ラヴァンドル（レジカウンター）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A88D49AA-8270-53B8-A0A4-F9C930AD5E15}"/>
              </a:ext>
            </a:extLst>
          </p:cNvPr>
          <p:cNvSpPr txBox="1"/>
          <p:nvPr/>
        </p:nvSpPr>
        <p:spPr>
          <a:xfrm>
            <a:off x="4773141" y="1372393"/>
            <a:ext cx="2880320" cy="400110"/>
          </a:xfrm>
          <a:prstGeom prst="rect">
            <a:avLst/>
          </a:prstGeom>
          <a:noFill/>
          <a:ln w="6350">
            <a:noFill/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＜１階 </a:t>
            </a:r>
            <a:r>
              <a:rPr kumimoji="1"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MDF</a:t>
            </a:r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室＞</a:t>
            </a:r>
            <a:endParaRPr kumimoji="1" lang="en-US" altLang="ja-JP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4E24FF1F-487B-B529-7D42-58F51973E2C8}"/>
              </a:ext>
            </a:extLst>
          </p:cNvPr>
          <p:cNvSpPr txBox="1"/>
          <p:nvPr/>
        </p:nvSpPr>
        <p:spPr>
          <a:xfrm>
            <a:off x="14237719" y="539489"/>
            <a:ext cx="4353272" cy="400110"/>
          </a:xfrm>
          <a:prstGeom prst="rect">
            <a:avLst/>
          </a:prstGeom>
          <a:noFill/>
          <a:ln w="6350">
            <a:noFill/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＜１階 共用部･レストランほか＞</a:t>
            </a:r>
            <a:endParaRPr kumimoji="1" lang="en-US" altLang="ja-JP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48" name="図 47">
            <a:extLst>
              <a:ext uri="{FF2B5EF4-FFF2-40B4-BE49-F238E27FC236}">
                <a16:creationId xmlns:a16="http://schemas.microsoft.com/office/drawing/2014/main" id="{AEC86D1E-F719-CD0C-25C9-BAB1FDA12318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59902" y="8816408"/>
            <a:ext cx="2880000" cy="216000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1096D31D-ED27-92C9-9661-86667AF47D0D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25280" y="8816408"/>
            <a:ext cx="2880000" cy="216000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53" name="図 52">
            <a:extLst>
              <a:ext uri="{FF2B5EF4-FFF2-40B4-BE49-F238E27FC236}">
                <a16:creationId xmlns:a16="http://schemas.microsoft.com/office/drawing/2014/main" id="{3A51531A-26A9-AB1F-E050-C5780E76B2EF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24694" y="6139711"/>
            <a:ext cx="2880000" cy="216000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55" name="図 54">
            <a:extLst>
              <a:ext uri="{FF2B5EF4-FFF2-40B4-BE49-F238E27FC236}">
                <a16:creationId xmlns:a16="http://schemas.microsoft.com/office/drawing/2014/main" id="{2713409F-F802-2D1B-64AA-58B09FC091FB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45507" y="6139711"/>
            <a:ext cx="2880000" cy="216000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57" name="図 56">
            <a:extLst>
              <a:ext uri="{FF2B5EF4-FFF2-40B4-BE49-F238E27FC236}">
                <a16:creationId xmlns:a16="http://schemas.microsoft.com/office/drawing/2014/main" id="{086C4343-D096-D48B-A066-1953E4CC7AB6}"/>
              </a:ext>
            </a:extLst>
          </p:cNvPr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8499" y="6139711"/>
            <a:ext cx="2880000" cy="216000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5B583B59-CBA4-7D6D-22B9-2A44640D23F6}"/>
              </a:ext>
            </a:extLst>
          </p:cNvPr>
          <p:cNvSpPr txBox="1"/>
          <p:nvPr/>
        </p:nvSpPr>
        <p:spPr>
          <a:xfrm>
            <a:off x="1562274" y="8436649"/>
            <a:ext cx="4393114" cy="338554"/>
          </a:xfrm>
          <a:prstGeom prst="rect">
            <a:avLst/>
          </a:prstGeom>
          <a:noFill/>
          <a:ln w="6350">
            <a:noFill/>
            <a:prstDash val="solid"/>
          </a:ln>
        </p:spPr>
        <p:txBody>
          <a:bodyPr wrap="square" rtlCol="0" anchor="ctr" anchorCtr="0">
            <a:spAutoFit/>
          </a:bodyPr>
          <a:lstStyle/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▼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WAPM-APG600H 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設置写真（四季彩）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EADC08C5-D429-AF7A-F27A-24A7F97E93CD}"/>
              </a:ext>
            </a:extLst>
          </p:cNvPr>
          <p:cNvSpPr txBox="1"/>
          <p:nvPr/>
        </p:nvSpPr>
        <p:spPr>
          <a:xfrm>
            <a:off x="1562274" y="5766292"/>
            <a:ext cx="4393114" cy="338554"/>
          </a:xfrm>
          <a:prstGeom prst="rect">
            <a:avLst/>
          </a:prstGeom>
          <a:noFill/>
          <a:ln w="6350">
            <a:noFill/>
            <a:prstDash val="solid"/>
          </a:ln>
        </p:spPr>
        <p:txBody>
          <a:bodyPr wrap="square" rtlCol="0" anchor="ctr" anchorCtr="0">
            <a:spAutoFit/>
          </a:bodyPr>
          <a:lstStyle/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▼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WAPM-AG300N 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設置写真（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設置例）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1" name="矢印: 右 60">
            <a:extLst>
              <a:ext uri="{FF2B5EF4-FFF2-40B4-BE49-F238E27FC236}">
                <a16:creationId xmlns:a16="http://schemas.microsoft.com/office/drawing/2014/main" id="{37B24BE8-8313-73F6-C64F-845068A5721C}"/>
              </a:ext>
            </a:extLst>
          </p:cNvPr>
          <p:cNvSpPr/>
          <p:nvPr/>
        </p:nvSpPr>
        <p:spPr>
          <a:xfrm rot="20157102">
            <a:off x="2352981" y="9224997"/>
            <a:ext cx="432048" cy="390801"/>
          </a:xfrm>
          <a:prstGeom prst="rightArrow">
            <a:avLst>
              <a:gd name="adj1" fmla="val 43501"/>
              <a:gd name="adj2" fmla="val 61374"/>
            </a:avLst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 anchorCtr="0"/>
          <a:lstStyle/>
          <a:p>
            <a:pPr algn="ctr"/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Picture 2" descr="WLX222 特長">
            <a:extLst>
              <a:ext uri="{FF2B5EF4-FFF2-40B4-BE49-F238E27FC236}">
                <a16:creationId xmlns:a16="http://schemas.microsoft.com/office/drawing/2014/main" id="{09BDCFBD-B269-4D4C-9313-7087E5791F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6792164" y="10508740"/>
            <a:ext cx="2592668" cy="1503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0488667-F90E-E969-4BA5-C965E7F6DA5C}"/>
              </a:ext>
            </a:extLst>
          </p:cNvPr>
          <p:cNvSpPr txBox="1"/>
          <p:nvPr/>
        </p:nvSpPr>
        <p:spPr>
          <a:xfrm>
            <a:off x="13276278" y="12220826"/>
            <a:ext cx="6397029" cy="830997"/>
          </a:xfrm>
          <a:prstGeom prst="rect">
            <a:avLst/>
          </a:prstGeom>
          <a:noFill/>
          <a:ln w="6350">
            <a:solidFill>
              <a:srgbClr val="A5A5A5"/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設置台数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】1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台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設置場所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】(I) 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メルカード前　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設置方法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天井裏設置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C41A6FB-0751-98D5-4102-D54E22607B74}"/>
              </a:ext>
            </a:extLst>
          </p:cNvPr>
          <p:cNvSpPr txBox="1"/>
          <p:nvPr/>
        </p:nvSpPr>
        <p:spPr>
          <a:xfrm>
            <a:off x="13617040" y="11196183"/>
            <a:ext cx="2880320" cy="553998"/>
          </a:xfrm>
          <a:prstGeom prst="rect">
            <a:avLst/>
          </a:prstGeom>
          <a:noFill/>
          <a:ln w="6350">
            <a:noFill/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YAMAHA  WLX222</a:t>
            </a:r>
          </a:p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［</a:t>
            </a:r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2025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月更新］</a:t>
            </a:r>
            <a:endParaRPr kumimoji="1"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6" name="コネクタ: カギ線 15">
            <a:extLst>
              <a:ext uri="{FF2B5EF4-FFF2-40B4-BE49-F238E27FC236}">
                <a16:creationId xmlns:a16="http://schemas.microsoft.com/office/drawing/2014/main" id="{1B6E81CB-3274-694F-85B7-AF80D3D8B866}"/>
              </a:ext>
            </a:extLst>
          </p:cNvPr>
          <p:cNvCxnSpPr>
            <a:cxnSpLocks/>
            <a:stCxn id="14" idx="1"/>
            <a:endCxn id="1028" idx="3"/>
          </p:cNvCxnSpPr>
          <p:nvPr/>
        </p:nvCxnSpPr>
        <p:spPr>
          <a:xfrm rot="10800000" flipV="1">
            <a:off x="10691635" y="3125655"/>
            <a:ext cx="2842400" cy="1186638"/>
          </a:xfrm>
          <a:prstGeom prst="bentConnector3">
            <a:avLst>
              <a:gd name="adj1" fmla="val 48192"/>
            </a:avLst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Picture 10" descr="WAPS-APG600H : ソフトウェア | バッファロー">
            <a:extLst>
              <a:ext uri="{FF2B5EF4-FFF2-40B4-BE49-F238E27FC236}">
                <a16:creationId xmlns:a16="http://schemas.microsoft.com/office/drawing/2014/main" id="{1AEDF59B-2263-1E6E-607C-098F2577C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474793" y="6849774"/>
            <a:ext cx="3092226" cy="2319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E2225EC3-DFF2-3BC3-04E3-B70AA4842013}"/>
              </a:ext>
            </a:extLst>
          </p:cNvPr>
          <p:cNvSpPr txBox="1"/>
          <p:nvPr/>
        </p:nvSpPr>
        <p:spPr>
          <a:xfrm>
            <a:off x="13462066" y="7851585"/>
            <a:ext cx="2880320" cy="338554"/>
          </a:xfrm>
          <a:prstGeom prst="rect">
            <a:avLst/>
          </a:prstGeom>
          <a:noFill/>
          <a:ln w="6350">
            <a:noFill/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BUFFALO  WAPS-APG600H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38868400-8B0F-FED5-E365-A21EE14FBEF1}"/>
              </a:ext>
            </a:extLst>
          </p:cNvPr>
          <p:cNvSpPr txBox="1"/>
          <p:nvPr/>
        </p:nvSpPr>
        <p:spPr>
          <a:xfrm>
            <a:off x="13276278" y="9143851"/>
            <a:ext cx="6397029" cy="830997"/>
          </a:xfrm>
          <a:prstGeom prst="rect">
            <a:avLst/>
          </a:prstGeom>
          <a:noFill/>
          <a:ln w="6350">
            <a:solidFill>
              <a:srgbClr val="A5A5A5"/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設置台数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】1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台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設置場所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】(K) 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宴会場 四季彩　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設置方法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天井取り付け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AFD9E1A8-101A-37AE-181C-681D3F7655B0}"/>
              </a:ext>
            </a:extLst>
          </p:cNvPr>
          <p:cNvSpPr txBox="1"/>
          <p:nvPr/>
        </p:nvSpPr>
        <p:spPr>
          <a:xfrm>
            <a:off x="1562274" y="11113346"/>
            <a:ext cx="4393114" cy="338554"/>
          </a:xfrm>
          <a:prstGeom prst="rect">
            <a:avLst/>
          </a:prstGeom>
          <a:noFill/>
          <a:ln w="6350">
            <a:noFill/>
            <a:prstDash val="solid"/>
          </a:ln>
        </p:spPr>
        <p:txBody>
          <a:bodyPr wrap="square" rtlCol="0" anchor="ctr" anchorCtr="0">
            <a:spAutoFit/>
          </a:bodyPr>
          <a:lstStyle/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▼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WLX222 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設置写真（メルカード前）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EED3126-7FFB-C998-BF1B-27798F116A58}"/>
              </a:ext>
            </a:extLst>
          </p:cNvPr>
          <p:cNvSpPr txBox="1"/>
          <p:nvPr/>
        </p:nvSpPr>
        <p:spPr>
          <a:xfrm>
            <a:off x="15228316" y="14444785"/>
            <a:ext cx="46805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ホテル日航ハウステンボス 様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Wi-Fi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リニューアル工事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AA34169-4531-910F-6529-98AE7F55DD06}"/>
              </a:ext>
            </a:extLst>
          </p:cNvPr>
          <p:cNvSpPr txBox="1"/>
          <p:nvPr/>
        </p:nvSpPr>
        <p:spPr>
          <a:xfrm>
            <a:off x="14364220" y="14051428"/>
            <a:ext cx="72007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前田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C29DEFF-D270-E946-712B-C6D8CC59E415}"/>
              </a:ext>
            </a:extLst>
          </p:cNvPr>
          <p:cNvSpPr txBox="1"/>
          <p:nvPr/>
        </p:nvSpPr>
        <p:spPr>
          <a:xfrm>
            <a:off x="12442084" y="14043607"/>
            <a:ext cx="177812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2025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23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2006892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>
            <a:lumMod val="20000"/>
            <a:lumOff val="80000"/>
          </a:schemeClr>
        </a:solidFill>
        <a:ln w="12700">
          <a:solidFill>
            <a:schemeClr val="accent2"/>
          </a:solidFill>
        </a:ln>
      </a:spPr>
      <a:bodyPr lIns="0" tIns="0" rIns="0" bIns="0" rtlCol="0" anchor="ctr" anchorCtr="0"/>
      <a:lstStyle>
        <a:defPPr algn="ctr">
          <a:defRPr kumimoji="1" sz="600" dirty="0"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  <a:lnDef>
      <a:spPr>
        <a:ln w="12700"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20677</TotalTime>
  <Words>982</Words>
  <Application>Microsoft Office PowerPoint</Application>
  <PresentationFormat>ユーザー設定</PresentationFormat>
  <Paragraphs>370</Paragraphs>
  <Slides>5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メイリオ</vt:lpstr>
      <vt:lpstr>游ゴシック</vt:lpstr>
      <vt:lpstr>Arial</vt:lpstr>
      <vt:lpstr>Calibri</vt:lpstr>
      <vt:lpstr>Calibri Light</vt:lpstr>
      <vt:lpstr>Office テーマ</vt:lpstr>
      <vt:lpstr>ホテル日航ハウステンボス 様 ～ １階MDF室 ネットワーク構成図 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masachan</dc:creator>
  <cp:lastModifiedBy>mediawave4790@outlook.jp</cp:lastModifiedBy>
  <cp:revision>694</cp:revision>
  <cp:lastPrinted>2024-10-24T01:21:35Z</cp:lastPrinted>
  <dcterms:created xsi:type="dcterms:W3CDTF">2020-08-12T00:29:37Z</dcterms:created>
  <dcterms:modified xsi:type="dcterms:W3CDTF">2025-07-10T00:58:04Z</dcterms:modified>
</cp:coreProperties>
</file>