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81" r:id="rId2"/>
    <p:sldId id="282" r:id="rId3"/>
  </p:sldIdLst>
  <p:sldSz cx="9906000" cy="6858000" type="A4"/>
  <p:notesSz cx="9939338" cy="6807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40" userDrawn="1">
          <p15:clr>
            <a:srgbClr val="A4A3A4"/>
          </p15:clr>
        </p15:guide>
        <p15:guide id="2" pos="240" userDrawn="1">
          <p15:clr>
            <a:srgbClr val="A4A3A4"/>
          </p15:clr>
        </p15:guide>
        <p15:guide id="4" pos="2530" userDrawn="1">
          <p15:clr>
            <a:srgbClr val="A4A3A4"/>
          </p15:clr>
        </p15:guide>
        <p15:guide id="5" pos="81" userDrawn="1">
          <p15:clr>
            <a:srgbClr val="A4A3A4"/>
          </p15:clr>
        </p15:guide>
        <p15:guide id="6" pos="4231" userDrawn="1">
          <p15:clr>
            <a:srgbClr val="A4A3A4"/>
          </p15:clr>
        </p15:guide>
        <p15:guide id="7" pos="6114" userDrawn="1">
          <p15:clr>
            <a:srgbClr val="A4A3A4"/>
          </p15:clr>
        </p15:guide>
        <p15:guide id="8" pos="4367" userDrawn="1">
          <p15:clr>
            <a:srgbClr val="A4A3A4"/>
          </p15:clr>
        </p15:guide>
        <p15:guide id="9" pos="5388" userDrawn="1">
          <p15:clr>
            <a:srgbClr val="A4A3A4"/>
          </p15:clr>
        </p15:guide>
        <p15:guide id="10" pos="4458" userDrawn="1">
          <p15:clr>
            <a:srgbClr val="A4A3A4"/>
          </p15:clr>
        </p15:guide>
        <p15:guide id="11" pos="3664" userDrawn="1">
          <p15:clr>
            <a:srgbClr val="A4A3A4"/>
          </p15:clr>
        </p15:guide>
        <p15:guide id="12" orient="horz" pos="96" userDrawn="1">
          <p15:clr>
            <a:srgbClr val="A4A3A4"/>
          </p15:clr>
        </p15:guide>
        <p15:guide id="13" orient="horz" pos="3997" userDrawn="1">
          <p15:clr>
            <a:srgbClr val="A4A3A4"/>
          </p15:clr>
        </p15:guide>
        <p15:guide id="14" orient="horz" pos="368" userDrawn="1">
          <p15:clr>
            <a:srgbClr val="A4A3A4"/>
          </p15:clr>
        </p15:guide>
        <p15:guide id="15" pos="149" userDrawn="1">
          <p15:clr>
            <a:srgbClr val="A4A3A4"/>
          </p15:clr>
        </p15:guide>
        <p15:guide id="16" orient="horz" pos="2546" userDrawn="1">
          <p15:clr>
            <a:srgbClr val="A4A3A4"/>
          </p15:clr>
        </p15:guide>
        <p15:guide id="17" orient="horz" pos="3680" userDrawn="1">
          <p15:clr>
            <a:srgbClr val="A4A3A4"/>
          </p15:clr>
        </p15:guide>
        <p15:guide id="18" orient="horz" pos="119" userDrawn="1">
          <p15:clr>
            <a:srgbClr val="A4A3A4"/>
          </p15:clr>
        </p15:guide>
        <p15:guide id="19" pos="6046" userDrawn="1">
          <p15:clr>
            <a:srgbClr val="A4A3A4"/>
          </p15:clr>
        </p15:guide>
        <p15:guide id="20" pos="2213" userDrawn="1">
          <p15:clr>
            <a:srgbClr val="A4A3A4"/>
          </p15:clr>
        </p15:guide>
        <p15:guide id="21" pos="4277" userDrawn="1">
          <p15:clr>
            <a:srgbClr val="A4A3A4"/>
          </p15:clr>
        </p15:guide>
        <p15:guide id="22" pos="1374" userDrawn="1">
          <p15:clr>
            <a:srgbClr val="A4A3A4"/>
          </p15:clr>
        </p15:guide>
        <p15:guide id="23" orient="horz" pos="23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D75D"/>
    <a:srgbClr val="FFD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1122" y="96"/>
      </p:cViewPr>
      <p:guideLst>
        <p:guide orient="horz" pos="2840"/>
        <p:guide pos="240"/>
        <p:guide pos="2530"/>
        <p:guide pos="81"/>
        <p:guide pos="4231"/>
        <p:guide pos="6114"/>
        <p:guide pos="4367"/>
        <p:guide pos="5388"/>
        <p:guide pos="4458"/>
        <p:guide pos="3664"/>
        <p:guide orient="horz" pos="96"/>
        <p:guide orient="horz" pos="3997"/>
        <p:guide orient="horz" pos="368"/>
        <p:guide pos="149"/>
        <p:guide orient="horz" pos="2546"/>
        <p:guide orient="horz" pos="3680"/>
        <p:guide orient="horz" pos="119"/>
        <p:guide pos="6046"/>
        <p:guide pos="2213"/>
        <p:guide pos="4277"/>
        <p:guide pos="1374"/>
        <p:guide orient="horz" pos="234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6888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275" y="0"/>
            <a:ext cx="430847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7A6456-0DE4-412E-8BD5-DE8069F17676}" type="datetimeFigureOut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309938" y="850900"/>
            <a:ext cx="3319462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775" y="3276600"/>
            <a:ext cx="7951788" cy="2679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465888"/>
            <a:ext cx="4306888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275" y="6465888"/>
            <a:ext cx="430847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2AF602-148A-4DEF-BD63-B152254926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1444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AF602-148A-4DEF-BD63-B1522549268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03197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AF602-148A-4DEF-BD63-B15225492684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6915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xmlns="" id="{A153D861-502C-9A35-B0BA-3ADFB3944F5E}"/>
              </a:ext>
            </a:extLst>
          </p:cNvPr>
          <p:cNvSpPr/>
          <p:nvPr userDrawn="1"/>
        </p:nvSpPr>
        <p:spPr>
          <a:xfrm flipV="1">
            <a:off x="0" y="6538682"/>
            <a:ext cx="9906000" cy="314793"/>
          </a:xfrm>
          <a:prstGeom prst="rect">
            <a:avLst/>
          </a:prstGeom>
          <a:gradFill flip="none" rotWithShape="1">
            <a:gsLst>
              <a:gs pos="59000">
                <a:srgbClr val="27AF38">
                  <a:lumMod val="89000"/>
                  <a:lumOff val="11000"/>
                  <a:alpha val="94000"/>
                </a:srgbClr>
              </a:gs>
              <a:gs pos="0">
                <a:srgbClr val="CCFF66">
                  <a:alpha val="49000"/>
                </a:srgbClr>
              </a:gs>
              <a:gs pos="94000">
                <a:srgbClr val="CCFF66">
                  <a:alpha val="5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xmlns="" id="{76978ED7-0D25-A408-9AD8-A1D6B9956E05}"/>
              </a:ext>
            </a:extLst>
          </p:cNvPr>
          <p:cNvSpPr/>
          <p:nvPr userDrawn="1"/>
        </p:nvSpPr>
        <p:spPr>
          <a:xfrm flipV="1">
            <a:off x="0" y="405757"/>
            <a:ext cx="9906000" cy="45719"/>
          </a:xfrm>
          <a:prstGeom prst="rect">
            <a:avLst/>
          </a:prstGeom>
          <a:gradFill flip="none" rotWithShape="1">
            <a:gsLst>
              <a:gs pos="59000">
                <a:srgbClr val="27AF38">
                  <a:lumMod val="89000"/>
                  <a:lumOff val="11000"/>
                  <a:alpha val="94000"/>
                </a:srgbClr>
              </a:gs>
              <a:gs pos="0">
                <a:srgbClr val="CCFF66">
                  <a:alpha val="49000"/>
                </a:srgbClr>
              </a:gs>
              <a:gs pos="94000">
                <a:srgbClr val="CCFF66">
                  <a:alpha val="5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xmlns="" id="{0C762087-33B8-D470-4A07-68F6BED0492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429043" y="6524111"/>
            <a:ext cx="321889" cy="296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6512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06640-DDF1-4E1C-B4DF-3174539439E1}" type="datetimeFigureOut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9E1F-D77D-4908-A068-8DC225397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613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06640-DDF1-4E1C-B4DF-3174539439E1}" type="datetimeFigureOut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9E1F-D77D-4908-A068-8DC225397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808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06640-DDF1-4E1C-B4DF-3174539439E1}" type="datetimeFigureOut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9E1F-D77D-4908-A068-8DC225397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4840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xmlns="" id="{A153D861-502C-9A35-B0BA-3ADFB3944F5E}"/>
              </a:ext>
            </a:extLst>
          </p:cNvPr>
          <p:cNvSpPr/>
          <p:nvPr userDrawn="1"/>
        </p:nvSpPr>
        <p:spPr>
          <a:xfrm flipV="1">
            <a:off x="0" y="6538682"/>
            <a:ext cx="9906000" cy="314793"/>
          </a:xfrm>
          <a:prstGeom prst="rect">
            <a:avLst/>
          </a:prstGeom>
          <a:gradFill flip="none" rotWithShape="1">
            <a:gsLst>
              <a:gs pos="59000">
                <a:srgbClr val="27AF38">
                  <a:lumMod val="89000"/>
                  <a:lumOff val="11000"/>
                  <a:alpha val="94000"/>
                </a:srgbClr>
              </a:gs>
              <a:gs pos="0">
                <a:srgbClr val="CCFF66">
                  <a:alpha val="49000"/>
                </a:srgbClr>
              </a:gs>
              <a:gs pos="94000">
                <a:srgbClr val="CCFF66">
                  <a:alpha val="5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xmlns="" id="{76978ED7-0D25-A408-9AD8-A1D6B9956E05}"/>
              </a:ext>
            </a:extLst>
          </p:cNvPr>
          <p:cNvSpPr/>
          <p:nvPr userDrawn="1"/>
        </p:nvSpPr>
        <p:spPr>
          <a:xfrm flipV="1">
            <a:off x="0" y="405757"/>
            <a:ext cx="9906000" cy="45719"/>
          </a:xfrm>
          <a:prstGeom prst="rect">
            <a:avLst/>
          </a:prstGeom>
          <a:gradFill flip="none" rotWithShape="1">
            <a:gsLst>
              <a:gs pos="59000">
                <a:srgbClr val="27AF38">
                  <a:lumMod val="89000"/>
                  <a:lumOff val="11000"/>
                  <a:alpha val="94000"/>
                </a:srgbClr>
              </a:gs>
              <a:gs pos="0">
                <a:srgbClr val="CCFF66">
                  <a:alpha val="49000"/>
                </a:srgbClr>
              </a:gs>
              <a:gs pos="94000">
                <a:srgbClr val="CCFF66">
                  <a:alpha val="5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xmlns="" id="{0C762087-33B8-D470-4A07-68F6BED0492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429043" y="6524111"/>
            <a:ext cx="321889" cy="296886"/>
          </a:xfrm>
          <a:prstGeom prst="rect">
            <a:avLst/>
          </a:prstGeom>
        </p:spPr>
      </p:pic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xmlns="" id="{F529DBDA-E259-1EDE-0CDB-798E17F19FE9}"/>
              </a:ext>
            </a:extLst>
          </p:cNvPr>
          <p:cNvSpPr/>
          <p:nvPr userDrawn="1"/>
        </p:nvSpPr>
        <p:spPr>
          <a:xfrm>
            <a:off x="126461" y="483954"/>
            <a:ext cx="9663383" cy="6007679"/>
          </a:xfrm>
          <a:prstGeom prst="roundRect">
            <a:avLst>
              <a:gd name="adj" fmla="val 1685"/>
            </a:avLst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9995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xmlns="" id="{58B5B8C1-B383-E86F-BA1E-B193FF8F2E18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760564897"/>
              </p:ext>
            </p:extLst>
          </p:nvPr>
        </p:nvGraphicFramePr>
        <p:xfrm>
          <a:off x="267194" y="273888"/>
          <a:ext cx="9418675" cy="63581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4988">
                  <a:extLst>
                    <a:ext uri="{9D8B030D-6E8A-4147-A177-3AD203B41FA5}">
                      <a16:colId xmlns:a16="http://schemas.microsoft.com/office/drawing/2014/main" xmlns="" val="3728923595"/>
                    </a:ext>
                  </a:extLst>
                </a:gridCol>
                <a:gridCol w="3017637">
                  <a:extLst>
                    <a:ext uri="{9D8B030D-6E8A-4147-A177-3AD203B41FA5}">
                      <a16:colId xmlns:a16="http://schemas.microsoft.com/office/drawing/2014/main" xmlns="" val="3779682965"/>
                    </a:ext>
                  </a:extLst>
                </a:gridCol>
                <a:gridCol w="656460"/>
                <a:gridCol w="623637"/>
                <a:gridCol w="2026134">
                  <a:extLst>
                    <a:ext uri="{9D8B030D-6E8A-4147-A177-3AD203B41FA5}">
                      <a16:colId xmlns:a16="http://schemas.microsoft.com/office/drawing/2014/main" xmlns="" val="2327716719"/>
                    </a:ext>
                  </a:extLst>
                </a:gridCol>
                <a:gridCol w="2399819">
                  <a:extLst>
                    <a:ext uri="{9D8B030D-6E8A-4147-A177-3AD203B41FA5}">
                      <a16:colId xmlns:a16="http://schemas.microsoft.com/office/drawing/2014/main" xmlns="" val="3470605277"/>
                    </a:ext>
                  </a:extLst>
                </a:gridCol>
              </a:tblGrid>
              <a:tr h="5622138">
                <a:tc gridSpan="6">
                  <a:txBody>
                    <a:bodyPr/>
                    <a:lstStyle/>
                    <a:p>
                      <a:endParaRPr kumimoji="1" lang="ja-JP" altLang="en-US" sz="1300" dirty="0"/>
                    </a:p>
                  </a:txBody>
                  <a:tcPr marL="64979" marR="64979" marT="32489" marB="3248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06192330"/>
                  </a:ext>
                </a:extLst>
              </a:tr>
              <a:tr h="36799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図面名称</a:t>
                      </a:r>
                    </a:p>
                  </a:txBody>
                  <a:tcPr marL="64979" marR="64979" marT="32489" marB="324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客室ネットワーク構成図</a:t>
                      </a:r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64979" marR="64979" marT="32489" marB="324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67045" marR="67045" marT="33522" marB="335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67045" marR="67045" marT="33522" marB="3352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作成日・履歴</a:t>
                      </a:r>
                    </a:p>
                  </a:txBody>
                  <a:tcPr marL="64979" marR="64979" marT="32489" marB="324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２０２０年４月</a:t>
                      </a:r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64979" marR="64979" marT="32489" marB="324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93656435"/>
                  </a:ext>
                </a:extLst>
              </a:tr>
              <a:tr h="36799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施設名称</a:t>
                      </a:r>
                    </a:p>
                  </a:txBody>
                  <a:tcPr marL="64979" marR="64979" marT="32489" marB="324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ホテルランドマーク梅田殿</a:t>
                      </a:r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64979" marR="64979" marT="32489" marB="324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頁</a:t>
                      </a:r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64979" marR="64979" marT="32489" marB="324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64979" marR="64979" marT="32489" marB="324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施工会社</a:t>
                      </a:r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64979" marR="64979" marT="32489" marB="324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株式会社　メディアウェイブ</a:t>
                      </a:r>
                    </a:p>
                  </a:txBody>
                  <a:tcPr marL="64979" marR="64979" marT="32489" marB="324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097369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3050700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06640-DDF1-4E1C-B4DF-3174539439E1}" type="datetimeFigureOut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9E1F-D77D-4908-A068-8DC225397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305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06640-DDF1-4E1C-B4DF-3174539439E1}" type="datetimeFigureOut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9E1F-D77D-4908-A068-8DC225397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3060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06640-DDF1-4E1C-B4DF-3174539439E1}" type="datetimeFigureOut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9E1F-D77D-4908-A068-8DC225397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5344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06640-DDF1-4E1C-B4DF-3174539439E1}" type="datetimeFigureOut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9E1F-D77D-4908-A068-8DC225397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6541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06640-DDF1-4E1C-B4DF-3174539439E1}" type="datetimeFigureOut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9E1F-D77D-4908-A068-8DC225397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8042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06640-DDF1-4E1C-B4DF-3174539439E1}" type="datetimeFigureOut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9E1F-D77D-4908-A068-8DC225397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6571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06640-DDF1-4E1C-B4DF-3174539439E1}" type="datetimeFigureOut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F9E1F-D77D-4908-A068-8DC225397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1935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B9F070B-4B7C-3EB1-7151-85CE90BE8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四角形: 角を丸くする 183">
            <a:extLst>
              <a:ext uri="{FF2B5EF4-FFF2-40B4-BE49-F238E27FC236}">
                <a16:creationId xmlns:a16="http://schemas.microsoft.com/office/drawing/2014/main" xmlns="" id="{6F458CD2-14AE-3B2A-E5E3-EE2033E0F33B}"/>
              </a:ext>
            </a:extLst>
          </p:cNvPr>
          <p:cNvSpPr/>
          <p:nvPr/>
        </p:nvSpPr>
        <p:spPr>
          <a:xfrm>
            <a:off x="5541940" y="4238308"/>
            <a:ext cx="3914738" cy="1474172"/>
          </a:xfrm>
          <a:prstGeom prst="roundRect">
            <a:avLst>
              <a:gd name="adj" fmla="val 5927"/>
            </a:avLst>
          </a:prstGeom>
          <a:noFill/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四角形: 角を丸くする 104">
            <a:extLst>
              <a:ext uri="{FF2B5EF4-FFF2-40B4-BE49-F238E27FC236}">
                <a16:creationId xmlns:a16="http://schemas.microsoft.com/office/drawing/2014/main" xmlns="" id="{5C81CCB2-C726-C9B1-68AB-2E98AF4D8CA4}"/>
              </a:ext>
            </a:extLst>
          </p:cNvPr>
          <p:cNvSpPr/>
          <p:nvPr/>
        </p:nvSpPr>
        <p:spPr>
          <a:xfrm>
            <a:off x="3402217" y="573900"/>
            <a:ext cx="2806645" cy="3456000"/>
          </a:xfrm>
          <a:prstGeom prst="roundRect">
            <a:avLst>
              <a:gd name="adj" fmla="val 2453"/>
            </a:avLst>
          </a:prstGeom>
          <a:noFill/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3" name="テキスト ボックス 182">
            <a:extLst>
              <a:ext uri="{FF2B5EF4-FFF2-40B4-BE49-F238E27FC236}">
                <a16:creationId xmlns:a16="http://schemas.microsoft.com/office/drawing/2014/main" xmlns="" id="{3497F337-6D8B-8A7E-E72C-2635C848F3E5}"/>
              </a:ext>
            </a:extLst>
          </p:cNvPr>
          <p:cNvSpPr txBox="1"/>
          <p:nvPr/>
        </p:nvSpPr>
        <p:spPr>
          <a:xfrm>
            <a:off x="8833140" y="4292108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事務所</a:t>
            </a:r>
          </a:p>
        </p:txBody>
      </p:sp>
      <p:cxnSp>
        <p:nvCxnSpPr>
          <p:cNvPr id="218" name="直線コネクタ 217">
            <a:extLst>
              <a:ext uri="{FF2B5EF4-FFF2-40B4-BE49-F238E27FC236}">
                <a16:creationId xmlns:a16="http://schemas.microsoft.com/office/drawing/2014/main" xmlns="" id="{DF247561-1F3C-A1EA-29D8-06118FD740B1}"/>
              </a:ext>
            </a:extLst>
          </p:cNvPr>
          <p:cNvCxnSpPr>
            <a:cxnSpLocks/>
          </p:cNvCxnSpPr>
          <p:nvPr/>
        </p:nvCxnSpPr>
        <p:spPr>
          <a:xfrm flipV="1">
            <a:off x="6144787" y="5477158"/>
            <a:ext cx="144000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8" name="四角形: 角を丸くする 237">
            <a:extLst>
              <a:ext uri="{FF2B5EF4-FFF2-40B4-BE49-F238E27FC236}">
                <a16:creationId xmlns:a16="http://schemas.microsoft.com/office/drawing/2014/main" xmlns="" id="{9DBB86E6-8DC4-AD68-312A-8F1F4EEB0FEA}"/>
              </a:ext>
            </a:extLst>
          </p:cNvPr>
          <p:cNvSpPr/>
          <p:nvPr/>
        </p:nvSpPr>
        <p:spPr>
          <a:xfrm>
            <a:off x="7425779" y="5349924"/>
            <a:ext cx="720000" cy="2772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M/C</a:t>
            </a:r>
            <a:endParaRPr kumimoji="1" lang="ja-JP" altLang="en-US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xmlns="" id="{FB1AD70A-B987-C2C1-BE20-E9C0B64B07D0}"/>
              </a:ext>
            </a:extLst>
          </p:cNvPr>
          <p:cNvSpPr/>
          <p:nvPr/>
        </p:nvSpPr>
        <p:spPr>
          <a:xfrm>
            <a:off x="2822691" y="4871973"/>
            <a:ext cx="991924" cy="24276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WiFiAP</a:t>
            </a:r>
            <a:endParaRPr kumimoji="1" lang="en-US" altLang="ja-JP" sz="10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xmlns="" id="{2F9E56E2-B6A0-D6DA-1845-6A082CEEE3CF}"/>
              </a:ext>
            </a:extLst>
          </p:cNvPr>
          <p:cNvCxnSpPr>
            <a:cxnSpLocks/>
          </p:cNvCxnSpPr>
          <p:nvPr/>
        </p:nvCxnSpPr>
        <p:spPr>
          <a:xfrm>
            <a:off x="1397752" y="817776"/>
            <a:ext cx="348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グループ化 8"/>
          <p:cNvGrpSpPr/>
          <p:nvPr/>
        </p:nvGrpSpPr>
        <p:grpSpPr>
          <a:xfrm>
            <a:off x="3031008" y="528128"/>
            <a:ext cx="344966" cy="397380"/>
            <a:chOff x="4391034" y="2094824"/>
            <a:chExt cx="344966" cy="397380"/>
          </a:xfrm>
        </p:grpSpPr>
        <p:sp>
          <p:nvSpPr>
            <p:cNvPr id="224" name="テキスト ボックス 223">
              <a:extLst>
                <a:ext uri="{FF2B5EF4-FFF2-40B4-BE49-F238E27FC236}">
                  <a16:creationId xmlns:a16="http://schemas.microsoft.com/office/drawing/2014/main" xmlns="" id="{A800C274-6F2E-721F-C587-327C277F5490}"/>
                </a:ext>
              </a:extLst>
            </p:cNvPr>
            <p:cNvSpPr txBox="1"/>
            <p:nvPr/>
          </p:nvSpPr>
          <p:spPr>
            <a:xfrm>
              <a:off x="4391034" y="2094824"/>
              <a:ext cx="34496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20</a:t>
              </a:r>
              <a:endPara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50" name="直線コネクタ 249">
              <a:extLst>
                <a:ext uri="{FF2B5EF4-FFF2-40B4-BE49-F238E27FC236}">
                  <a16:creationId xmlns:a16="http://schemas.microsoft.com/office/drawing/2014/main" xmlns="" id="{C0DDDDE9-32CD-A824-97D5-F2550A16A789}"/>
                </a:ext>
              </a:extLst>
            </p:cNvPr>
            <p:cNvCxnSpPr>
              <a:cxnSpLocks noChangeAspect="1"/>
            </p:cNvCxnSpPr>
            <p:nvPr/>
          </p:nvCxnSpPr>
          <p:spPr>
            <a:xfrm flipH="1">
              <a:off x="4518438" y="2312204"/>
              <a:ext cx="90159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3" name="直線コネクタ 112">
            <a:extLst>
              <a:ext uri="{FF2B5EF4-FFF2-40B4-BE49-F238E27FC236}">
                <a16:creationId xmlns:a16="http://schemas.microsoft.com/office/drawing/2014/main" xmlns="" id="{E5711BD4-DD85-CD9F-4EB9-A9BAF2D8102A}"/>
              </a:ext>
            </a:extLst>
          </p:cNvPr>
          <p:cNvCxnSpPr>
            <a:cxnSpLocks/>
          </p:cNvCxnSpPr>
          <p:nvPr/>
        </p:nvCxnSpPr>
        <p:spPr>
          <a:xfrm>
            <a:off x="5880613" y="953428"/>
            <a:ext cx="0" cy="288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四角形: 角を丸くする 237">
            <a:extLst>
              <a:ext uri="{FF2B5EF4-FFF2-40B4-BE49-F238E27FC236}">
                <a16:creationId xmlns:a16="http://schemas.microsoft.com/office/drawing/2014/main" xmlns="" id="{9DBB86E6-8DC4-AD68-312A-8F1F4EEB0FEA}"/>
              </a:ext>
            </a:extLst>
          </p:cNvPr>
          <p:cNvSpPr/>
          <p:nvPr/>
        </p:nvSpPr>
        <p:spPr>
          <a:xfrm>
            <a:off x="7094544" y="4528745"/>
            <a:ext cx="1049013" cy="2772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VOD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サーバー</a:t>
            </a:r>
            <a:endParaRPr kumimoji="1" lang="ja-JP" altLang="en-US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3" name="四角形: 角を丸くする 183">
            <a:extLst>
              <a:ext uri="{FF2B5EF4-FFF2-40B4-BE49-F238E27FC236}">
                <a16:creationId xmlns:a16="http://schemas.microsoft.com/office/drawing/2014/main" xmlns="" id="{6F458CD2-14AE-3B2A-E5E3-EE2033E0F33B}"/>
              </a:ext>
            </a:extLst>
          </p:cNvPr>
          <p:cNvSpPr/>
          <p:nvPr/>
        </p:nvSpPr>
        <p:spPr>
          <a:xfrm>
            <a:off x="1792344" y="4238307"/>
            <a:ext cx="2256565" cy="1476000"/>
          </a:xfrm>
          <a:prstGeom prst="roundRect">
            <a:avLst>
              <a:gd name="adj" fmla="val 5472"/>
            </a:avLst>
          </a:prstGeom>
          <a:noFill/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" name="四角形: 角を丸くする 237">
            <a:extLst>
              <a:ext uri="{FF2B5EF4-FFF2-40B4-BE49-F238E27FC236}">
                <a16:creationId xmlns:a16="http://schemas.microsoft.com/office/drawing/2014/main" xmlns="" id="{9DBB86E6-8DC4-AD68-312A-8F1F4EEB0FEA}"/>
              </a:ext>
            </a:extLst>
          </p:cNvPr>
          <p:cNvSpPr/>
          <p:nvPr/>
        </p:nvSpPr>
        <p:spPr>
          <a:xfrm>
            <a:off x="5665490" y="5349924"/>
            <a:ext cx="720000" cy="2772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Router</a:t>
            </a:r>
            <a:endParaRPr kumimoji="1" lang="ja-JP" altLang="en-US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93230" y="408445"/>
            <a:ext cx="369012" cy="36830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>
              <a:lnSpc>
                <a:spcPts val="4000"/>
              </a:lnSpc>
            </a:pPr>
            <a:r>
              <a:rPr kumimoji="1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8F</a:t>
            </a:r>
          </a:p>
          <a:p>
            <a:pPr>
              <a:lnSpc>
                <a:spcPts val="4000"/>
              </a:lnSpc>
            </a:pP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7F</a:t>
            </a:r>
          </a:p>
          <a:p>
            <a:pPr>
              <a:lnSpc>
                <a:spcPts val="4000"/>
              </a:lnSpc>
            </a:pPr>
            <a:r>
              <a:rPr kumimoji="1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6F</a:t>
            </a:r>
          </a:p>
          <a:p>
            <a:pPr>
              <a:lnSpc>
                <a:spcPts val="4000"/>
              </a:lnSpc>
            </a:pP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5F</a:t>
            </a:r>
          </a:p>
          <a:p>
            <a:pPr>
              <a:lnSpc>
                <a:spcPts val="4000"/>
              </a:lnSpc>
            </a:pPr>
            <a:r>
              <a:rPr kumimoji="1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4F</a:t>
            </a:r>
          </a:p>
          <a:p>
            <a:pPr>
              <a:lnSpc>
                <a:spcPts val="4000"/>
              </a:lnSpc>
            </a:pP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3F</a:t>
            </a:r>
          </a:p>
          <a:p>
            <a:pPr>
              <a:lnSpc>
                <a:spcPts val="4000"/>
              </a:lnSpc>
            </a:pP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677331" y="601128"/>
            <a:ext cx="2376000" cy="427400"/>
            <a:chOff x="618062" y="728133"/>
            <a:chExt cx="2376000" cy="427400"/>
          </a:xfrm>
        </p:grpSpPr>
        <p:sp>
          <p:nvSpPr>
            <p:cNvPr id="61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734354" y="803233"/>
              <a:ext cx="612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TV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2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1530465" y="803233"/>
              <a:ext cx="504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Hub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3" name="四角形: 角を丸くする 104">
              <a:extLst>
                <a:ext uri="{FF2B5EF4-FFF2-40B4-BE49-F238E27FC236}">
                  <a16:creationId xmlns:a16="http://schemas.microsoft.com/office/drawing/2014/main" xmlns="" id="{5C81CCB2-C726-C9B1-68AB-2E98AF4D8CA4}"/>
                </a:ext>
              </a:extLst>
            </p:cNvPr>
            <p:cNvSpPr/>
            <p:nvPr/>
          </p:nvSpPr>
          <p:spPr>
            <a:xfrm>
              <a:off x="618062" y="728133"/>
              <a:ext cx="2376000" cy="427400"/>
            </a:xfrm>
            <a:prstGeom prst="roundRect">
              <a:avLst>
                <a:gd name="adj" fmla="val 5771"/>
              </a:avLst>
            </a:prstGeom>
            <a:noFill/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5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2218575" y="803233"/>
              <a:ext cx="648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err="1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WiFiAP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3" name="テキスト ボックス 2"/>
          <p:cNvSpPr txBox="1"/>
          <p:nvPr/>
        </p:nvSpPr>
        <p:spPr>
          <a:xfrm>
            <a:off x="1892316" y="354662"/>
            <a:ext cx="4411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客室</a:t>
            </a:r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9" name="四角形: 角を丸くする 158">
            <a:extLst>
              <a:ext uri="{FF2B5EF4-FFF2-40B4-BE49-F238E27FC236}">
                <a16:creationId xmlns:a16="http://schemas.microsoft.com/office/drawing/2014/main" xmlns="" id="{C564C078-9307-5EAF-5B37-A8128A711766}"/>
              </a:ext>
            </a:extLst>
          </p:cNvPr>
          <p:cNvSpPr/>
          <p:nvPr/>
        </p:nvSpPr>
        <p:spPr>
          <a:xfrm>
            <a:off x="4734055" y="691717"/>
            <a:ext cx="1260000" cy="27878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FloorHub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PoE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40" name="直線コネクタ 339">
            <a:extLst>
              <a:ext uri="{FF2B5EF4-FFF2-40B4-BE49-F238E27FC236}">
                <a16:creationId xmlns:a16="http://schemas.microsoft.com/office/drawing/2014/main" xmlns="" id="{2F9E56E2-B6A0-D6DA-1845-6A082CEEE3CF}"/>
              </a:ext>
            </a:extLst>
          </p:cNvPr>
          <p:cNvCxnSpPr>
            <a:cxnSpLocks/>
          </p:cNvCxnSpPr>
          <p:nvPr/>
        </p:nvCxnSpPr>
        <p:spPr>
          <a:xfrm>
            <a:off x="1296677" y="1317314"/>
            <a:ext cx="3286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1" name="グループ化 340"/>
          <p:cNvGrpSpPr/>
          <p:nvPr/>
        </p:nvGrpSpPr>
        <p:grpSpPr>
          <a:xfrm>
            <a:off x="3031006" y="1027666"/>
            <a:ext cx="344966" cy="397380"/>
            <a:chOff x="4391034" y="2094824"/>
            <a:chExt cx="344966" cy="397380"/>
          </a:xfrm>
        </p:grpSpPr>
        <p:sp>
          <p:nvSpPr>
            <p:cNvPr id="342" name="テキスト ボックス 341">
              <a:extLst>
                <a:ext uri="{FF2B5EF4-FFF2-40B4-BE49-F238E27FC236}">
                  <a16:creationId xmlns:a16="http://schemas.microsoft.com/office/drawing/2014/main" xmlns="" id="{A800C274-6F2E-721F-C587-327C277F5490}"/>
                </a:ext>
              </a:extLst>
            </p:cNvPr>
            <p:cNvSpPr txBox="1"/>
            <p:nvPr/>
          </p:nvSpPr>
          <p:spPr>
            <a:xfrm>
              <a:off x="4391034" y="2094824"/>
              <a:ext cx="34496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20</a:t>
              </a:r>
              <a:endPara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343" name="直線コネクタ 342">
              <a:extLst>
                <a:ext uri="{FF2B5EF4-FFF2-40B4-BE49-F238E27FC236}">
                  <a16:creationId xmlns:a16="http://schemas.microsoft.com/office/drawing/2014/main" xmlns="" id="{C0DDDDE9-32CD-A824-97D5-F2550A16A789}"/>
                </a:ext>
              </a:extLst>
            </p:cNvPr>
            <p:cNvCxnSpPr>
              <a:cxnSpLocks noChangeAspect="1"/>
            </p:cNvCxnSpPr>
            <p:nvPr/>
          </p:nvCxnSpPr>
          <p:spPr>
            <a:xfrm flipH="1">
              <a:off x="4518438" y="2312204"/>
              <a:ext cx="90159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4" name="グループ化 343"/>
          <p:cNvGrpSpPr/>
          <p:nvPr/>
        </p:nvGrpSpPr>
        <p:grpSpPr>
          <a:xfrm>
            <a:off x="677329" y="1100666"/>
            <a:ext cx="2376000" cy="427400"/>
            <a:chOff x="618062" y="728133"/>
            <a:chExt cx="2376000" cy="427400"/>
          </a:xfrm>
        </p:grpSpPr>
        <p:sp>
          <p:nvSpPr>
            <p:cNvPr id="345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734354" y="803233"/>
              <a:ext cx="612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TV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46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1530465" y="803233"/>
              <a:ext cx="504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Hub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47" name="四角形: 角を丸くする 104">
              <a:extLst>
                <a:ext uri="{FF2B5EF4-FFF2-40B4-BE49-F238E27FC236}">
                  <a16:creationId xmlns:a16="http://schemas.microsoft.com/office/drawing/2014/main" xmlns="" id="{5C81CCB2-C726-C9B1-68AB-2E98AF4D8CA4}"/>
                </a:ext>
              </a:extLst>
            </p:cNvPr>
            <p:cNvSpPr/>
            <p:nvPr/>
          </p:nvSpPr>
          <p:spPr>
            <a:xfrm>
              <a:off x="618062" y="728133"/>
              <a:ext cx="2376000" cy="427400"/>
            </a:xfrm>
            <a:prstGeom prst="roundRect">
              <a:avLst>
                <a:gd name="adj" fmla="val 5771"/>
              </a:avLst>
            </a:prstGeom>
            <a:noFill/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8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2218575" y="803233"/>
              <a:ext cx="648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err="1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WiFiAP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349" name="四角形: 角を丸くする 158">
            <a:extLst>
              <a:ext uri="{FF2B5EF4-FFF2-40B4-BE49-F238E27FC236}">
                <a16:creationId xmlns:a16="http://schemas.microsoft.com/office/drawing/2014/main" xmlns="" id="{C564C078-9307-5EAF-5B37-A8128A711766}"/>
              </a:ext>
            </a:extLst>
          </p:cNvPr>
          <p:cNvSpPr/>
          <p:nvPr/>
        </p:nvSpPr>
        <p:spPr>
          <a:xfrm>
            <a:off x="4556255" y="1191255"/>
            <a:ext cx="1260000" cy="27878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FloorHub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PoE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50" name="直線コネクタ 349">
            <a:extLst>
              <a:ext uri="{FF2B5EF4-FFF2-40B4-BE49-F238E27FC236}">
                <a16:creationId xmlns:a16="http://schemas.microsoft.com/office/drawing/2014/main" xmlns="" id="{2F9E56E2-B6A0-D6DA-1845-6A082CEEE3CF}"/>
              </a:ext>
            </a:extLst>
          </p:cNvPr>
          <p:cNvCxnSpPr>
            <a:cxnSpLocks/>
          </p:cNvCxnSpPr>
          <p:nvPr/>
        </p:nvCxnSpPr>
        <p:spPr>
          <a:xfrm>
            <a:off x="1291391" y="1816852"/>
            <a:ext cx="34412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1" name="グループ化 350"/>
          <p:cNvGrpSpPr/>
          <p:nvPr/>
        </p:nvGrpSpPr>
        <p:grpSpPr>
          <a:xfrm>
            <a:off x="3031004" y="1527204"/>
            <a:ext cx="344966" cy="397380"/>
            <a:chOff x="4391034" y="2094824"/>
            <a:chExt cx="344966" cy="397380"/>
          </a:xfrm>
        </p:grpSpPr>
        <p:sp>
          <p:nvSpPr>
            <p:cNvPr id="352" name="テキスト ボックス 351">
              <a:extLst>
                <a:ext uri="{FF2B5EF4-FFF2-40B4-BE49-F238E27FC236}">
                  <a16:creationId xmlns:a16="http://schemas.microsoft.com/office/drawing/2014/main" xmlns="" id="{A800C274-6F2E-721F-C587-327C277F5490}"/>
                </a:ext>
              </a:extLst>
            </p:cNvPr>
            <p:cNvSpPr txBox="1"/>
            <p:nvPr/>
          </p:nvSpPr>
          <p:spPr>
            <a:xfrm>
              <a:off x="4391034" y="2094824"/>
              <a:ext cx="34496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20</a:t>
              </a:r>
              <a:endPara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353" name="直線コネクタ 352">
              <a:extLst>
                <a:ext uri="{FF2B5EF4-FFF2-40B4-BE49-F238E27FC236}">
                  <a16:creationId xmlns:a16="http://schemas.microsoft.com/office/drawing/2014/main" xmlns="" id="{C0DDDDE9-32CD-A824-97D5-F2550A16A789}"/>
                </a:ext>
              </a:extLst>
            </p:cNvPr>
            <p:cNvCxnSpPr>
              <a:cxnSpLocks noChangeAspect="1"/>
            </p:cNvCxnSpPr>
            <p:nvPr/>
          </p:nvCxnSpPr>
          <p:spPr>
            <a:xfrm flipH="1">
              <a:off x="4518438" y="2312204"/>
              <a:ext cx="90159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4" name="グループ化 353"/>
          <p:cNvGrpSpPr/>
          <p:nvPr/>
        </p:nvGrpSpPr>
        <p:grpSpPr>
          <a:xfrm>
            <a:off x="677327" y="1600204"/>
            <a:ext cx="2376000" cy="427400"/>
            <a:chOff x="618062" y="728133"/>
            <a:chExt cx="2376000" cy="427400"/>
          </a:xfrm>
        </p:grpSpPr>
        <p:sp>
          <p:nvSpPr>
            <p:cNvPr id="355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734354" y="803233"/>
              <a:ext cx="612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TV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56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1530465" y="803233"/>
              <a:ext cx="504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Hub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57" name="四角形: 角を丸くする 104">
              <a:extLst>
                <a:ext uri="{FF2B5EF4-FFF2-40B4-BE49-F238E27FC236}">
                  <a16:creationId xmlns:a16="http://schemas.microsoft.com/office/drawing/2014/main" xmlns="" id="{5C81CCB2-C726-C9B1-68AB-2E98AF4D8CA4}"/>
                </a:ext>
              </a:extLst>
            </p:cNvPr>
            <p:cNvSpPr/>
            <p:nvPr/>
          </p:nvSpPr>
          <p:spPr>
            <a:xfrm>
              <a:off x="618062" y="728133"/>
              <a:ext cx="2376000" cy="427400"/>
            </a:xfrm>
            <a:prstGeom prst="roundRect">
              <a:avLst>
                <a:gd name="adj" fmla="val 5771"/>
              </a:avLst>
            </a:prstGeom>
            <a:noFill/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8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2218575" y="803233"/>
              <a:ext cx="648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err="1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WiFiAP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359" name="四角形: 角を丸くする 158">
            <a:extLst>
              <a:ext uri="{FF2B5EF4-FFF2-40B4-BE49-F238E27FC236}">
                <a16:creationId xmlns:a16="http://schemas.microsoft.com/office/drawing/2014/main" xmlns="" id="{C564C078-9307-5EAF-5B37-A8128A711766}"/>
              </a:ext>
            </a:extLst>
          </p:cNvPr>
          <p:cNvSpPr/>
          <p:nvPr/>
        </p:nvSpPr>
        <p:spPr>
          <a:xfrm>
            <a:off x="4378450" y="1690793"/>
            <a:ext cx="1260000" cy="27878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FloorHub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PoE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60" name="直線コネクタ 359">
            <a:extLst>
              <a:ext uri="{FF2B5EF4-FFF2-40B4-BE49-F238E27FC236}">
                <a16:creationId xmlns:a16="http://schemas.microsoft.com/office/drawing/2014/main" xmlns="" id="{2F9E56E2-B6A0-D6DA-1845-6A082CEEE3CF}"/>
              </a:ext>
            </a:extLst>
          </p:cNvPr>
          <p:cNvCxnSpPr>
            <a:cxnSpLocks/>
          </p:cNvCxnSpPr>
          <p:nvPr/>
        </p:nvCxnSpPr>
        <p:spPr>
          <a:xfrm>
            <a:off x="1314675" y="2316390"/>
            <a:ext cx="2890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1" name="グループ化 360"/>
          <p:cNvGrpSpPr/>
          <p:nvPr/>
        </p:nvGrpSpPr>
        <p:grpSpPr>
          <a:xfrm>
            <a:off x="3031002" y="2026742"/>
            <a:ext cx="344966" cy="397380"/>
            <a:chOff x="4391034" y="2094824"/>
            <a:chExt cx="344966" cy="397380"/>
          </a:xfrm>
        </p:grpSpPr>
        <p:sp>
          <p:nvSpPr>
            <p:cNvPr id="362" name="テキスト ボックス 361">
              <a:extLst>
                <a:ext uri="{FF2B5EF4-FFF2-40B4-BE49-F238E27FC236}">
                  <a16:creationId xmlns:a16="http://schemas.microsoft.com/office/drawing/2014/main" xmlns="" id="{A800C274-6F2E-721F-C587-327C277F5490}"/>
                </a:ext>
              </a:extLst>
            </p:cNvPr>
            <p:cNvSpPr txBox="1"/>
            <p:nvPr/>
          </p:nvSpPr>
          <p:spPr>
            <a:xfrm>
              <a:off x="4391034" y="2094824"/>
              <a:ext cx="34496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20</a:t>
              </a:r>
              <a:endPara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363" name="直線コネクタ 362">
              <a:extLst>
                <a:ext uri="{FF2B5EF4-FFF2-40B4-BE49-F238E27FC236}">
                  <a16:creationId xmlns:a16="http://schemas.microsoft.com/office/drawing/2014/main" xmlns="" id="{C0DDDDE9-32CD-A824-97D5-F2550A16A789}"/>
                </a:ext>
              </a:extLst>
            </p:cNvPr>
            <p:cNvCxnSpPr>
              <a:cxnSpLocks noChangeAspect="1"/>
            </p:cNvCxnSpPr>
            <p:nvPr/>
          </p:nvCxnSpPr>
          <p:spPr>
            <a:xfrm flipH="1">
              <a:off x="4518438" y="2312204"/>
              <a:ext cx="90159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4" name="グループ化 363"/>
          <p:cNvGrpSpPr/>
          <p:nvPr/>
        </p:nvGrpSpPr>
        <p:grpSpPr>
          <a:xfrm>
            <a:off x="677325" y="2099742"/>
            <a:ext cx="2376000" cy="427400"/>
            <a:chOff x="618062" y="728133"/>
            <a:chExt cx="2376000" cy="427400"/>
          </a:xfrm>
        </p:grpSpPr>
        <p:sp>
          <p:nvSpPr>
            <p:cNvPr id="365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734354" y="803233"/>
              <a:ext cx="612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TV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66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1530465" y="803233"/>
              <a:ext cx="504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Hub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67" name="四角形: 角を丸くする 104">
              <a:extLst>
                <a:ext uri="{FF2B5EF4-FFF2-40B4-BE49-F238E27FC236}">
                  <a16:creationId xmlns:a16="http://schemas.microsoft.com/office/drawing/2014/main" xmlns="" id="{5C81CCB2-C726-C9B1-68AB-2E98AF4D8CA4}"/>
                </a:ext>
              </a:extLst>
            </p:cNvPr>
            <p:cNvSpPr/>
            <p:nvPr/>
          </p:nvSpPr>
          <p:spPr>
            <a:xfrm>
              <a:off x="618062" y="728133"/>
              <a:ext cx="2376000" cy="427400"/>
            </a:xfrm>
            <a:prstGeom prst="roundRect">
              <a:avLst>
                <a:gd name="adj" fmla="val 5771"/>
              </a:avLst>
            </a:prstGeom>
            <a:noFill/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8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2218575" y="803233"/>
              <a:ext cx="648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err="1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WiFiAP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369" name="四角形: 角を丸くする 158">
            <a:extLst>
              <a:ext uri="{FF2B5EF4-FFF2-40B4-BE49-F238E27FC236}">
                <a16:creationId xmlns:a16="http://schemas.microsoft.com/office/drawing/2014/main" xmlns="" id="{C564C078-9307-5EAF-5B37-A8128A711766}"/>
              </a:ext>
            </a:extLst>
          </p:cNvPr>
          <p:cNvSpPr/>
          <p:nvPr/>
        </p:nvSpPr>
        <p:spPr>
          <a:xfrm>
            <a:off x="4183714" y="2190331"/>
            <a:ext cx="1260000" cy="27878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FloorHub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PoE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70" name="直線コネクタ 369">
            <a:extLst>
              <a:ext uri="{FF2B5EF4-FFF2-40B4-BE49-F238E27FC236}">
                <a16:creationId xmlns:a16="http://schemas.microsoft.com/office/drawing/2014/main" xmlns="" id="{2F9E56E2-B6A0-D6DA-1845-6A082CEEE3CF}"/>
              </a:ext>
            </a:extLst>
          </p:cNvPr>
          <p:cNvCxnSpPr>
            <a:cxnSpLocks/>
          </p:cNvCxnSpPr>
          <p:nvPr/>
        </p:nvCxnSpPr>
        <p:spPr>
          <a:xfrm>
            <a:off x="1267769" y="2815928"/>
            <a:ext cx="28050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1" name="グループ化 370"/>
          <p:cNvGrpSpPr/>
          <p:nvPr/>
        </p:nvGrpSpPr>
        <p:grpSpPr>
          <a:xfrm>
            <a:off x="3031000" y="2526280"/>
            <a:ext cx="344966" cy="397380"/>
            <a:chOff x="4391034" y="2094824"/>
            <a:chExt cx="344966" cy="397380"/>
          </a:xfrm>
        </p:grpSpPr>
        <p:sp>
          <p:nvSpPr>
            <p:cNvPr id="372" name="テキスト ボックス 371">
              <a:extLst>
                <a:ext uri="{FF2B5EF4-FFF2-40B4-BE49-F238E27FC236}">
                  <a16:creationId xmlns:a16="http://schemas.microsoft.com/office/drawing/2014/main" xmlns="" id="{A800C274-6F2E-721F-C587-327C277F5490}"/>
                </a:ext>
              </a:extLst>
            </p:cNvPr>
            <p:cNvSpPr txBox="1"/>
            <p:nvPr/>
          </p:nvSpPr>
          <p:spPr>
            <a:xfrm>
              <a:off x="4391034" y="2094824"/>
              <a:ext cx="34496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20</a:t>
              </a:r>
              <a:endPara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373" name="直線コネクタ 372">
              <a:extLst>
                <a:ext uri="{FF2B5EF4-FFF2-40B4-BE49-F238E27FC236}">
                  <a16:creationId xmlns:a16="http://schemas.microsoft.com/office/drawing/2014/main" xmlns="" id="{C0DDDDE9-32CD-A824-97D5-F2550A16A789}"/>
                </a:ext>
              </a:extLst>
            </p:cNvPr>
            <p:cNvCxnSpPr>
              <a:cxnSpLocks noChangeAspect="1"/>
            </p:cNvCxnSpPr>
            <p:nvPr/>
          </p:nvCxnSpPr>
          <p:spPr>
            <a:xfrm flipH="1">
              <a:off x="4518438" y="2312204"/>
              <a:ext cx="90159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4" name="グループ化 373"/>
          <p:cNvGrpSpPr/>
          <p:nvPr/>
        </p:nvGrpSpPr>
        <p:grpSpPr>
          <a:xfrm>
            <a:off x="677323" y="2599280"/>
            <a:ext cx="2376000" cy="427400"/>
            <a:chOff x="618062" y="728133"/>
            <a:chExt cx="2376000" cy="427400"/>
          </a:xfrm>
        </p:grpSpPr>
        <p:sp>
          <p:nvSpPr>
            <p:cNvPr id="375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734354" y="803233"/>
              <a:ext cx="612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TV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76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1530465" y="803233"/>
              <a:ext cx="504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Hub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77" name="四角形: 角を丸くする 104">
              <a:extLst>
                <a:ext uri="{FF2B5EF4-FFF2-40B4-BE49-F238E27FC236}">
                  <a16:creationId xmlns:a16="http://schemas.microsoft.com/office/drawing/2014/main" xmlns="" id="{5C81CCB2-C726-C9B1-68AB-2E98AF4D8CA4}"/>
                </a:ext>
              </a:extLst>
            </p:cNvPr>
            <p:cNvSpPr/>
            <p:nvPr/>
          </p:nvSpPr>
          <p:spPr>
            <a:xfrm>
              <a:off x="618062" y="728133"/>
              <a:ext cx="2376000" cy="427400"/>
            </a:xfrm>
            <a:prstGeom prst="roundRect">
              <a:avLst>
                <a:gd name="adj" fmla="val 5771"/>
              </a:avLst>
            </a:prstGeom>
            <a:noFill/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8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2218575" y="803233"/>
              <a:ext cx="648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err="1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WiFiAP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379" name="四角形: 角を丸くする 158">
            <a:extLst>
              <a:ext uri="{FF2B5EF4-FFF2-40B4-BE49-F238E27FC236}">
                <a16:creationId xmlns:a16="http://schemas.microsoft.com/office/drawing/2014/main" xmlns="" id="{C564C078-9307-5EAF-5B37-A8128A711766}"/>
              </a:ext>
            </a:extLst>
          </p:cNvPr>
          <p:cNvSpPr/>
          <p:nvPr/>
        </p:nvSpPr>
        <p:spPr>
          <a:xfrm>
            <a:off x="4048240" y="2689869"/>
            <a:ext cx="1260000" cy="27878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FloorHub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PoE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80" name="直線コネクタ 379">
            <a:extLst>
              <a:ext uri="{FF2B5EF4-FFF2-40B4-BE49-F238E27FC236}">
                <a16:creationId xmlns:a16="http://schemas.microsoft.com/office/drawing/2014/main" xmlns="" id="{2F9E56E2-B6A0-D6DA-1845-6A082CEEE3CF}"/>
              </a:ext>
            </a:extLst>
          </p:cNvPr>
          <p:cNvCxnSpPr>
            <a:cxnSpLocks/>
          </p:cNvCxnSpPr>
          <p:nvPr/>
        </p:nvCxnSpPr>
        <p:spPr>
          <a:xfrm>
            <a:off x="1395269" y="3315466"/>
            <a:ext cx="25500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1" name="グループ化 380"/>
          <p:cNvGrpSpPr/>
          <p:nvPr/>
        </p:nvGrpSpPr>
        <p:grpSpPr>
          <a:xfrm>
            <a:off x="3030998" y="3025818"/>
            <a:ext cx="344966" cy="397380"/>
            <a:chOff x="4391034" y="2094824"/>
            <a:chExt cx="344966" cy="397380"/>
          </a:xfrm>
        </p:grpSpPr>
        <p:sp>
          <p:nvSpPr>
            <p:cNvPr id="382" name="テキスト ボックス 381">
              <a:extLst>
                <a:ext uri="{FF2B5EF4-FFF2-40B4-BE49-F238E27FC236}">
                  <a16:creationId xmlns:a16="http://schemas.microsoft.com/office/drawing/2014/main" xmlns="" id="{A800C274-6F2E-721F-C587-327C277F5490}"/>
                </a:ext>
              </a:extLst>
            </p:cNvPr>
            <p:cNvSpPr txBox="1"/>
            <p:nvPr/>
          </p:nvSpPr>
          <p:spPr>
            <a:xfrm>
              <a:off x="4391034" y="2094824"/>
              <a:ext cx="34496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20</a:t>
              </a:r>
              <a:endPara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383" name="直線コネクタ 382">
              <a:extLst>
                <a:ext uri="{FF2B5EF4-FFF2-40B4-BE49-F238E27FC236}">
                  <a16:creationId xmlns:a16="http://schemas.microsoft.com/office/drawing/2014/main" xmlns="" id="{C0DDDDE9-32CD-A824-97D5-F2550A16A789}"/>
                </a:ext>
              </a:extLst>
            </p:cNvPr>
            <p:cNvCxnSpPr>
              <a:cxnSpLocks noChangeAspect="1"/>
            </p:cNvCxnSpPr>
            <p:nvPr/>
          </p:nvCxnSpPr>
          <p:spPr>
            <a:xfrm flipH="1">
              <a:off x="4518438" y="2312204"/>
              <a:ext cx="90159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4" name="グループ化 383"/>
          <p:cNvGrpSpPr/>
          <p:nvPr/>
        </p:nvGrpSpPr>
        <p:grpSpPr>
          <a:xfrm>
            <a:off x="677321" y="3098818"/>
            <a:ext cx="2376000" cy="427400"/>
            <a:chOff x="618062" y="728133"/>
            <a:chExt cx="2376000" cy="427400"/>
          </a:xfrm>
        </p:grpSpPr>
        <p:sp>
          <p:nvSpPr>
            <p:cNvPr id="385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734354" y="803233"/>
              <a:ext cx="612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TV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86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1530465" y="803233"/>
              <a:ext cx="504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Hub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87" name="四角形: 角を丸くする 104">
              <a:extLst>
                <a:ext uri="{FF2B5EF4-FFF2-40B4-BE49-F238E27FC236}">
                  <a16:creationId xmlns:a16="http://schemas.microsoft.com/office/drawing/2014/main" xmlns="" id="{5C81CCB2-C726-C9B1-68AB-2E98AF4D8CA4}"/>
                </a:ext>
              </a:extLst>
            </p:cNvPr>
            <p:cNvSpPr/>
            <p:nvPr/>
          </p:nvSpPr>
          <p:spPr>
            <a:xfrm>
              <a:off x="618062" y="728133"/>
              <a:ext cx="2376000" cy="427400"/>
            </a:xfrm>
            <a:prstGeom prst="roundRect">
              <a:avLst>
                <a:gd name="adj" fmla="val 5771"/>
              </a:avLst>
            </a:prstGeom>
            <a:noFill/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8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2218575" y="803233"/>
              <a:ext cx="648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err="1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WiFiAP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389" name="四角形: 角を丸くする 158">
            <a:extLst>
              <a:ext uri="{FF2B5EF4-FFF2-40B4-BE49-F238E27FC236}">
                <a16:creationId xmlns:a16="http://schemas.microsoft.com/office/drawing/2014/main" xmlns="" id="{C564C078-9307-5EAF-5B37-A8128A711766}"/>
              </a:ext>
            </a:extLst>
          </p:cNvPr>
          <p:cNvSpPr/>
          <p:nvPr/>
        </p:nvSpPr>
        <p:spPr>
          <a:xfrm>
            <a:off x="3853505" y="3189407"/>
            <a:ext cx="1260000" cy="27878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FloorHub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PoE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90" name="直線コネクタ 389">
            <a:extLst>
              <a:ext uri="{FF2B5EF4-FFF2-40B4-BE49-F238E27FC236}">
                <a16:creationId xmlns:a16="http://schemas.microsoft.com/office/drawing/2014/main" xmlns="" id="{2F9E56E2-B6A0-D6DA-1845-6A082CEEE3CF}"/>
              </a:ext>
            </a:extLst>
          </p:cNvPr>
          <p:cNvCxnSpPr>
            <a:cxnSpLocks/>
          </p:cNvCxnSpPr>
          <p:nvPr/>
        </p:nvCxnSpPr>
        <p:spPr>
          <a:xfrm>
            <a:off x="1184531" y="3815004"/>
            <a:ext cx="373351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1" name="グループ化 390"/>
          <p:cNvGrpSpPr/>
          <p:nvPr/>
        </p:nvGrpSpPr>
        <p:grpSpPr>
          <a:xfrm>
            <a:off x="3030996" y="3525356"/>
            <a:ext cx="344966" cy="397380"/>
            <a:chOff x="4391034" y="2094824"/>
            <a:chExt cx="344966" cy="397380"/>
          </a:xfrm>
        </p:grpSpPr>
        <p:sp>
          <p:nvSpPr>
            <p:cNvPr id="392" name="テキスト ボックス 391">
              <a:extLst>
                <a:ext uri="{FF2B5EF4-FFF2-40B4-BE49-F238E27FC236}">
                  <a16:creationId xmlns:a16="http://schemas.microsoft.com/office/drawing/2014/main" xmlns="" id="{A800C274-6F2E-721F-C587-327C277F5490}"/>
                </a:ext>
              </a:extLst>
            </p:cNvPr>
            <p:cNvSpPr txBox="1"/>
            <p:nvPr/>
          </p:nvSpPr>
          <p:spPr>
            <a:xfrm>
              <a:off x="4391034" y="2094824"/>
              <a:ext cx="34496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20</a:t>
              </a:r>
              <a:endPara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393" name="直線コネクタ 392">
              <a:extLst>
                <a:ext uri="{FF2B5EF4-FFF2-40B4-BE49-F238E27FC236}">
                  <a16:creationId xmlns:a16="http://schemas.microsoft.com/office/drawing/2014/main" xmlns="" id="{C0DDDDE9-32CD-A824-97D5-F2550A16A789}"/>
                </a:ext>
              </a:extLst>
            </p:cNvPr>
            <p:cNvCxnSpPr>
              <a:cxnSpLocks noChangeAspect="1"/>
            </p:cNvCxnSpPr>
            <p:nvPr/>
          </p:nvCxnSpPr>
          <p:spPr>
            <a:xfrm flipH="1">
              <a:off x="4518438" y="2312204"/>
              <a:ext cx="90159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4" name="グループ化 393"/>
          <p:cNvGrpSpPr/>
          <p:nvPr/>
        </p:nvGrpSpPr>
        <p:grpSpPr>
          <a:xfrm>
            <a:off x="677319" y="3598356"/>
            <a:ext cx="2376000" cy="427400"/>
            <a:chOff x="618062" y="728133"/>
            <a:chExt cx="2376000" cy="427400"/>
          </a:xfrm>
        </p:grpSpPr>
        <p:sp>
          <p:nvSpPr>
            <p:cNvPr id="395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734354" y="803233"/>
              <a:ext cx="612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TV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96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1530465" y="803233"/>
              <a:ext cx="504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Hub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97" name="四角形: 角を丸くする 104">
              <a:extLst>
                <a:ext uri="{FF2B5EF4-FFF2-40B4-BE49-F238E27FC236}">
                  <a16:creationId xmlns:a16="http://schemas.microsoft.com/office/drawing/2014/main" xmlns="" id="{5C81CCB2-C726-C9B1-68AB-2E98AF4D8CA4}"/>
                </a:ext>
              </a:extLst>
            </p:cNvPr>
            <p:cNvSpPr/>
            <p:nvPr/>
          </p:nvSpPr>
          <p:spPr>
            <a:xfrm>
              <a:off x="618062" y="728133"/>
              <a:ext cx="2376000" cy="427400"/>
            </a:xfrm>
            <a:prstGeom prst="roundRect">
              <a:avLst>
                <a:gd name="adj" fmla="val 5771"/>
              </a:avLst>
            </a:prstGeom>
            <a:noFill/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8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2218575" y="803233"/>
              <a:ext cx="648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err="1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WiFiAP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399" name="四角形: 角を丸くする 158">
            <a:extLst>
              <a:ext uri="{FF2B5EF4-FFF2-40B4-BE49-F238E27FC236}">
                <a16:creationId xmlns:a16="http://schemas.microsoft.com/office/drawing/2014/main" xmlns="" id="{C564C078-9307-5EAF-5B37-A8128A711766}"/>
              </a:ext>
            </a:extLst>
          </p:cNvPr>
          <p:cNvSpPr/>
          <p:nvPr/>
        </p:nvSpPr>
        <p:spPr>
          <a:xfrm>
            <a:off x="3489431" y="3688945"/>
            <a:ext cx="1260000" cy="27878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FloorHub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PoE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00" name="直線コネクタ 399">
            <a:extLst>
              <a:ext uri="{FF2B5EF4-FFF2-40B4-BE49-F238E27FC236}">
                <a16:creationId xmlns:a16="http://schemas.microsoft.com/office/drawing/2014/main" xmlns="" id="{E5711BD4-DD85-CD9F-4EB9-A9BAF2D8102A}"/>
              </a:ext>
            </a:extLst>
          </p:cNvPr>
          <p:cNvCxnSpPr>
            <a:cxnSpLocks/>
          </p:cNvCxnSpPr>
          <p:nvPr/>
        </p:nvCxnSpPr>
        <p:spPr>
          <a:xfrm>
            <a:off x="5711276" y="1461429"/>
            <a:ext cx="0" cy="237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1" name="直線コネクタ 400">
            <a:extLst>
              <a:ext uri="{FF2B5EF4-FFF2-40B4-BE49-F238E27FC236}">
                <a16:creationId xmlns:a16="http://schemas.microsoft.com/office/drawing/2014/main" xmlns="" id="{E5711BD4-DD85-CD9F-4EB9-A9BAF2D8102A}"/>
              </a:ext>
            </a:extLst>
          </p:cNvPr>
          <p:cNvCxnSpPr>
            <a:cxnSpLocks/>
          </p:cNvCxnSpPr>
          <p:nvPr/>
        </p:nvCxnSpPr>
        <p:spPr>
          <a:xfrm>
            <a:off x="5541939" y="1969430"/>
            <a:ext cx="0" cy="187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2" name="直線コネクタ 401">
            <a:extLst>
              <a:ext uri="{FF2B5EF4-FFF2-40B4-BE49-F238E27FC236}">
                <a16:creationId xmlns:a16="http://schemas.microsoft.com/office/drawing/2014/main" xmlns="" id="{E5711BD4-DD85-CD9F-4EB9-A9BAF2D8102A}"/>
              </a:ext>
            </a:extLst>
          </p:cNvPr>
          <p:cNvCxnSpPr>
            <a:cxnSpLocks/>
          </p:cNvCxnSpPr>
          <p:nvPr/>
        </p:nvCxnSpPr>
        <p:spPr>
          <a:xfrm>
            <a:off x="5372602" y="2477431"/>
            <a:ext cx="0" cy="136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" name="直線コネクタ 402">
            <a:extLst>
              <a:ext uri="{FF2B5EF4-FFF2-40B4-BE49-F238E27FC236}">
                <a16:creationId xmlns:a16="http://schemas.microsoft.com/office/drawing/2014/main" xmlns="" id="{E5711BD4-DD85-CD9F-4EB9-A9BAF2D8102A}"/>
              </a:ext>
            </a:extLst>
          </p:cNvPr>
          <p:cNvCxnSpPr>
            <a:cxnSpLocks/>
          </p:cNvCxnSpPr>
          <p:nvPr/>
        </p:nvCxnSpPr>
        <p:spPr>
          <a:xfrm>
            <a:off x="5203265" y="2985432"/>
            <a:ext cx="0" cy="864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" name="直線コネクタ 403">
            <a:extLst>
              <a:ext uri="{FF2B5EF4-FFF2-40B4-BE49-F238E27FC236}">
                <a16:creationId xmlns:a16="http://schemas.microsoft.com/office/drawing/2014/main" xmlns="" id="{E5711BD4-DD85-CD9F-4EB9-A9BAF2D8102A}"/>
              </a:ext>
            </a:extLst>
          </p:cNvPr>
          <p:cNvCxnSpPr>
            <a:cxnSpLocks/>
          </p:cNvCxnSpPr>
          <p:nvPr/>
        </p:nvCxnSpPr>
        <p:spPr>
          <a:xfrm>
            <a:off x="5033928" y="3476499"/>
            <a:ext cx="0" cy="39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2" name="四角形: 角を丸くする 6">
            <a:extLst>
              <a:ext uri="{FF2B5EF4-FFF2-40B4-BE49-F238E27FC236}">
                <a16:creationId xmlns:a16="http://schemas.microsoft.com/office/drawing/2014/main" xmlns="" id="{FB1AD70A-B987-C2C1-BE20-E9C0B64B07D0}"/>
              </a:ext>
            </a:extLst>
          </p:cNvPr>
          <p:cNvSpPr/>
          <p:nvPr/>
        </p:nvSpPr>
        <p:spPr>
          <a:xfrm>
            <a:off x="4876268" y="3687701"/>
            <a:ext cx="1224000" cy="2772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MainHub</a:t>
            </a:r>
            <a:endParaRPr kumimoji="1" lang="en-US" altLang="ja-JP" sz="10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06" name="直線コネクタ 405">
            <a:extLst>
              <a:ext uri="{FF2B5EF4-FFF2-40B4-BE49-F238E27FC236}">
                <a16:creationId xmlns:a16="http://schemas.microsoft.com/office/drawing/2014/main" xmlns="" id="{E5711BD4-DD85-CD9F-4EB9-A9BAF2D8102A}"/>
              </a:ext>
            </a:extLst>
          </p:cNvPr>
          <p:cNvCxnSpPr>
            <a:cxnSpLocks/>
          </p:cNvCxnSpPr>
          <p:nvPr/>
        </p:nvCxnSpPr>
        <p:spPr>
          <a:xfrm>
            <a:off x="5981853" y="3964901"/>
            <a:ext cx="0" cy="864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四角形: 角を丸くする 237">
            <a:extLst>
              <a:ext uri="{FF2B5EF4-FFF2-40B4-BE49-F238E27FC236}">
                <a16:creationId xmlns:a16="http://schemas.microsoft.com/office/drawing/2014/main" xmlns="" id="{9DBB86E6-8DC4-AD68-312A-8F1F4EEB0FEA}"/>
              </a:ext>
            </a:extLst>
          </p:cNvPr>
          <p:cNvSpPr/>
          <p:nvPr/>
        </p:nvSpPr>
        <p:spPr>
          <a:xfrm>
            <a:off x="5887684" y="4528745"/>
            <a:ext cx="720000" cy="2772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36000" bIns="36000" rtlCol="0" anchor="ctr"/>
          <a:lstStyle/>
          <a:p>
            <a:pPr algn="ctr"/>
            <a:r>
              <a:rPr lang="en-US" altLang="ja-JP" sz="9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Server</a:t>
            </a:r>
            <a:br>
              <a:rPr lang="en-US" altLang="ja-JP" sz="9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n-US" altLang="ja-JP" sz="9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Hub</a:t>
            </a:r>
            <a:endParaRPr kumimoji="1" lang="ja-JP" altLang="en-US" sz="9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07" name="直線コネクタ 406">
            <a:extLst>
              <a:ext uri="{FF2B5EF4-FFF2-40B4-BE49-F238E27FC236}">
                <a16:creationId xmlns:a16="http://schemas.microsoft.com/office/drawing/2014/main" xmlns="" id="{E5711BD4-DD85-CD9F-4EB9-A9BAF2D8102A}"/>
              </a:ext>
            </a:extLst>
          </p:cNvPr>
          <p:cNvCxnSpPr>
            <a:cxnSpLocks/>
          </p:cNvCxnSpPr>
          <p:nvPr/>
        </p:nvCxnSpPr>
        <p:spPr>
          <a:xfrm>
            <a:off x="5770545" y="3950656"/>
            <a:ext cx="0" cy="1404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8" name="テキスト ボックス 407">
            <a:extLst>
              <a:ext uri="{FF2B5EF4-FFF2-40B4-BE49-F238E27FC236}">
                <a16:creationId xmlns:a16="http://schemas.microsoft.com/office/drawing/2014/main" xmlns="" id="{3497F337-6D8B-8A7E-E72C-2635C848F3E5}"/>
              </a:ext>
            </a:extLst>
          </p:cNvPr>
          <p:cNvSpPr txBox="1"/>
          <p:nvPr/>
        </p:nvSpPr>
        <p:spPr>
          <a:xfrm>
            <a:off x="1782522" y="4292108"/>
            <a:ext cx="6976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フロント</a:t>
            </a:r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09" name="テキスト ボックス 408"/>
          <p:cNvSpPr txBox="1"/>
          <p:nvPr/>
        </p:nvSpPr>
        <p:spPr>
          <a:xfrm>
            <a:off x="4560213" y="326507"/>
            <a:ext cx="4219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EPS</a:t>
            </a:r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10" name="直線コネクタ 409">
            <a:extLst>
              <a:ext uri="{FF2B5EF4-FFF2-40B4-BE49-F238E27FC236}">
                <a16:creationId xmlns:a16="http://schemas.microsoft.com/office/drawing/2014/main" xmlns="" id="{E5711BD4-DD85-CD9F-4EB9-A9BAF2D8102A}"/>
              </a:ext>
            </a:extLst>
          </p:cNvPr>
          <p:cNvCxnSpPr>
            <a:cxnSpLocks/>
          </p:cNvCxnSpPr>
          <p:nvPr/>
        </p:nvCxnSpPr>
        <p:spPr>
          <a:xfrm>
            <a:off x="3650025" y="3965345"/>
            <a:ext cx="0" cy="90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正方形/長方形 19"/>
          <p:cNvSpPr/>
          <p:nvPr/>
        </p:nvSpPr>
        <p:spPr>
          <a:xfrm>
            <a:off x="293231" y="4610363"/>
            <a:ext cx="369011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>
              <a:lnSpc>
                <a:spcPts val="4000"/>
              </a:lnSpc>
            </a:pP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1F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23" name="表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1808974"/>
              </p:ext>
            </p:extLst>
          </p:nvPr>
        </p:nvGraphicFramePr>
        <p:xfrm>
          <a:off x="6440062" y="581418"/>
          <a:ext cx="3020272" cy="201168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208405"/>
                <a:gridCol w="1811867"/>
              </a:tblGrid>
              <a:tr h="13395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機器名称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機種名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738">
                <a:tc>
                  <a:txBody>
                    <a:bodyPr/>
                    <a:lstStyle/>
                    <a:p>
                      <a:r>
                        <a:rPr kumimoji="1" lang="en-US" altLang="ja-JP" sz="1050" dirty="0" err="1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FloorHub</a:t>
                      </a:r>
                      <a:endParaRPr kumimoji="1" lang="ja-JP" altLang="en-US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DGS-1210-28MP</a:t>
                      </a:r>
                      <a:r>
                        <a:rPr kumimoji="1" lang="ja-JP" altLang="en-US" sz="105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</a:t>
                      </a:r>
                      <a:r>
                        <a:rPr kumimoji="1" lang="en-US" altLang="ja-JP" sz="1050" dirty="0" err="1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PoE</a:t>
                      </a:r>
                      <a:r>
                        <a:rPr kumimoji="1" lang="ja-JP" altLang="en-US" sz="105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  <a:endParaRPr kumimoji="1" lang="ja-JP" altLang="en-US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9191">
                <a:tc>
                  <a:txBody>
                    <a:bodyPr/>
                    <a:lstStyle/>
                    <a:p>
                      <a:r>
                        <a:rPr kumimoji="1" lang="en-US" altLang="ja-JP" sz="1050" dirty="0" err="1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MainHub</a:t>
                      </a:r>
                      <a:endParaRPr kumimoji="1" lang="ja-JP" altLang="en-US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D-Link DGS-1210-20</a:t>
                      </a:r>
                      <a:endParaRPr kumimoji="1" lang="ja-JP" altLang="en-US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4111"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客室内</a:t>
                      </a:r>
                      <a:r>
                        <a:rPr kumimoji="1" lang="en-US" altLang="ja-JP" sz="1050" dirty="0" err="1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WiFiAP</a:t>
                      </a:r>
                      <a:endParaRPr kumimoji="1" lang="ja-JP" altLang="en-US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WAB-S733IW2-PDK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フロント</a:t>
                      </a:r>
                      <a:r>
                        <a:rPr kumimoji="1" lang="en-US" altLang="ja-JP" sz="1050" dirty="0" err="1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WiFiAP</a:t>
                      </a:r>
                      <a:endParaRPr kumimoji="1" lang="ja-JP" altLang="en-US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DAP-2610</a:t>
                      </a:r>
                      <a:endParaRPr kumimoji="1" lang="ja-JP" altLang="en-US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105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Router</a:t>
                      </a:r>
                      <a:endParaRPr kumimoji="1" lang="ja-JP" altLang="en-US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RTX830</a:t>
                      </a:r>
                      <a:endParaRPr kumimoji="1" lang="ja-JP" altLang="en-US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411" name="直線コネクタ 410">
            <a:extLst>
              <a:ext uri="{FF2B5EF4-FFF2-40B4-BE49-F238E27FC236}">
                <a16:creationId xmlns:a16="http://schemas.microsoft.com/office/drawing/2014/main" xmlns="" id="{DF247561-1F3C-A1EA-29D8-06118FD740B1}"/>
              </a:ext>
            </a:extLst>
          </p:cNvPr>
          <p:cNvCxnSpPr>
            <a:cxnSpLocks/>
          </p:cNvCxnSpPr>
          <p:nvPr/>
        </p:nvCxnSpPr>
        <p:spPr>
          <a:xfrm flipV="1">
            <a:off x="6585084" y="4667344"/>
            <a:ext cx="50400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2" name="直線コネクタ 411">
            <a:extLst>
              <a:ext uri="{FF2B5EF4-FFF2-40B4-BE49-F238E27FC236}">
                <a16:creationId xmlns:a16="http://schemas.microsoft.com/office/drawing/2014/main" xmlns="" id="{DF247561-1F3C-A1EA-29D8-06118FD740B1}"/>
              </a:ext>
            </a:extLst>
          </p:cNvPr>
          <p:cNvCxnSpPr>
            <a:cxnSpLocks/>
          </p:cNvCxnSpPr>
          <p:nvPr/>
        </p:nvCxnSpPr>
        <p:spPr>
          <a:xfrm flipV="1">
            <a:off x="6929878" y="5059041"/>
            <a:ext cx="21600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3" name="直線コネクタ 412">
            <a:extLst>
              <a:ext uri="{FF2B5EF4-FFF2-40B4-BE49-F238E27FC236}">
                <a16:creationId xmlns:a16="http://schemas.microsoft.com/office/drawing/2014/main" xmlns="" id="{E5711BD4-DD85-CD9F-4EB9-A9BAF2D8102A}"/>
              </a:ext>
            </a:extLst>
          </p:cNvPr>
          <p:cNvCxnSpPr>
            <a:cxnSpLocks/>
          </p:cNvCxnSpPr>
          <p:nvPr/>
        </p:nvCxnSpPr>
        <p:spPr>
          <a:xfrm>
            <a:off x="6925210" y="4667344"/>
            <a:ext cx="0" cy="39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四角形: 角を丸くする 237">
            <a:extLst>
              <a:ext uri="{FF2B5EF4-FFF2-40B4-BE49-F238E27FC236}">
                <a16:creationId xmlns:a16="http://schemas.microsoft.com/office/drawing/2014/main" xmlns="" id="{9DBB86E6-8DC4-AD68-312A-8F1F4EEB0FEA}"/>
              </a:ext>
            </a:extLst>
          </p:cNvPr>
          <p:cNvSpPr/>
          <p:nvPr/>
        </p:nvSpPr>
        <p:spPr>
          <a:xfrm>
            <a:off x="7094544" y="4920442"/>
            <a:ext cx="1049013" cy="2772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VOD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サーバー</a:t>
            </a:r>
            <a:endParaRPr kumimoji="1" lang="ja-JP" altLang="en-US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6708720" y="4597412"/>
            <a:ext cx="148727" cy="180000"/>
            <a:chOff x="4941224" y="5233859"/>
            <a:chExt cx="148727" cy="180000"/>
          </a:xfrm>
        </p:grpSpPr>
        <p:cxnSp>
          <p:nvCxnSpPr>
            <p:cNvPr id="416" name="直線コネクタ 415">
              <a:extLst>
                <a:ext uri="{FF2B5EF4-FFF2-40B4-BE49-F238E27FC236}">
                  <a16:creationId xmlns:a16="http://schemas.microsoft.com/office/drawing/2014/main" xmlns="" id="{C0DDDDE9-32CD-A824-97D5-F2550A16A789}"/>
                </a:ext>
              </a:extLst>
            </p:cNvPr>
            <p:cNvCxnSpPr>
              <a:cxnSpLocks noChangeAspect="1"/>
            </p:cNvCxnSpPr>
            <p:nvPr/>
          </p:nvCxnSpPr>
          <p:spPr>
            <a:xfrm flipH="1">
              <a:off x="4941224" y="5233859"/>
              <a:ext cx="90159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7" name="直線コネクタ 416">
              <a:extLst>
                <a:ext uri="{FF2B5EF4-FFF2-40B4-BE49-F238E27FC236}">
                  <a16:creationId xmlns:a16="http://schemas.microsoft.com/office/drawing/2014/main" xmlns="" id="{C0DDDDE9-32CD-A824-97D5-F2550A16A789}"/>
                </a:ext>
              </a:extLst>
            </p:cNvPr>
            <p:cNvCxnSpPr>
              <a:cxnSpLocks noChangeAspect="1"/>
            </p:cNvCxnSpPr>
            <p:nvPr/>
          </p:nvCxnSpPr>
          <p:spPr>
            <a:xfrm flipH="1">
              <a:off x="4999792" y="5233859"/>
              <a:ext cx="90159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51989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B9F070B-4B7C-3EB1-7151-85CE90BE8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四角形: 角を丸くする 183">
            <a:extLst>
              <a:ext uri="{FF2B5EF4-FFF2-40B4-BE49-F238E27FC236}">
                <a16:creationId xmlns:a16="http://schemas.microsoft.com/office/drawing/2014/main" xmlns="" id="{6F458CD2-14AE-3B2A-E5E3-EE2033E0F33B}"/>
              </a:ext>
            </a:extLst>
          </p:cNvPr>
          <p:cNvSpPr/>
          <p:nvPr/>
        </p:nvSpPr>
        <p:spPr>
          <a:xfrm>
            <a:off x="5778925" y="4663091"/>
            <a:ext cx="3843627" cy="1521543"/>
          </a:xfrm>
          <a:prstGeom prst="roundRect">
            <a:avLst>
              <a:gd name="adj" fmla="val 1907"/>
            </a:avLst>
          </a:prstGeom>
          <a:noFill/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四角形: 角を丸くする 104">
            <a:extLst>
              <a:ext uri="{FF2B5EF4-FFF2-40B4-BE49-F238E27FC236}">
                <a16:creationId xmlns:a16="http://schemas.microsoft.com/office/drawing/2014/main" xmlns="" id="{5C81CCB2-C726-C9B1-68AB-2E98AF4D8CA4}"/>
              </a:ext>
            </a:extLst>
          </p:cNvPr>
          <p:cNvSpPr/>
          <p:nvPr/>
        </p:nvSpPr>
        <p:spPr>
          <a:xfrm>
            <a:off x="7166537" y="740943"/>
            <a:ext cx="3869772" cy="648000"/>
          </a:xfrm>
          <a:prstGeom prst="roundRect">
            <a:avLst>
              <a:gd name="adj" fmla="val 5771"/>
            </a:avLst>
          </a:prstGeom>
          <a:noFill/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3" name="テキスト ボックス 182">
            <a:extLst>
              <a:ext uri="{FF2B5EF4-FFF2-40B4-BE49-F238E27FC236}">
                <a16:creationId xmlns:a16="http://schemas.microsoft.com/office/drawing/2014/main" xmlns="" id="{3497F337-6D8B-8A7E-E72C-2635C848F3E5}"/>
              </a:ext>
            </a:extLst>
          </p:cNvPr>
          <p:cNvSpPr txBox="1"/>
          <p:nvPr/>
        </p:nvSpPr>
        <p:spPr>
          <a:xfrm>
            <a:off x="9028638" y="4334442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事務所</a:t>
            </a:r>
          </a:p>
        </p:txBody>
      </p:sp>
      <p:cxnSp>
        <p:nvCxnSpPr>
          <p:cNvPr id="218" name="直線コネクタ 217">
            <a:extLst>
              <a:ext uri="{FF2B5EF4-FFF2-40B4-BE49-F238E27FC236}">
                <a16:creationId xmlns:a16="http://schemas.microsoft.com/office/drawing/2014/main" xmlns="" id="{DF247561-1F3C-A1EA-29D8-06118FD740B1}"/>
              </a:ext>
            </a:extLst>
          </p:cNvPr>
          <p:cNvCxnSpPr>
            <a:cxnSpLocks/>
          </p:cNvCxnSpPr>
          <p:nvPr/>
        </p:nvCxnSpPr>
        <p:spPr>
          <a:xfrm flipV="1">
            <a:off x="2012225" y="5625123"/>
            <a:ext cx="151200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" name="テキスト ボックス 225">
            <a:extLst>
              <a:ext uri="{FF2B5EF4-FFF2-40B4-BE49-F238E27FC236}">
                <a16:creationId xmlns:a16="http://schemas.microsoft.com/office/drawing/2014/main" xmlns="" id="{05DDDE83-9542-61AF-2011-C1E86A3D430E}"/>
              </a:ext>
            </a:extLst>
          </p:cNvPr>
          <p:cNvSpPr txBox="1"/>
          <p:nvPr/>
        </p:nvSpPr>
        <p:spPr>
          <a:xfrm>
            <a:off x="3280097" y="381437"/>
            <a:ext cx="39305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PoE</a:t>
            </a:r>
            <a:endParaRPr kumimoji="1"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8" name="四角形: 角を丸くする 237">
            <a:extLst>
              <a:ext uri="{FF2B5EF4-FFF2-40B4-BE49-F238E27FC236}">
                <a16:creationId xmlns:a16="http://schemas.microsoft.com/office/drawing/2014/main" xmlns="" id="{9DBB86E6-8DC4-AD68-312A-8F1F4EEB0FEA}"/>
              </a:ext>
            </a:extLst>
          </p:cNvPr>
          <p:cNvSpPr/>
          <p:nvPr/>
        </p:nvSpPr>
        <p:spPr>
          <a:xfrm>
            <a:off x="7612047" y="5511816"/>
            <a:ext cx="720000" cy="2772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ONU</a:t>
            </a:r>
            <a:endParaRPr kumimoji="1" lang="ja-JP" altLang="en-US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xmlns="" id="{FB1AD70A-B987-C2C1-BE20-E9C0B64B07D0}"/>
              </a:ext>
            </a:extLst>
          </p:cNvPr>
          <p:cNvSpPr/>
          <p:nvPr/>
        </p:nvSpPr>
        <p:spPr>
          <a:xfrm>
            <a:off x="4197310" y="5157249"/>
            <a:ext cx="991924" cy="24276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WiFiAP</a:t>
            </a:r>
            <a:endParaRPr kumimoji="1" lang="en-US" altLang="ja-JP" sz="10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xmlns="" id="{2F9E56E2-B6A0-D6DA-1845-6A082CEEE3CF}"/>
              </a:ext>
            </a:extLst>
          </p:cNvPr>
          <p:cNvCxnSpPr>
            <a:cxnSpLocks/>
          </p:cNvCxnSpPr>
          <p:nvPr/>
        </p:nvCxnSpPr>
        <p:spPr>
          <a:xfrm>
            <a:off x="1395279" y="817776"/>
            <a:ext cx="316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xmlns="" id="{27416D5C-14BC-C8C1-1A7E-4D56232FFA97}"/>
              </a:ext>
            </a:extLst>
          </p:cNvPr>
          <p:cNvCxnSpPr>
            <a:cxnSpLocks/>
          </p:cNvCxnSpPr>
          <p:nvPr/>
        </p:nvCxnSpPr>
        <p:spPr>
          <a:xfrm>
            <a:off x="8764632" y="2138336"/>
            <a:ext cx="0" cy="183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0" name="グループ化 239">
            <a:extLst>
              <a:ext uri="{FF2B5EF4-FFF2-40B4-BE49-F238E27FC236}">
                <a16:creationId xmlns:a16="http://schemas.microsoft.com/office/drawing/2014/main" xmlns="" id="{3F0EFCB8-3A0E-C8C8-0F72-C98686CB60F2}"/>
              </a:ext>
            </a:extLst>
          </p:cNvPr>
          <p:cNvGrpSpPr/>
          <p:nvPr/>
        </p:nvGrpSpPr>
        <p:grpSpPr>
          <a:xfrm>
            <a:off x="-496465" y="1635155"/>
            <a:ext cx="149345" cy="108000"/>
            <a:chOff x="3961928" y="2568038"/>
            <a:chExt cx="149345" cy="177268"/>
          </a:xfrm>
        </p:grpSpPr>
        <p:cxnSp>
          <p:nvCxnSpPr>
            <p:cNvPr id="234" name="直線コネクタ 233">
              <a:extLst>
                <a:ext uri="{FF2B5EF4-FFF2-40B4-BE49-F238E27FC236}">
                  <a16:creationId xmlns:a16="http://schemas.microsoft.com/office/drawing/2014/main" xmlns="" id="{A5C77F0B-0A53-C118-6559-747EF7307F73}"/>
                </a:ext>
              </a:extLst>
            </p:cNvPr>
            <p:cNvCxnSpPr>
              <a:cxnSpLocks noChangeAspect="1"/>
            </p:cNvCxnSpPr>
            <p:nvPr/>
          </p:nvCxnSpPr>
          <p:spPr>
            <a:xfrm flipH="1">
              <a:off x="3961928" y="2568038"/>
              <a:ext cx="54095" cy="1772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直線コネクタ 234">
              <a:extLst>
                <a:ext uri="{FF2B5EF4-FFF2-40B4-BE49-F238E27FC236}">
                  <a16:creationId xmlns:a16="http://schemas.microsoft.com/office/drawing/2014/main" xmlns="" id="{247233D9-7482-D409-AC11-44A44D12438C}"/>
                </a:ext>
              </a:extLst>
            </p:cNvPr>
            <p:cNvCxnSpPr>
              <a:cxnSpLocks noChangeAspect="1"/>
            </p:cNvCxnSpPr>
            <p:nvPr/>
          </p:nvCxnSpPr>
          <p:spPr>
            <a:xfrm flipH="1">
              <a:off x="4009553" y="2568038"/>
              <a:ext cx="54095" cy="1772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直線コネクタ 238">
              <a:extLst>
                <a:ext uri="{FF2B5EF4-FFF2-40B4-BE49-F238E27FC236}">
                  <a16:creationId xmlns:a16="http://schemas.microsoft.com/office/drawing/2014/main" xmlns="" id="{0A674929-C042-D568-FCB5-F0D850911106}"/>
                </a:ext>
              </a:extLst>
            </p:cNvPr>
            <p:cNvCxnSpPr>
              <a:cxnSpLocks noChangeAspect="1"/>
            </p:cNvCxnSpPr>
            <p:nvPr/>
          </p:nvCxnSpPr>
          <p:spPr>
            <a:xfrm flipH="1">
              <a:off x="4057178" y="2568038"/>
              <a:ext cx="54095" cy="1772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5" name="グループ化 244">
            <a:extLst>
              <a:ext uri="{FF2B5EF4-FFF2-40B4-BE49-F238E27FC236}">
                <a16:creationId xmlns:a16="http://schemas.microsoft.com/office/drawing/2014/main" xmlns="" id="{CDF2725F-D99B-BB51-4037-9370828B3DE1}"/>
              </a:ext>
            </a:extLst>
          </p:cNvPr>
          <p:cNvGrpSpPr/>
          <p:nvPr/>
        </p:nvGrpSpPr>
        <p:grpSpPr>
          <a:xfrm>
            <a:off x="-472653" y="1829114"/>
            <a:ext cx="101720" cy="108000"/>
            <a:chOff x="6022050" y="3088966"/>
            <a:chExt cx="101720" cy="108000"/>
          </a:xfrm>
        </p:grpSpPr>
        <p:cxnSp>
          <p:nvCxnSpPr>
            <p:cNvPr id="242" name="直線コネクタ 241">
              <a:extLst>
                <a:ext uri="{FF2B5EF4-FFF2-40B4-BE49-F238E27FC236}">
                  <a16:creationId xmlns:a16="http://schemas.microsoft.com/office/drawing/2014/main" xmlns="" id="{3DF9339D-1AEC-DB57-1407-32729CBC9EF5}"/>
                </a:ext>
              </a:extLst>
            </p:cNvPr>
            <p:cNvCxnSpPr>
              <a:cxnSpLocks noChangeAspect="1"/>
            </p:cNvCxnSpPr>
            <p:nvPr/>
          </p:nvCxnSpPr>
          <p:spPr>
            <a:xfrm flipH="1">
              <a:off x="6022050" y="3088966"/>
              <a:ext cx="54095" cy="10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直線コネクタ 242">
              <a:extLst>
                <a:ext uri="{FF2B5EF4-FFF2-40B4-BE49-F238E27FC236}">
                  <a16:creationId xmlns:a16="http://schemas.microsoft.com/office/drawing/2014/main" xmlns="" id="{0AD46C0B-8385-74F3-E2A5-9A4023374328}"/>
                </a:ext>
              </a:extLst>
            </p:cNvPr>
            <p:cNvCxnSpPr>
              <a:cxnSpLocks noChangeAspect="1"/>
            </p:cNvCxnSpPr>
            <p:nvPr/>
          </p:nvCxnSpPr>
          <p:spPr>
            <a:xfrm flipH="1">
              <a:off x="6069675" y="3088966"/>
              <a:ext cx="54095" cy="10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6" name="グループ化 245">
            <a:extLst>
              <a:ext uri="{FF2B5EF4-FFF2-40B4-BE49-F238E27FC236}">
                <a16:creationId xmlns:a16="http://schemas.microsoft.com/office/drawing/2014/main" xmlns="" id="{85141F67-328E-42C4-BCE5-225BED2CF084}"/>
              </a:ext>
            </a:extLst>
          </p:cNvPr>
          <p:cNvGrpSpPr/>
          <p:nvPr/>
        </p:nvGrpSpPr>
        <p:grpSpPr>
          <a:xfrm>
            <a:off x="-456997" y="3183209"/>
            <a:ext cx="101720" cy="108000"/>
            <a:chOff x="6022050" y="3088966"/>
            <a:chExt cx="101720" cy="108000"/>
          </a:xfrm>
        </p:grpSpPr>
        <p:cxnSp>
          <p:nvCxnSpPr>
            <p:cNvPr id="247" name="直線コネクタ 246">
              <a:extLst>
                <a:ext uri="{FF2B5EF4-FFF2-40B4-BE49-F238E27FC236}">
                  <a16:creationId xmlns:a16="http://schemas.microsoft.com/office/drawing/2014/main" xmlns="" id="{92659195-1880-1B90-C57C-9247A3774343}"/>
                </a:ext>
              </a:extLst>
            </p:cNvPr>
            <p:cNvCxnSpPr>
              <a:cxnSpLocks noChangeAspect="1"/>
            </p:cNvCxnSpPr>
            <p:nvPr/>
          </p:nvCxnSpPr>
          <p:spPr>
            <a:xfrm flipH="1">
              <a:off x="6022050" y="3088966"/>
              <a:ext cx="54095" cy="10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xmlns="" id="{227B3CC6-7E65-1169-6D77-80B77D36ACFD}"/>
                </a:ext>
              </a:extLst>
            </p:cNvPr>
            <p:cNvCxnSpPr>
              <a:cxnSpLocks noChangeAspect="1"/>
            </p:cNvCxnSpPr>
            <p:nvPr/>
          </p:nvCxnSpPr>
          <p:spPr>
            <a:xfrm flipH="1">
              <a:off x="6069675" y="3088966"/>
              <a:ext cx="54095" cy="10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グループ化 8"/>
          <p:cNvGrpSpPr/>
          <p:nvPr/>
        </p:nvGrpSpPr>
        <p:grpSpPr>
          <a:xfrm>
            <a:off x="3031008" y="528128"/>
            <a:ext cx="344966" cy="397380"/>
            <a:chOff x="4391034" y="2094824"/>
            <a:chExt cx="344966" cy="397380"/>
          </a:xfrm>
        </p:grpSpPr>
        <p:sp>
          <p:nvSpPr>
            <p:cNvPr id="224" name="テキスト ボックス 223">
              <a:extLst>
                <a:ext uri="{FF2B5EF4-FFF2-40B4-BE49-F238E27FC236}">
                  <a16:creationId xmlns:a16="http://schemas.microsoft.com/office/drawing/2014/main" xmlns="" id="{A800C274-6F2E-721F-C587-327C277F5490}"/>
                </a:ext>
              </a:extLst>
            </p:cNvPr>
            <p:cNvSpPr txBox="1"/>
            <p:nvPr/>
          </p:nvSpPr>
          <p:spPr>
            <a:xfrm>
              <a:off x="4391034" y="2094824"/>
              <a:ext cx="34496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20</a:t>
              </a:r>
              <a:endPara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50" name="直線コネクタ 249">
              <a:extLst>
                <a:ext uri="{FF2B5EF4-FFF2-40B4-BE49-F238E27FC236}">
                  <a16:creationId xmlns:a16="http://schemas.microsoft.com/office/drawing/2014/main" xmlns="" id="{C0DDDDE9-32CD-A824-97D5-F2550A16A789}"/>
                </a:ext>
              </a:extLst>
            </p:cNvPr>
            <p:cNvCxnSpPr>
              <a:cxnSpLocks noChangeAspect="1"/>
            </p:cNvCxnSpPr>
            <p:nvPr/>
          </p:nvCxnSpPr>
          <p:spPr>
            <a:xfrm flipH="1">
              <a:off x="4518438" y="2312204"/>
              <a:ext cx="90159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3" name="直線コネクタ 112">
            <a:extLst>
              <a:ext uri="{FF2B5EF4-FFF2-40B4-BE49-F238E27FC236}">
                <a16:creationId xmlns:a16="http://schemas.microsoft.com/office/drawing/2014/main" xmlns="" id="{E5711BD4-DD85-CD9F-4EB9-A9BAF2D8102A}"/>
              </a:ext>
            </a:extLst>
          </p:cNvPr>
          <p:cNvCxnSpPr>
            <a:cxnSpLocks/>
          </p:cNvCxnSpPr>
          <p:nvPr/>
        </p:nvCxnSpPr>
        <p:spPr>
          <a:xfrm>
            <a:off x="5711273" y="953428"/>
            <a:ext cx="0" cy="324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4816313" y="6412660"/>
            <a:ext cx="2728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>
                <a:latin typeface="Arial" panose="020B0604020202020204" pitchFamily="34" charset="0"/>
                <a:cs typeface="Arial" panose="020B0604020202020204" pitchFamily="34" charset="0"/>
              </a:rPr>
              <a:t>１</a:t>
            </a:r>
            <a:endParaRPr kumimoji="1" lang="en-US" altLang="ja-JP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4" name="グループ化 113">
            <a:extLst>
              <a:ext uri="{FF2B5EF4-FFF2-40B4-BE49-F238E27FC236}">
                <a16:creationId xmlns:a16="http://schemas.microsoft.com/office/drawing/2014/main" xmlns="" id="{85141F67-328E-42C4-BCE5-225BED2CF084}"/>
              </a:ext>
            </a:extLst>
          </p:cNvPr>
          <p:cNvGrpSpPr/>
          <p:nvPr/>
        </p:nvGrpSpPr>
        <p:grpSpPr>
          <a:xfrm>
            <a:off x="-558717" y="2715693"/>
            <a:ext cx="101720" cy="108000"/>
            <a:chOff x="6022050" y="3088966"/>
            <a:chExt cx="101720" cy="108000"/>
          </a:xfrm>
        </p:grpSpPr>
        <p:cxnSp>
          <p:nvCxnSpPr>
            <p:cNvPr id="115" name="直線コネクタ 114">
              <a:extLst>
                <a:ext uri="{FF2B5EF4-FFF2-40B4-BE49-F238E27FC236}">
                  <a16:creationId xmlns:a16="http://schemas.microsoft.com/office/drawing/2014/main" xmlns="" id="{92659195-1880-1B90-C57C-9247A3774343}"/>
                </a:ext>
              </a:extLst>
            </p:cNvPr>
            <p:cNvCxnSpPr>
              <a:cxnSpLocks noChangeAspect="1"/>
            </p:cNvCxnSpPr>
            <p:nvPr/>
          </p:nvCxnSpPr>
          <p:spPr>
            <a:xfrm flipH="1">
              <a:off x="6022050" y="3088966"/>
              <a:ext cx="54095" cy="10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直線コネクタ 115">
              <a:extLst>
                <a:ext uri="{FF2B5EF4-FFF2-40B4-BE49-F238E27FC236}">
                  <a16:creationId xmlns:a16="http://schemas.microsoft.com/office/drawing/2014/main" xmlns="" id="{227B3CC6-7E65-1169-6D77-80B77D36ACFD}"/>
                </a:ext>
              </a:extLst>
            </p:cNvPr>
            <p:cNvCxnSpPr>
              <a:cxnSpLocks noChangeAspect="1"/>
            </p:cNvCxnSpPr>
            <p:nvPr/>
          </p:nvCxnSpPr>
          <p:spPr>
            <a:xfrm flipH="1">
              <a:off x="6069675" y="3088966"/>
              <a:ext cx="54095" cy="10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2" name="四角形: 角を丸くする 237">
            <a:extLst>
              <a:ext uri="{FF2B5EF4-FFF2-40B4-BE49-F238E27FC236}">
                <a16:creationId xmlns:a16="http://schemas.microsoft.com/office/drawing/2014/main" xmlns="" id="{9DBB86E6-8DC4-AD68-312A-8F1F4EEB0FEA}"/>
              </a:ext>
            </a:extLst>
          </p:cNvPr>
          <p:cNvSpPr/>
          <p:nvPr/>
        </p:nvSpPr>
        <p:spPr>
          <a:xfrm>
            <a:off x="7548570" y="4685122"/>
            <a:ext cx="1049013" cy="24691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VOD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サーバー</a:t>
            </a:r>
            <a:endParaRPr kumimoji="1" lang="ja-JP" altLang="en-US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3" name="四角形: 角を丸くする 183">
            <a:extLst>
              <a:ext uri="{FF2B5EF4-FFF2-40B4-BE49-F238E27FC236}">
                <a16:creationId xmlns:a16="http://schemas.microsoft.com/office/drawing/2014/main" xmlns="" id="{6F458CD2-14AE-3B2A-E5E3-EE2033E0F33B}"/>
              </a:ext>
            </a:extLst>
          </p:cNvPr>
          <p:cNvSpPr/>
          <p:nvPr/>
        </p:nvSpPr>
        <p:spPr>
          <a:xfrm>
            <a:off x="3428462" y="4663091"/>
            <a:ext cx="2256565" cy="1161315"/>
          </a:xfrm>
          <a:prstGeom prst="roundRect">
            <a:avLst>
              <a:gd name="adj" fmla="val 0"/>
            </a:avLst>
          </a:prstGeom>
          <a:noFill/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" name="四角形: 角を丸くする 237">
            <a:extLst>
              <a:ext uri="{FF2B5EF4-FFF2-40B4-BE49-F238E27FC236}">
                <a16:creationId xmlns:a16="http://schemas.microsoft.com/office/drawing/2014/main" xmlns="" id="{9DBB86E6-8DC4-AD68-312A-8F1F4EEB0FEA}"/>
              </a:ext>
            </a:extLst>
          </p:cNvPr>
          <p:cNvSpPr/>
          <p:nvPr/>
        </p:nvSpPr>
        <p:spPr>
          <a:xfrm>
            <a:off x="6762460" y="5511816"/>
            <a:ext cx="720000" cy="2772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RTX830</a:t>
            </a:r>
            <a:endParaRPr kumimoji="1" lang="ja-JP" altLang="en-US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8" name="四角形: 角を丸くする 237">
            <a:extLst>
              <a:ext uri="{FF2B5EF4-FFF2-40B4-BE49-F238E27FC236}">
                <a16:creationId xmlns:a16="http://schemas.microsoft.com/office/drawing/2014/main" xmlns="" id="{9DBB86E6-8DC4-AD68-312A-8F1F4EEB0FEA}"/>
              </a:ext>
            </a:extLst>
          </p:cNvPr>
          <p:cNvSpPr/>
          <p:nvPr/>
        </p:nvSpPr>
        <p:spPr>
          <a:xfrm>
            <a:off x="7548570" y="5009294"/>
            <a:ext cx="1049013" cy="24691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VOD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サーバー</a:t>
            </a:r>
            <a:endParaRPr kumimoji="1" lang="ja-JP" altLang="en-US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0" name="四角形: 角を丸くする 237">
            <a:extLst>
              <a:ext uri="{FF2B5EF4-FFF2-40B4-BE49-F238E27FC236}">
                <a16:creationId xmlns:a16="http://schemas.microsoft.com/office/drawing/2014/main" xmlns="" id="{9DBB86E6-8DC4-AD68-312A-8F1F4EEB0FEA}"/>
              </a:ext>
            </a:extLst>
          </p:cNvPr>
          <p:cNvSpPr/>
          <p:nvPr/>
        </p:nvSpPr>
        <p:spPr>
          <a:xfrm>
            <a:off x="6731181" y="4676863"/>
            <a:ext cx="720000" cy="2772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Server</a:t>
            </a:r>
            <a:br>
              <a:rPr lang="en-US" altLang="ja-JP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n-US" altLang="ja-JP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Hub</a:t>
            </a:r>
            <a:endParaRPr kumimoji="1" lang="ja-JP" altLang="en-US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93230" y="408445"/>
            <a:ext cx="369012" cy="36830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>
              <a:lnSpc>
                <a:spcPts val="4000"/>
              </a:lnSpc>
            </a:pPr>
            <a:r>
              <a:rPr kumimoji="1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8F</a:t>
            </a:r>
          </a:p>
          <a:p>
            <a:pPr>
              <a:lnSpc>
                <a:spcPts val="4000"/>
              </a:lnSpc>
            </a:pP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7F</a:t>
            </a:r>
          </a:p>
          <a:p>
            <a:pPr>
              <a:lnSpc>
                <a:spcPts val="4000"/>
              </a:lnSpc>
            </a:pPr>
            <a:r>
              <a:rPr kumimoji="1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6F</a:t>
            </a:r>
          </a:p>
          <a:p>
            <a:pPr>
              <a:lnSpc>
                <a:spcPts val="4000"/>
              </a:lnSpc>
            </a:pP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5F</a:t>
            </a:r>
          </a:p>
          <a:p>
            <a:pPr>
              <a:lnSpc>
                <a:spcPts val="4000"/>
              </a:lnSpc>
            </a:pPr>
            <a:r>
              <a:rPr kumimoji="1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4F</a:t>
            </a:r>
          </a:p>
          <a:p>
            <a:pPr>
              <a:lnSpc>
                <a:spcPts val="4000"/>
              </a:lnSpc>
            </a:pP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3F</a:t>
            </a:r>
          </a:p>
          <a:p>
            <a:pPr>
              <a:lnSpc>
                <a:spcPts val="4000"/>
              </a:lnSpc>
            </a:pP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677331" y="601128"/>
            <a:ext cx="2376000" cy="427400"/>
            <a:chOff x="618062" y="728133"/>
            <a:chExt cx="2376000" cy="427400"/>
          </a:xfrm>
        </p:grpSpPr>
        <p:sp>
          <p:nvSpPr>
            <p:cNvPr id="61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734354" y="803233"/>
              <a:ext cx="612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TV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2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1530465" y="803233"/>
              <a:ext cx="504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Hub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3" name="四角形: 角を丸くする 104">
              <a:extLst>
                <a:ext uri="{FF2B5EF4-FFF2-40B4-BE49-F238E27FC236}">
                  <a16:creationId xmlns:a16="http://schemas.microsoft.com/office/drawing/2014/main" xmlns="" id="{5C81CCB2-C726-C9B1-68AB-2E98AF4D8CA4}"/>
                </a:ext>
              </a:extLst>
            </p:cNvPr>
            <p:cNvSpPr/>
            <p:nvPr/>
          </p:nvSpPr>
          <p:spPr>
            <a:xfrm>
              <a:off x="618062" y="728133"/>
              <a:ext cx="2376000" cy="427400"/>
            </a:xfrm>
            <a:prstGeom prst="roundRect">
              <a:avLst>
                <a:gd name="adj" fmla="val 5771"/>
              </a:avLst>
            </a:prstGeom>
            <a:noFill/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5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2218575" y="803233"/>
              <a:ext cx="648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err="1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WiFiAP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3" name="テキスト ボックス 2"/>
          <p:cNvSpPr txBox="1"/>
          <p:nvPr/>
        </p:nvSpPr>
        <p:spPr>
          <a:xfrm>
            <a:off x="1892316" y="354662"/>
            <a:ext cx="4411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客室</a:t>
            </a:r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9" name="四角形: 角を丸くする 158">
            <a:extLst>
              <a:ext uri="{FF2B5EF4-FFF2-40B4-BE49-F238E27FC236}">
                <a16:creationId xmlns:a16="http://schemas.microsoft.com/office/drawing/2014/main" xmlns="" id="{C564C078-9307-5EAF-5B37-A8128A711766}"/>
              </a:ext>
            </a:extLst>
          </p:cNvPr>
          <p:cNvSpPr/>
          <p:nvPr/>
        </p:nvSpPr>
        <p:spPr>
          <a:xfrm>
            <a:off x="4564715" y="691717"/>
            <a:ext cx="1260000" cy="27878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FloorHub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PoE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40" name="直線コネクタ 339">
            <a:extLst>
              <a:ext uri="{FF2B5EF4-FFF2-40B4-BE49-F238E27FC236}">
                <a16:creationId xmlns:a16="http://schemas.microsoft.com/office/drawing/2014/main" xmlns="" id="{2F9E56E2-B6A0-D6DA-1845-6A082CEEE3CF}"/>
              </a:ext>
            </a:extLst>
          </p:cNvPr>
          <p:cNvCxnSpPr>
            <a:cxnSpLocks/>
          </p:cNvCxnSpPr>
          <p:nvPr/>
        </p:nvCxnSpPr>
        <p:spPr>
          <a:xfrm>
            <a:off x="1395277" y="1317314"/>
            <a:ext cx="298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1" name="グループ化 340"/>
          <p:cNvGrpSpPr/>
          <p:nvPr/>
        </p:nvGrpSpPr>
        <p:grpSpPr>
          <a:xfrm>
            <a:off x="3031006" y="1027666"/>
            <a:ext cx="344966" cy="397380"/>
            <a:chOff x="4391034" y="2094824"/>
            <a:chExt cx="344966" cy="397380"/>
          </a:xfrm>
        </p:grpSpPr>
        <p:sp>
          <p:nvSpPr>
            <p:cNvPr id="342" name="テキスト ボックス 341">
              <a:extLst>
                <a:ext uri="{FF2B5EF4-FFF2-40B4-BE49-F238E27FC236}">
                  <a16:creationId xmlns:a16="http://schemas.microsoft.com/office/drawing/2014/main" xmlns="" id="{A800C274-6F2E-721F-C587-327C277F5490}"/>
                </a:ext>
              </a:extLst>
            </p:cNvPr>
            <p:cNvSpPr txBox="1"/>
            <p:nvPr/>
          </p:nvSpPr>
          <p:spPr>
            <a:xfrm>
              <a:off x="4391034" y="2094824"/>
              <a:ext cx="34496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20</a:t>
              </a:r>
              <a:endPara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343" name="直線コネクタ 342">
              <a:extLst>
                <a:ext uri="{FF2B5EF4-FFF2-40B4-BE49-F238E27FC236}">
                  <a16:creationId xmlns:a16="http://schemas.microsoft.com/office/drawing/2014/main" xmlns="" id="{C0DDDDE9-32CD-A824-97D5-F2550A16A789}"/>
                </a:ext>
              </a:extLst>
            </p:cNvPr>
            <p:cNvCxnSpPr>
              <a:cxnSpLocks noChangeAspect="1"/>
            </p:cNvCxnSpPr>
            <p:nvPr/>
          </p:nvCxnSpPr>
          <p:spPr>
            <a:xfrm flipH="1">
              <a:off x="4518438" y="2312204"/>
              <a:ext cx="90159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4" name="グループ化 343"/>
          <p:cNvGrpSpPr/>
          <p:nvPr/>
        </p:nvGrpSpPr>
        <p:grpSpPr>
          <a:xfrm>
            <a:off x="677329" y="1100666"/>
            <a:ext cx="2376000" cy="427400"/>
            <a:chOff x="618062" y="728133"/>
            <a:chExt cx="2376000" cy="427400"/>
          </a:xfrm>
        </p:grpSpPr>
        <p:sp>
          <p:nvSpPr>
            <p:cNvPr id="345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734354" y="803233"/>
              <a:ext cx="612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TV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46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1530465" y="803233"/>
              <a:ext cx="504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Hub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47" name="四角形: 角を丸くする 104">
              <a:extLst>
                <a:ext uri="{FF2B5EF4-FFF2-40B4-BE49-F238E27FC236}">
                  <a16:creationId xmlns:a16="http://schemas.microsoft.com/office/drawing/2014/main" xmlns="" id="{5C81CCB2-C726-C9B1-68AB-2E98AF4D8CA4}"/>
                </a:ext>
              </a:extLst>
            </p:cNvPr>
            <p:cNvSpPr/>
            <p:nvPr/>
          </p:nvSpPr>
          <p:spPr>
            <a:xfrm>
              <a:off x="618062" y="728133"/>
              <a:ext cx="2376000" cy="427400"/>
            </a:xfrm>
            <a:prstGeom prst="roundRect">
              <a:avLst>
                <a:gd name="adj" fmla="val 5771"/>
              </a:avLst>
            </a:prstGeom>
            <a:noFill/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8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2218575" y="803233"/>
              <a:ext cx="648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err="1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WiFiAP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349" name="四角形: 角を丸くする 158">
            <a:extLst>
              <a:ext uri="{FF2B5EF4-FFF2-40B4-BE49-F238E27FC236}">
                <a16:creationId xmlns:a16="http://schemas.microsoft.com/office/drawing/2014/main" xmlns="" id="{C564C078-9307-5EAF-5B37-A8128A711766}"/>
              </a:ext>
            </a:extLst>
          </p:cNvPr>
          <p:cNvSpPr/>
          <p:nvPr/>
        </p:nvSpPr>
        <p:spPr>
          <a:xfrm>
            <a:off x="4386915" y="1191255"/>
            <a:ext cx="1260000" cy="27878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FloorHub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PoE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50" name="直線コネクタ 349">
            <a:extLst>
              <a:ext uri="{FF2B5EF4-FFF2-40B4-BE49-F238E27FC236}">
                <a16:creationId xmlns:a16="http://schemas.microsoft.com/office/drawing/2014/main" xmlns="" id="{2F9E56E2-B6A0-D6DA-1845-6A082CEEE3CF}"/>
              </a:ext>
            </a:extLst>
          </p:cNvPr>
          <p:cNvCxnSpPr>
            <a:cxnSpLocks/>
          </p:cNvCxnSpPr>
          <p:nvPr/>
        </p:nvCxnSpPr>
        <p:spPr>
          <a:xfrm>
            <a:off x="1395275" y="1816852"/>
            <a:ext cx="28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1" name="グループ化 350"/>
          <p:cNvGrpSpPr/>
          <p:nvPr/>
        </p:nvGrpSpPr>
        <p:grpSpPr>
          <a:xfrm>
            <a:off x="3031004" y="1527204"/>
            <a:ext cx="344966" cy="397380"/>
            <a:chOff x="4391034" y="2094824"/>
            <a:chExt cx="344966" cy="397380"/>
          </a:xfrm>
        </p:grpSpPr>
        <p:sp>
          <p:nvSpPr>
            <p:cNvPr id="352" name="テキスト ボックス 351">
              <a:extLst>
                <a:ext uri="{FF2B5EF4-FFF2-40B4-BE49-F238E27FC236}">
                  <a16:creationId xmlns:a16="http://schemas.microsoft.com/office/drawing/2014/main" xmlns="" id="{A800C274-6F2E-721F-C587-327C277F5490}"/>
                </a:ext>
              </a:extLst>
            </p:cNvPr>
            <p:cNvSpPr txBox="1"/>
            <p:nvPr/>
          </p:nvSpPr>
          <p:spPr>
            <a:xfrm>
              <a:off x="4391034" y="2094824"/>
              <a:ext cx="34496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20</a:t>
              </a:r>
              <a:endPara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353" name="直線コネクタ 352">
              <a:extLst>
                <a:ext uri="{FF2B5EF4-FFF2-40B4-BE49-F238E27FC236}">
                  <a16:creationId xmlns:a16="http://schemas.microsoft.com/office/drawing/2014/main" xmlns="" id="{C0DDDDE9-32CD-A824-97D5-F2550A16A789}"/>
                </a:ext>
              </a:extLst>
            </p:cNvPr>
            <p:cNvCxnSpPr>
              <a:cxnSpLocks noChangeAspect="1"/>
            </p:cNvCxnSpPr>
            <p:nvPr/>
          </p:nvCxnSpPr>
          <p:spPr>
            <a:xfrm flipH="1">
              <a:off x="4518438" y="2312204"/>
              <a:ext cx="90159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4" name="グループ化 353"/>
          <p:cNvGrpSpPr/>
          <p:nvPr/>
        </p:nvGrpSpPr>
        <p:grpSpPr>
          <a:xfrm>
            <a:off x="677327" y="1600204"/>
            <a:ext cx="2376000" cy="427400"/>
            <a:chOff x="618062" y="728133"/>
            <a:chExt cx="2376000" cy="427400"/>
          </a:xfrm>
        </p:grpSpPr>
        <p:sp>
          <p:nvSpPr>
            <p:cNvPr id="355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734354" y="803233"/>
              <a:ext cx="612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TV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56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1530465" y="803233"/>
              <a:ext cx="504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Hub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57" name="四角形: 角を丸くする 104">
              <a:extLst>
                <a:ext uri="{FF2B5EF4-FFF2-40B4-BE49-F238E27FC236}">
                  <a16:creationId xmlns:a16="http://schemas.microsoft.com/office/drawing/2014/main" xmlns="" id="{5C81CCB2-C726-C9B1-68AB-2E98AF4D8CA4}"/>
                </a:ext>
              </a:extLst>
            </p:cNvPr>
            <p:cNvSpPr/>
            <p:nvPr/>
          </p:nvSpPr>
          <p:spPr>
            <a:xfrm>
              <a:off x="618062" y="728133"/>
              <a:ext cx="2376000" cy="427400"/>
            </a:xfrm>
            <a:prstGeom prst="roundRect">
              <a:avLst>
                <a:gd name="adj" fmla="val 5771"/>
              </a:avLst>
            </a:prstGeom>
            <a:noFill/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8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2218575" y="803233"/>
              <a:ext cx="648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err="1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WiFiAP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359" name="四角形: 角を丸くする 158">
            <a:extLst>
              <a:ext uri="{FF2B5EF4-FFF2-40B4-BE49-F238E27FC236}">
                <a16:creationId xmlns:a16="http://schemas.microsoft.com/office/drawing/2014/main" xmlns="" id="{C564C078-9307-5EAF-5B37-A8128A711766}"/>
              </a:ext>
            </a:extLst>
          </p:cNvPr>
          <p:cNvSpPr/>
          <p:nvPr/>
        </p:nvSpPr>
        <p:spPr>
          <a:xfrm>
            <a:off x="4209110" y="1690793"/>
            <a:ext cx="1260000" cy="27878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FloorHub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PoE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60" name="直線コネクタ 359">
            <a:extLst>
              <a:ext uri="{FF2B5EF4-FFF2-40B4-BE49-F238E27FC236}">
                <a16:creationId xmlns:a16="http://schemas.microsoft.com/office/drawing/2014/main" xmlns="" id="{2F9E56E2-B6A0-D6DA-1845-6A082CEEE3CF}"/>
              </a:ext>
            </a:extLst>
          </p:cNvPr>
          <p:cNvCxnSpPr>
            <a:cxnSpLocks/>
          </p:cNvCxnSpPr>
          <p:nvPr/>
        </p:nvCxnSpPr>
        <p:spPr>
          <a:xfrm>
            <a:off x="1395273" y="2316390"/>
            <a:ext cx="262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1" name="グループ化 360"/>
          <p:cNvGrpSpPr/>
          <p:nvPr/>
        </p:nvGrpSpPr>
        <p:grpSpPr>
          <a:xfrm>
            <a:off x="3031002" y="2026742"/>
            <a:ext cx="344966" cy="397380"/>
            <a:chOff x="4391034" y="2094824"/>
            <a:chExt cx="344966" cy="397380"/>
          </a:xfrm>
        </p:grpSpPr>
        <p:sp>
          <p:nvSpPr>
            <p:cNvPr id="362" name="テキスト ボックス 361">
              <a:extLst>
                <a:ext uri="{FF2B5EF4-FFF2-40B4-BE49-F238E27FC236}">
                  <a16:creationId xmlns:a16="http://schemas.microsoft.com/office/drawing/2014/main" xmlns="" id="{A800C274-6F2E-721F-C587-327C277F5490}"/>
                </a:ext>
              </a:extLst>
            </p:cNvPr>
            <p:cNvSpPr txBox="1"/>
            <p:nvPr/>
          </p:nvSpPr>
          <p:spPr>
            <a:xfrm>
              <a:off x="4391034" y="2094824"/>
              <a:ext cx="34496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20</a:t>
              </a:r>
              <a:endPara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363" name="直線コネクタ 362">
              <a:extLst>
                <a:ext uri="{FF2B5EF4-FFF2-40B4-BE49-F238E27FC236}">
                  <a16:creationId xmlns:a16="http://schemas.microsoft.com/office/drawing/2014/main" xmlns="" id="{C0DDDDE9-32CD-A824-97D5-F2550A16A789}"/>
                </a:ext>
              </a:extLst>
            </p:cNvPr>
            <p:cNvCxnSpPr>
              <a:cxnSpLocks noChangeAspect="1"/>
            </p:cNvCxnSpPr>
            <p:nvPr/>
          </p:nvCxnSpPr>
          <p:spPr>
            <a:xfrm flipH="1">
              <a:off x="4518438" y="2312204"/>
              <a:ext cx="90159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4" name="グループ化 363"/>
          <p:cNvGrpSpPr/>
          <p:nvPr/>
        </p:nvGrpSpPr>
        <p:grpSpPr>
          <a:xfrm>
            <a:off x="677325" y="2099742"/>
            <a:ext cx="2376000" cy="427400"/>
            <a:chOff x="618062" y="728133"/>
            <a:chExt cx="2376000" cy="427400"/>
          </a:xfrm>
        </p:grpSpPr>
        <p:sp>
          <p:nvSpPr>
            <p:cNvPr id="365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734354" y="803233"/>
              <a:ext cx="612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TV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66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1530465" y="803233"/>
              <a:ext cx="504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Hub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67" name="四角形: 角を丸くする 104">
              <a:extLst>
                <a:ext uri="{FF2B5EF4-FFF2-40B4-BE49-F238E27FC236}">
                  <a16:creationId xmlns:a16="http://schemas.microsoft.com/office/drawing/2014/main" xmlns="" id="{5C81CCB2-C726-C9B1-68AB-2E98AF4D8CA4}"/>
                </a:ext>
              </a:extLst>
            </p:cNvPr>
            <p:cNvSpPr/>
            <p:nvPr/>
          </p:nvSpPr>
          <p:spPr>
            <a:xfrm>
              <a:off x="618062" y="728133"/>
              <a:ext cx="2376000" cy="427400"/>
            </a:xfrm>
            <a:prstGeom prst="roundRect">
              <a:avLst>
                <a:gd name="adj" fmla="val 5771"/>
              </a:avLst>
            </a:prstGeom>
            <a:noFill/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8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2218575" y="803233"/>
              <a:ext cx="648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err="1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WiFiAP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369" name="四角形: 角を丸くする 158">
            <a:extLst>
              <a:ext uri="{FF2B5EF4-FFF2-40B4-BE49-F238E27FC236}">
                <a16:creationId xmlns:a16="http://schemas.microsoft.com/office/drawing/2014/main" xmlns="" id="{C564C078-9307-5EAF-5B37-A8128A711766}"/>
              </a:ext>
            </a:extLst>
          </p:cNvPr>
          <p:cNvSpPr/>
          <p:nvPr/>
        </p:nvSpPr>
        <p:spPr>
          <a:xfrm>
            <a:off x="4014374" y="2190331"/>
            <a:ext cx="1260000" cy="27878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FloorHub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PoE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70" name="直線コネクタ 369">
            <a:extLst>
              <a:ext uri="{FF2B5EF4-FFF2-40B4-BE49-F238E27FC236}">
                <a16:creationId xmlns:a16="http://schemas.microsoft.com/office/drawing/2014/main" xmlns="" id="{2F9E56E2-B6A0-D6DA-1845-6A082CEEE3CF}"/>
              </a:ext>
            </a:extLst>
          </p:cNvPr>
          <p:cNvCxnSpPr>
            <a:cxnSpLocks/>
          </p:cNvCxnSpPr>
          <p:nvPr/>
        </p:nvCxnSpPr>
        <p:spPr>
          <a:xfrm>
            <a:off x="1395271" y="2815928"/>
            <a:ext cx="25500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1" name="グループ化 370"/>
          <p:cNvGrpSpPr/>
          <p:nvPr/>
        </p:nvGrpSpPr>
        <p:grpSpPr>
          <a:xfrm>
            <a:off x="3031000" y="2526280"/>
            <a:ext cx="344966" cy="397380"/>
            <a:chOff x="4391034" y="2094824"/>
            <a:chExt cx="344966" cy="397380"/>
          </a:xfrm>
        </p:grpSpPr>
        <p:sp>
          <p:nvSpPr>
            <p:cNvPr id="372" name="テキスト ボックス 371">
              <a:extLst>
                <a:ext uri="{FF2B5EF4-FFF2-40B4-BE49-F238E27FC236}">
                  <a16:creationId xmlns:a16="http://schemas.microsoft.com/office/drawing/2014/main" xmlns="" id="{A800C274-6F2E-721F-C587-327C277F5490}"/>
                </a:ext>
              </a:extLst>
            </p:cNvPr>
            <p:cNvSpPr txBox="1"/>
            <p:nvPr/>
          </p:nvSpPr>
          <p:spPr>
            <a:xfrm>
              <a:off x="4391034" y="2094824"/>
              <a:ext cx="34496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20</a:t>
              </a:r>
              <a:endPara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373" name="直線コネクタ 372">
              <a:extLst>
                <a:ext uri="{FF2B5EF4-FFF2-40B4-BE49-F238E27FC236}">
                  <a16:creationId xmlns:a16="http://schemas.microsoft.com/office/drawing/2014/main" xmlns="" id="{C0DDDDE9-32CD-A824-97D5-F2550A16A789}"/>
                </a:ext>
              </a:extLst>
            </p:cNvPr>
            <p:cNvCxnSpPr>
              <a:cxnSpLocks noChangeAspect="1"/>
            </p:cNvCxnSpPr>
            <p:nvPr/>
          </p:nvCxnSpPr>
          <p:spPr>
            <a:xfrm flipH="1">
              <a:off x="4518438" y="2312204"/>
              <a:ext cx="90159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4" name="グループ化 373"/>
          <p:cNvGrpSpPr/>
          <p:nvPr/>
        </p:nvGrpSpPr>
        <p:grpSpPr>
          <a:xfrm>
            <a:off x="677323" y="2599280"/>
            <a:ext cx="2376000" cy="427400"/>
            <a:chOff x="618062" y="728133"/>
            <a:chExt cx="2376000" cy="427400"/>
          </a:xfrm>
        </p:grpSpPr>
        <p:sp>
          <p:nvSpPr>
            <p:cNvPr id="375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734354" y="803233"/>
              <a:ext cx="612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TV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76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1530465" y="803233"/>
              <a:ext cx="504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Hub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77" name="四角形: 角を丸くする 104">
              <a:extLst>
                <a:ext uri="{FF2B5EF4-FFF2-40B4-BE49-F238E27FC236}">
                  <a16:creationId xmlns:a16="http://schemas.microsoft.com/office/drawing/2014/main" xmlns="" id="{5C81CCB2-C726-C9B1-68AB-2E98AF4D8CA4}"/>
                </a:ext>
              </a:extLst>
            </p:cNvPr>
            <p:cNvSpPr/>
            <p:nvPr/>
          </p:nvSpPr>
          <p:spPr>
            <a:xfrm>
              <a:off x="618062" y="728133"/>
              <a:ext cx="2376000" cy="427400"/>
            </a:xfrm>
            <a:prstGeom prst="roundRect">
              <a:avLst>
                <a:gd name="adj" fmla="val 5771"/>
              </a:avLst>
            </a:prstGeom>
            <a:noFill/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8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2218575" y="803233"/>
              <a:ext cx="648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err="1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WiFiAP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379" name="四角形: 角を丸くする 158">
            <a:extLst>
              <a:ext uri="{FF2B5EF4-FFF2-40B4-BE49-F238E27FC236}">
                <a16:creationId xmlns:a16="http://schemas.microsoft.com/office/drawing/2014/main" xmlns="" id="{C564C078-9307-5EAF-5B37-A8128A711766}"/>
              </a:ext>
            </a:extLst>
          </p:cNvPr>
          <p:cNvSpPr/>
          <p:nvPr/>
        </p:nvSpPr>
        <p:spPr>
          <a:xfrm>
            <a:off x="3878900" y="2689869"/>
            <a:ext cx="1260000" cy="27878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FloorHub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PoE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80" name="直線コネクタ 379">
            <a:extLst>
              <a:ext uri="{FF2B5EF4-FFF2-40B4-BE49-F238E27FC236}">
                <a16:creationId xmlns:a16="http://schemas.microsoft.com/office/drawing/2014/main" xmlns="" id="{2F9E56E2-B6A0-D6DA-1845-6A082CEEE3CF}"/>
              </a:ext>
            </a:extLst>
          </p:cNvPr>
          <p:cNvCxnSpPr>
            <a:cxnSpLocks/>
          </p:cNvCxnSpPr>
          <p:nvPr/>
        </p:nvCxnSpPr>
        <p:spPr>
          <a:xfrm>
            <a:off x="1395269" y="3315466"/>
            <a:ext cx="25500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1" name="グループ化 380"/>
          <p:cNvGrpSpPr/>
          <p:nvPr/>
        </p:nvGrpSpPr>
        <p:grpSpPr>
          <a:xfrm>
            <a:off x="3030998" y="3025818"/>
            <a:ext cx="344966" cy="397380"/>
            <a:chOff x="4391034" y="2094824"/>
            <a:chExt cx="344966" cy="397380"/>
          </a:xfrm>
        </p:grpSpPr>
        <p:sp>
          <p:nvSpPr>
            <p:cNvPr id="382" name="テキスト ボックス 381">
              <a:extLst>
                <a:ext uri="{FF2B5EF4-FFF2-40B4-BE49-F238E27FC236}">
                  <a16:creationId xmlns:a16="http://schemas.microsoft.com/office/drawing/2014/main" xmlns="" id="{A800C274-6F2E-721F-C587-327C277F5490}"/>
                </a:ext>
              </a:extLst>
            </p:cNvPr>
            <p:cNvSpPr txBox="1"/>
            <p:nvPr/>
          </p:nvSpPr>
          <p:spPr>
            <a:xfrm>
              <a:off x="4391034" y="2094824"/>
              <a:ext cx="34496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20</a:t>
              </a:r>
              <a:endPara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383" name="直線コネクタ 382">
              <a:extLst>
                <a:ext uri="{FF2B5EF4-FFF2-40B4-BE49-F238E27FC236}">
                  <a16:creationId xmlns:a16="http://schemas.microsoft.com/office/drawing/2014/main" xmlns="" id="{C0DDDDE9-32CD-A824-97D5-F2550A16A789}"/>
                </a:ext>
              </a:extLst>
            </p:cNvPr>
            <p:cNvCxnSpPr>
              <a:cxnSpLocks noChangeAspect="1"/>
            </p:cNvCxnSpPr>
            <p:nvPr/>
          </p:nvCxnSpPr>
          <p:spPr>
            <a:xfrm flipH="1">
              <a:off x="4518438" y="2312204"/>
              <a:ext cx="90159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4" name="グループ化 383"/>
          <p:cNvGrpSpPr/>
          <p:nvPr/>
        </p:nvGrpSpPr>
        <p:grpSpPr>
          <a:xfrm>
            <a:off x="677321" y="3098818"/>
            <a:ext cx="2376000" cy="427400"/>
            <a:chOff x="618062" y="728133"/>
            <a:chExt cx="2376000" cy="427400"/>
          </a:xfrm>
        </p:grpSpPr>
        <p:sp>
          <p:nvSpPr>
            <p:cNvPr id="385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734354" y="803233"/>
              <a:ext cx="612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TV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86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1530465" y="803233"/>
              <a:ext cx="504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Hub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87" name="四角形: 角を丸くする 104">
              <a:extLst>
                <a:ext uri="{FF2B5EF4-FFF2-40B4-BE49-F238E27FC236}">
                  <a16:creationId xmlns:a16="http://schemas.microsoft.com/office/drawing/2014/main" xmlns="" id="{5C81CCB2-C726-C9B1-68AB-2E98AF4D8CA4}"/>
                </a:ext>
              </a:extLst>
            </p:cNvPr>
            <p:cNvSpPr/>
            <p:nvPr/>
          </p:nvSpPr>
          <p:spPr>
            <a:xfrm>
              <a:off x="618062" y="728133"/>
              <a:ext cx="2376000" cy="427400"/>
            </a:xfrm>
            <a:prstGeom prst="roundRect">
              <a:avLst>
                <a:gd name="adj" fmla="val 5771"/>
              </a:avLst>
            </a:prstGeom>
            <a:noFill/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8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2218575" y="803233"/>
              <a:ext cx="648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err="1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WiFiAP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389" name="四角形: 角を丸くする 158">
            <a:extLst>
              <a:ext uri="{FF2B5EF4-FFF2-40B4-BE49-F238E27FC236}">
                <a16:creationId xmlns:a16="http://schemas.microsoft.com/office/drawing/2014/main" xmlns="" id="{C564C078-9307-5EAF-5B37-A8128A711766}"/>
              </a:ext>
            </a:extLst>
          </p:cNvPr>
          <p:cNvSpPr/>
          <p:nvPr/>
        </p:nvSpPr>
        <p:spPr>
          <a:xfrm>
            <a:off x="3684165" y="3189407"/>
            <a:ext cx="1260000" cy="27878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FloorHub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PoE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90" name="直線コネクタ 389">
            <a:extLst>
              <a:ext uri="{FF2B5EF4-FFF2-40B4-BE49-F238E27FC236}">
                <a16:creationId xmlns:a16="http://schemas.microsoft.com/office/drawing/2014/main" xmlns="" id="{2F9E56E2-B6A0-D6DA-1845-6A082CEEE3CF}"/>
              </a:ext>
            </a:extLst>
          </p:cNvPr>
          <p:cNvCxnSpPr>
            <a:cxnSpLocks/>
          </p:cNvCxnSpPr>
          <p:nvPr/>
        </p:nvCxnSpPr>
        <p:spPr>
          <a:xfrm>
            <a:off x="1395267" y="3815004"/>
            <a:ext cx="25500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1" name="グループ化 390"/>
          <p:cNvGrpSpPr/>
          <p:nvPr/>
        </p:nvGrpSpPr>
        <p:grpSpPr>
          <a:xfrm>
            <a:off x="3030996" y="3525356"/>
            <a:ext cx="344966" cy="397380"/>
            <a:chOff x="4391034" y="2094824"/>
            <a:chExt cx="344966" cy="397380"/>
          </a:xfrm>
        </p:grpSpPr>
        <p:sp>
          <p:nvSpPr>
            <p:cNvPr id="392" name="テキスト ボックス 391">
              <a:extLst>
                <a:ext uri="{FF2B5EF4-FFF2-40B4-BE49-F238E27FC236}">
                  <a16:creationId xmlns:a16="http://schemas.microsoft.com/office/drawing/2014/main" xmlns="" id="{A800C274-6F2E-721F-C587-327C277F5490}"/>
                </a:ext>
              </a:extLst>
            </p:cNvPr>
            <p:cNvSpPr txBox="1"/>
            <p:nvPr/>
          </p:nvSpPr>
          <p:spPr>
            <a:xfrm>
              <a:off x="4391034" y="2094824"/>
              <a:ext cx="34496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20</a:t>
              </a:r>
              <a:endPara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393" name="直線コネクタ 392">
              <a:extLst>
                <a:ext uri="{FF2B5EF4-FFF2-40B4-BE49-F238E27FC236}">
                  <a16:creationId xmlns:a16="http://schemas.microsoft.com/office/drawing/2014/main" xmlns="" id="{C0DDDDE9-32CD-A824-97D5-F2550A16A789}"/>
                </a:ext>
              </a:extLst>
            </p:cNvPr>
            <p:cNvCxnSpPr>
              <a:cxnSpLocks noChangeAspect="1"/>
            </p:cNvCxnSpPr>
            <p:nvPr/>
          </p:nvCxnSpPr>
          <p:spPr>
            <a:xfrm flipH="1">
              <a:off x="4518438" y="2312204"/>
              <a:ext cx="90159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4" name="グループ化 393"/>
          <p:cNvGrpSpPr/>
          <p:nvPr/>
        </p:nvGrpSpPr>
        <p:grpSpPr>
          <a:xfrm>
            <a:off x="677319" y="3598356"/>
            <a:ext cx="2376000" cy="427400"/>
            <a:chOff x="618062" y="728133"/>
            <a:chExt cx="2376000" cy="427400"/>
          </a:xfrm>
        </p:grpSpPr>
        <p:sp>
          <p:nvSpPr>
            <p:cNvPr id="395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734354" y="803233"/>
              <a:ext cx="612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TV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96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1530465" y="803233"/>
              <a:ext cx="504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Hub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97" name="四角形: 角を丸くする 104">
              <a:extLst>
                <a:ext uri="{FF2B5EF4-FFF2-40B4-BE49-F238E27FC236}">
                  <a16:creationId xmlns:a16="http://schemas.microsoft.com/office/drawing/2014/main" xmlns="" id="{5C81CCB2-C726-C9B1-68AB-2E98AF4D8CA4}"/>
                </a:ext>
              </a:extLst>
            </p:cNvPr>
            <p:cNvSpPr/>
            <p:nvPr/>
          </p:nvSpPr>
          <p:spPr>
            <a:xfrm>
              <a:off x="618062" y="728133"/>
              <a:ext cx="2376000" cy="427400"/>
            </a:xfrm>
            <a:prstGeom prst="roundRect">
              <a:avLst>
                <a:gd name="adj" fmla="val 5771"/>
              </a:avLst>
            </a:prstGeom>
            <a:noFill/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8" name="四角形: 角を丸くする 159">
              <a:extLst>
                <a:ext uri="{FF2B5EF4-FFF2-40B4-BE49-F238E27FC236}">
                  <a16:creationId xmlns:a16="http://schemas.microsoft.com/office/drawing/2014/main" xmlns="" id="{9CBCE71D-4A5A-20E9-064D-48A5EC471AB6}"/>
                </a:ext>
              </a:extLst>
            </p:cNvPr>
            <p:cNvSpPr/>
            <p:nvPr/>
          </p:nvSpPr>
          <p:spPr>
            <a:xfrm>
              <a:off x="2218575" y="803233"/>
              <a:ext cx="648000" cy="277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 err="1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WiFiAP</a:t>
              </a:r>
              <a:endPara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399" name="四角形: 角を丸くする 158">
            <a:extLst>
              <a:ext uri="{FF2B5EF4-FFF2-40B4-BE49-F238E27FC236}">
                <a16:creationId xmlns:a16="http://schemas.microsoft.com/office/drawing/2014/main" xmlns="" id="{C564C078-9307-5EAF-5B37-A8128A711766}"/>
              </a:ext>
            </a:extLst>
          </p:cNvPr>
          <p:cNvSpPr/>
          <p:nvPr/>
        </p:nvSpPr>
        <p:spPr>
          <a:xfrm>
            <a:off x="3489431" y="3688945"/>
            <a:ext cx="1260000" cy="27878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FloorHub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PoE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00" name="直線コネクタ 399">
            <a:extLst>
              <a:ext uri="{FF2B5EF4-FFF2-40B4-BE49-F238E27FC236}">
                <a16:creationId xmlns:a16="http://schemas.microsoft.com/office/drawing/2014/main" xmlns="" id="{E5711BD4-DD85-CD9F-4EB9-A9BAF2D8102A}"/>
              </a:ext>
            </a:extLst>
          </p:cNvPr>
          <p:cNvCxnSpPr>
            <a:cxnSpLocks/>
          </p:cNvCxnSpPr>
          <p:nvPr/>
        </p:nvCxnSpPr>
        <p:spPr>
          <a:xfrm>
            <a:off x="5541936" y="1461429"/>
            <a:ext cx="0" cy="2844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1" name="直線コネクタ 400">
            <a:extLst>
              <a:ext uri="{FF2B5EF4-FFF2-40B4-BE49-F238E27FC236}">
                <a16:creationId xmlns:a16="http://schemas.microsoft.com/office/drawing/2014/main" xmlns="" id="{E5711BD4-DD85-CD9F-4EB9-A9BAF2D8102A}"/>
              </a:ext>
            </a:extLst>
          </p:cNvPr>
          <p:cNvCxnSpPr>
            <a:cxnSpLocks/>
          </p:cNvCxnSpPr>
          <p:nvPr/>
        </p:nvCxnSpPr>
        <p:spPr>
          <a:xfrm>
            <a:off x="5372599" y="1969430"/>
            <a:ext cx="0" cy="2304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2" name="直線コネクタ 401">
            <a:extLst>
              <a:ext uri="{FF2B5EF4-FFF2-40B4-BE49-F238E27FC236}">
                <a16:creationId xmlns:a16="http://schemas.microsoft.com/office/drawing/2014/main" xmlns="" id="{E5711BD4-DD85-CD9F-4EB9-A9BAF2D8102A}"/>
              </a:ext>
            </a:extLst>
          </p:cNvPr>
          <p:cNvCxnSpPr>
            <a:cxnSpLocks/>
          </p:cNvCxnSpPr>
          <p:nvPr/>
        </p:nvCxnSpPr>
        <p:spPr>
          <a:xfrm>
            <a:off x="5203262" y="2477431"/>
            <a:ext cx="0" cy="187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" name="直線コネクタ 402">
            <a:extLst>
              <a:ext uri="{FF2B5EF4-FFF2-40B4-BE49-F238E27FC236}">
                <a16:creationId xmlns:a16="http://schemas.microsoft.com/office/drawing/2014/main" xmlns="" id="{E5711BD4-DD85-CD9F-4EB9-A9BAF2D8102A}"/>
              </a:ext>
            </a:extLst>
          </p:cNvPr>
          <p:cNvCxnSpPr>
            <a:cxnSpLocks/>
          </p:cNvCxnSpPr>
          <p:nvPr/>
        </p:nvCxnSpPr>
        <p:spPr>
          <a:xfrm>
            <a:off x="5033925" y="2985432"/>
            <a:ext cx="0" cy="129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" name="直線コネクタ 403">
            <a:extLst>
              <a:ext uri="{FF2B5EF4-FFF2-40B4-BE49-F238E27FC236}">
                <a16:creationId xmlns:a16="http://schemas.microsoft.com/office/drawing/2014/main" xmlns="" id="{E5711BD4-DD85-CD9F-4EB9-A9BAF2D8102A}"/>
              </a:ext>
            </a:extLst>
          </p:cNvPr>
          <p:cNvCxnSpPr>
            <a:cxnSpLocks/>
          </p:cNvCxnSpPr>
          <p:nvPr/>
        </p:nvCxnSpPr>
        <p:spPr>
          <a:xfrm>
            <a:off x="4864588" y="3476499"/>
            <a:ext cx="0" cy="82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" name="直線コネクタ 404">
            <a:extLst>
              <a:ext uri="{FF2B5EF4-FFF2-40B4-BE49-F238E27FC236}">
                <a16:creationId xmlns:a16="http://schemas.microsoft.com/office/drawing/2014/main" xmlns="" id="{E5711BD4-DD85-CD9F-4EB9-A9BAF2D8102A}"/>
              </a:ext>
            </a:extLst>
          </p:cNvPr>
          <p:cNvCxnSpPr>
            <a:cxnSpLocks/>
          </p:cNvCxnSpPr>
          <p:nvPr/>
        </p:nvCxnSpPr>
        <p:spPr>
          <a:xfrm>
            <a:off x="4695251" y="3984500"/>
            <a:ext cx="0" cy="324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2" name="四角形: 角を丸くする 6">
            <a:extLst>
              <a:ext uri="{FF2B5EF4-FFF2-40B4-BE49-F238E27FC236}">
                <a16:creationId xmlns:a16="http://schemas.microsoft.com/office/drawing/2014/main" xmlns="" id="{FB1AD70A-B987-C2C1-BE20-E9C0B64B07D0}"/>
              </a:ext>
            </a:extLst>
          </p:cNvPr>
          <p:cNvSpPr/>
          <p:nvPr/>
        </p:nvSpPr>
        <p:spPr>
          <a:xfrm>
            <a:off x="4588397" y="4153369"/>
            <a:ext cx="1224000" cy="2772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MainHub</a:t>
            </a:r>
            <a:endParaRPr kumimoji="1" lang="en-US" altLang="ja-JP" sz="10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6" name="直線コネクタ 5"/>
          <p:cNvCxnSpPr>
            <a:stCxn id="2" idx="0"/>
          </p:cNvCxnSpPr>
          <p:nvPr/>
        </p:nvCxnSpPr>
        <p:spPr>
          <a:xfrm>
            <a:off x="477736" y="408445"/>
            <a:ext cx="9120289" cy="617015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502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4209</TotalTime>
  <Words>175</Words>
  <Application>Microsoft Office PowerPoint</Application>
  <PresentationFormat>A4 210 x 297 mm</PresentationFormat>
  <Paragraphs>121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メイリオ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mediawave mishima</dc:creator>
  <cp:lastModifiedBy>mediawave mishima</cp:lastModifiedBy>
  <cp:revision>221</cp:revision>
  <cp:lastPrinted>2024-04-22T03:25:43Z</cp:lastPrinted>
  <dcterms:created xsi:type="dcterms:W3CDTF">2022-08-03T08:07:47Z</dcterms:created>
  <dcterms:modified xsi:type="dcterms:W3CDTF">2024-07-11T03:27:55Z</dcterms:modified>
</cp:coreProperties>
</file>