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3" autoAdjust="0"/>
    <p:restoredTop sz="94660"/>
  </p:normalViewPr>
  <p:slideViewPr>
    <p:cSldViewPr snapToGrid="0">
      <p:cViewPr>
        <p:scale>
          <a:sx n="124" d="100"/>
          <a:sy n="124" d="100"/>
        </p:scale>
        <p:origin x="78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27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38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43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94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9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57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12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32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70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3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23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4437-B289-4096-A786-9C0BD9DB05D8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3678-06EE-4B2B-95A5-4635DD7B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77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正方形/長方形 101"/>
          <p:cNvSpPr/>
          <p:nvPr/>
        </p:nvSpPr>
        <p:spPr>
          <a:xfrm>
            <a:off x="8579433" y="6007637"/>
            <a:ext cx="2130552" cy="4023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4" name="正方形/長方形 3"/>
          <p:cNvSpPr/>
          <p:nvPr/>
        </p:nvSpPr>
        <p:spPr>
          <a:xfrm>
            <a:off x="2332541" y="5935383"/>
            <a:ext cx="2150152" cy="4023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5" name="正方形/長方形 4"/>
          <p:cNvSpPr/>
          <p:nvPr/>
        </p:nvSpPr>
        <p:spPr>
          <a:xfrm>
            <a:off x="2133599" y="5049608"/>
            <a:ext cx="2119269" cy="4023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6" name="正方形/長方形 15"/>
          <p:cNvSpPr/>
          <p:nvPr/>
        </p:nvSpPr>
        <p:spPr>
          <a:xfrm>
            <a:off x="1648165" y="2662490"/>
            <a:ext cx="1221302" cy="40233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/>
              <a:t>DGS-1100-08P</a:t>
            </a:r>
            <a:endParaRPr lang="ja-JP" altLang="en-US" sz="1000" dirty="0"/>
          </a:p>
        </p:txBody>
      </p:sp>
      <p:cxnSp>
        <p:nvCxnSpPr>
          <p:cNvPr id="18" name="直線コネクタ 17"/>
          <p:cNvCxnSpPr>
            <a:stCxn id="144" idx="2"/>
            <a:endCxn id="142" idx="0"/>
          </p:cNvCxnSpPr>
          <p:nvPr/>
        </p:nvCxnSpPr>
        <p:spPr>
          <a:xfrm flipH="1">
            <a:off x="2773775" y="3072948"/>
            <a:ext cx="10907" cy="2862374"/>
          </a:xfrm>
          <a:prstGeom prst="line">
            <a:avLst/>
          </a:prstGeom>
          <a:ln w="158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2836261" y="5045029"/>
            <a:ext cx="1048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/>
              <a:t>DGS-1520-28MP</a:t>
            </a:r>
            <a:endParaRPr kumimoji="1" lang="ja-JP" altLang="en-US" sz="1000" dirty="0"/>
          </a:p>
        </p:txBody>
      </p:sp>
      <p:cxnSp>
        <p:nvCxnSpPr>
          <p:cNvPr id="22" name="直線コネクタ 21"/>
          <p:cNvCxnSpPr>
            <a:stCxn id="145" idx="2"/>
            <a:endCxn id="140" idx="0"/>
          </p:cNvCxnSpPr>
          <p:nvPr/>
        </p:nvCxnSpPr>
        <p:spPr>
          <a:xfrm flipH="1">
            <a:off x="2625876" y="3072948"/>
            <a:ext cx="8620" cy="1977371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角丸四角形 5"/>
          <p:cNvSpPr/>
          <p:nvPr/>
        </p:nvSpPr>
        <p:spPr>
          <a:xfrm>
            <a:off x="75805" y="282103"/>
            <a:ext cx="4839517" cy="6490486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aa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7387" y="3043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+mj-ea"/>
                <a:ea typeface="+mj-ea"/>
              </a:rPr>
              <a:t>本館</a:t>
            </a:r>
            <a:endParaRPr kumimoji="1" lang="ja-JP" altLang="en-US" sz="1400" b="1" dirty="0">
              <a:latin typeface="+mj-ea"/>
              <a:ea typeface="+mj-ea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5047164" y="282103"/>
            <a:ext cx="7018940" cy="6490486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aa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161874" y="3043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+mj-ea"/>
                <a:ea typeface="+mj-ea"/>
              </a:rPr>
              <a:t>新館</a:t>
            </a:r>
            <a:endParaRPr kumimoji="1" lang="ja-JP" altLang="en-US" sz="1400" b="1" dirty="0">
              <a:latin typeface="+mj-ea"/>
              <a:ea typeface="+mj-ea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49798" y="5058385"/>
            <a:ext cx="759093" cy="3045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RTX1210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cxnSp>
        <p:nvCxnSpPr>
          <p:cNvPr id="11" name="直線コネクタ 10"/>
          <p:cNvCxnSpPr>
            <a:stCxn id="169" idx="3"/>
            <a:endCxn id="148" idx="1"/>
          </p:cNvCxnSpPr>
          <p:nvPr/>
        </p:nvCxnSpPr>
        <p:spPr>
          <a:xfrm flipV="1">
            <a:off x="1513555" y="5139149"/>
            <a:ext cx="611976" cy="2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stCxn id="171" idx="3"/>
            <a:endCxn id="153" idx="1"/>
          </p:cNvCxnSpPr>
          <p:nvPr/>
        </p:nvCxnSpPr>
        <p:spPr>
          <a:xfrm>
            <a:off x="1512298" y="5291224"/>
            <a:ext cx="834902" cy="731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832294" y="6019335"/>
            <a:ext cx="809403" cy="3045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dirty="0" smtClean="0">
                <a:solidFill>
                  <a:schemeClr val="tx1"/>
                </a:solidFill>
              </a:rPr>
              <a:t>RTX1210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cxnSp>
        <p:nvCxnSpPr>
          <p:cNvPr id="33" name="直線コネクタ 32"/>
          <p:cNvCxnSpPr>
            <a:stCxn id="176" idx="3"/>
            <a:endCxn id="150" idx="1"/>
          </p:cNvCxnSpPr>
          <p:nvPr/>
        </p:nvCxnSpPr>
        <p:spPr>
          <a:xfrm flipV="1">
            <a:off x="1641360" y="5364501"/>
            <a:ext cx="482914" cy="729313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stCxn id="179" idx="3"/>
            <a:endCxn id="155" idx="1"/>
          </p:cNvCxnSpPr>
          <p:nvPr/>
        </p:nvCxnSpPr>
        <p:spPr>
          <a:xfrm flipV="1">
            <a:off x="1640103" y="6248533"/>
            <a:ext cx="705840" cy="353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円/楕円 38"/>
          <p:cNvSpPr/>
          <p:nvPr/>
        </p:nvSpPr>
        <p:spPr>
          <a:xfrm>
            <a:off x="1561340" y="5030532"/>
            <a:ext cx="119139" cy="474001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02498" y="5203251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  <a:endParaRPr kumimoji="1" lang="ja-JP" altLang="en-US" sz="800" dirty="0"/>
          </a:p>
        </p:txBody>
      </p:sp>
      <p:sp>
        <p:nvSpPr>
          <p:cNvPr id="45" name="円/楕円 44"/>
          <p:cNvSpPr/>
          <p:nvPr/>
        </p:nvSpPr>
        <p:spPr>
          <a:xfrm>
            <a:off x="134242" y="4866193"/>
            <a:ext cx="421393" cy="147185"/>
          </a:xfrm>
          <a:prstGeom prst="ellips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8498" y="4832455"/>
            <a:ext cx="530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Internet</a:t>
            </a:r>
            <a:endParaRPr kumimoji="1" lang="ja-JP" altLang="en-US" sz="800" dirty="0"/>
          </a:p>
        </p:txBody>
      </p:sp>
      <p:sp>
        <p:nvSpPr>
          <p:cNvPr id="56" name="円/楕円 55"/>
          <p:cNvSpPr/>
          <p:nvPr/>
        </p:nvSpPr>
        <p:spPr>
          <a:xfrm>
            <a:off x="1717664" y="5842419"/>
            <a:ext cx="118802" cy="467045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755901" y="5971440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  <a:endParaRPr kumimoji="1" lang="ja-JP" altLang="en-US" sz="8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090248" y="5532552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VRRP</a:t>
            </a:r>
            <a:endParaRPr kumimoji="1" lang="ja-JP" altLang="en-US" sz="800" dirty="0"/>
          </a:p>
        </p:txBody>
      </p:sp>
      <p:sp>
        <p:nvSpPr>
          <p:cNvPr id="61" name="正方形/長方形 60"/>
          <p:cNvSpPr/>
          <p:nvPr/>
        </p:nvSpPr>
        <p:spPr>
          <a:xfrm>
            <a:off x="4067446" y="5059033"/>
            <a:ext cx="185423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305543" y="5943998"/>
            <a:ext cx="177150" cy="17307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075719" y="5279243"/>
            <a:ext cx="177150" cy="17094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305543" y="6164702"/>
            <a:ext cx="179201" cy="17307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66" name="カギ線コネクタ 65"/>
          <p:cNvCxnSpPr>
            <a:stCxn id="61" idx="3"/>
            <a:endCxn id="64" idx="3"/>
          </p:cNvCxnSpPr>
          <p:nvPr/>
        </p:nvCxnSpPr>
        <p:spPr>
          <a:xfrm>
            <a:off x="4252869" y="5145325"/>
            <a:ext cx="231875" cy="1105916"/>
          </a:xfrm>
          <a:prstGeom prst="bentConnector3">
            <a:avLst>
              <a:gd name="adj1" fmla="val 198588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68"/>
          <p:cNvCxnSpPr>
            <a:stCxn id="63" idx="3"/>
            <a:endCxn id="62" idx="3"/>
          </p:cNvCxnSpPr>
          <p:nvPr/>
        </p:nvCxnSpPr>
        <p:spPr>
          <a:xfrm>
            <a:off x="4252869" y="5364718"/>
            <a:ext cx="229824" cy="665819"/>
          </a:xfrm>
          <a:prstGeom prst="bentConnector3">
            <a:avLst>
              <a:gd name="adj1" fmla="val 169194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円/楕円 85"/>
          <p:cNvSpPr/>
          <p:nvPr/>
        </p:nvSpPr>
        <p:spPr>
          <a:xfrm>
            <a:off x="4545449" y="5632941"/>
            <a:ext cx="254061" cy="103453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008116" y="5950492"/>
            <a:ext cx="1048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/>
              <a:t>DGS-1520-28MP</a:t>
            </a:r>
            <a:endParaRPr kumimoji="1" lang="ja-JP" altLang="en-US" sz="100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8427181" y="5051954"/>
            <a:ext cx="2130552" cy="40233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7431803" y="5072481"/>
            <a:ext cx="1048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/>
              <a:t>DGS-1520-28MP</a:t>
            </a:r>
            <a:endParaRPr kumimoji="1" lang="ja-JP" altLang="en-US" sz="10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380583" y="5061379"/>
            <a:ext cx="177150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0532835" y="6016252"/>
            <a:ext cx="177150" cy="17307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10380583" y="5276681"/>
            <a:ext cx="177150" cy="1758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10532835" y="6236956"/>
            <a:ext cx="179201" cy="17307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109" name="カギ線コネクタ 108"/>
          <p:cNvCxnSpPr>
            <a:stCxn id="105" idx="3"/>
            <a:endCxn id="108" idx="3"/>
          </p:cNvCxnSpPr>
          <p:nvPr/>
        </p:nvCxnSpPr>
        <p:spPr>
          <a:xfrm>
            <a:off x="10557733" y="5147671"/>
            <a:ext cx="154303" cy="1175824"/>
          </a:xfrm>
          <a:prstGeom prst="bentConnector3">
            <a:avLst>
              <a:gd name="adj1" fmla="val 235267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カギ線コネクタ 109"/>
          <p:cNvCxnSpPr>
            <a:stCxn id="107" idx="3"/>
            <a:endCxn id="106" idx="3"/>
          </p:cNvCxnSpPr>
          <p:nvPr/>
        </p:nvCxnSpPr>
        <p:spPr>
          <a:xfrm>
            <a:off x="10557733" y="5364610"/>
            <a:ext cx="152252" cy="738181"/>
          </a:xfrm>
          <a:prstGeom prst="bentConnector3">
            <a:avLst>
              <a:gd name="adj1" fmla="val 192135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>
            <a:off x="7550387" y="6092636"/>
            <a:ext cx="10486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/>
              <a:t>DGS-1520-28MP</a:t>
            </a:r>
            <a:endParaRPr kumimoji="1" lang="ja-JP" altLang="en-US" sz="1000" dirty="0"/>
          </a:p>
        </p:txBody>
      </p:sp>
      <p:sp>
        <p:nvSpPr>
          <p:cNvPr id="114" name="正方形/長方形 113"/>
          <p:cNvSpPr/>
          <p:nvPr/>
        </p:nvSpPr>
        <p:spPr>
          <a:xfrm>
            <a:off x="3879275" y="5059872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3890296" y="5282104"/>
            <a:ext cx="177150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7" name="カギ線コネクタ 116"/>
          <p:cNvCxnSpPr>
            <a:stCxn id="114" idx="0"/>
            <a:endCxn id="118" idx="0"/>
          </p:cNvCxnSpPr>
          <p:nvPr/>
        </p:nvCxnSpPr>
        <p:spPr>
          <a:xfrm rot="16200000" flipH="1">
            <a:off x="7124132" y="1909413"/>
            <a:ext cx="1969" cy="6302886"/>
          </a:xfrm>
          <a:prstGeom prst="bentConnector3">
            <a:avLst>
              <a:gd name="adj1" fmla="val -1009558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正方形/長方形 117"/>
          <p:cNvSpPr/>
          <p:nvPr/>
        </p:nvSpPr>
        <p:spPr>
          <a:xfrm>
            <a:off x="10187985" y="5061841"/>
            <a:ext cx="177150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10190997" y="5278878"/>
            <a:ext cx="178706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2" name="カギ線コネクタ 121"/>
          <p:cNvCxnSpPr>
            <a:stCxn id="115" idx="2"/>
            <a:endCxn id="128" idx="0"/>
          </p:cNvCxnSpPr>
          <p:nvPr/>
        </p:nvCxnSpPr>
        <p:spPr>
          <a:xfrm rot="16200000" flipH="1">
            <a:off x="6924309" y="2509249"/>
            <a:ext cx="563346" cy="6454223"/>
          </a:xfrm>
          <a:prstGeom prst="bentConnector3">
            <a:avLst>
              <a:gd name="adj1" fmla="val 21771"/>
            </a:avLst>
          </a:prstGeom>
          <a:ln w="19050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正方形/長方形 127"/>
          <p:cNvSpPr/>
          <p:nvPr/>
        </p:nvSpPr>
        <p:spPr>
          <a:xfrm>
            <a:off x="10344519" y="6018034"/>
            <a:ext cx="177150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10347531" y="6235071"/>
            <a:ext cx="178706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4122618" y="5941487"/>
            <a:ext cx="171627" cy="178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00" dirty="0"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4116508" y="6159573"/>
            <a:ext cx="177150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1" name="カギ線コネクタ 150"/>
          <p:cNvCxnSpPr>
            <a:stCxn id="127" idx="2"/>
            <a:endCxn id="123" idx="2"/>
          </p:cNvCxnSpPr>
          <p:nvPr/>
        </p:nvCxnSpPr>
        <p:spPr>
          <a:xfrm rot="16200000" flipH="1">
            <a:off x="7282945" y="3278231"/>
            <a:ext cx="61474" cy="6241665"/>
          </a:xfrm>
          <a:prstGeom prst="bentConnector3">
            <a:avLst>
              <a:gd name="adj1" fmla="val 342520"/>
            </a:avLst>
          </a:prstGeom>
          <a:ln w="19050">
            <a:solidFill>
              <a:srgbClr val="FF66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円/楕円 173"/>
          <p:cNvSpPr/>
          <p:nvPr/>
        </p:nvSpPr>
        <p:spPr>
          <a:xfrm>
            <a:off x="2526686" y="3348287"/>
            <a:ext cx="339130" cy="12137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6196353" y="5580599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  <a:endParaRPr kumimoji="1" lang="ja-JP" altLang="en-US" sz="800" dirty="0"/>
          </a:p>
        </p:txBody>
      </p:sp>
      <p:cxnSp>
        <p:nvCxnSpPr>
          <p:cNvPr id="222" name="直線コネクタ 221"/>
          <p:cNvCxnSpPr/>
          <p:nvPr/>
        </p:nvCxnSpPr>
        <p:spPr>
          <a:xfrm>
            <a:off x="5253103" y="4459570"/>
            <a:ext cx="6445253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/>
          <p:cNvSpPr txBox="1"/>
          <p:nvPr/>
        </p:nvSpPr>
        <p:spPr>
          <a:xfrm>
            <a:off x="2036126" y="4849354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>
                <a:solidFill>
                  <a:srgbClr val="FF0000"/>
                </a:solidFill>
              </a:rPr>
              <a:t>SW1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327114" y="5712199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SW2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8015253" y="4892335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SW3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8204755" y="5869737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SW4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10338589" y="5039565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27</a:t>
            </a:r>
            <a:endParaRPr kumimoji="1" lang="ja-JP" altLang="en-US" sz="800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4011215" y="5034505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27</a:t>
            </a:r>
            <a:endParaRPr kumimoji="1" lang="ja-JP" altLang="en-US" sz="800" dirty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10323576" y="5256426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28</a:t>
            </a:r>
            <a:endParaRPr kumimoji="1" lang="ja-JP" altLang="en-US" sz="800" dirty="0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024050" y="5257180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28</a:t>
            </a:r>
            <a:endParaRPr kumimoji="1" lang="ja-JP" altLang="en-US" sz="800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10136035" y="525688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26</a:t>
            </a:r>
            <a:endParaRPr kumimoji="1" lang="ja-JP" altLang="en-US" sz="800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3824958" y="525616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26</a:t>
            </a:r>
            <a:endParaRPr kumimoji="1" lang="ja-JP" altLang="en-US" sz="800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10145792" y="5040411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25</a:t>
            </a:r>
            <a:endParaRPr kumimoji="1" lang="ja-JP" altLang="en-US" sz="800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825142" y="5043976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25</a:t>
            </a:r>
            <a:endParaRPr kumimoji="1" lang="ja-JP" altLang="en-US" sz="800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0483769" y="5996825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27</a:t>
            </a:r>
            <a:endParaRPr kumimoji="1" lang="ja-JP" altLang="en-US" sz="800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10487648" y="6221940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28</a:t>
            </a:r>
            <a:endParaRPr kumimoji="1" lang="ja-JP" altLang="en-US" sz="800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10290886" y="621435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26</a:t>
            </a:r>
            <a:endParaRPr kumimoji="1" lang="ja-JP" altLang="en-US" sz="800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10300643" y="5997881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25</a:t>
            </a:r>
            <a:endParaRPr kumimoji="1" lang="ja-JP" altLang="en-US" sz="800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4262672" y="5915073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27</a:t>
            </a:r>
            <a:endParaRPr kumimoji="1" lang="ja-JP" altLang="en-US" sz="800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258192" y="6142585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28</a:t>
            </a:r>
            <a:endParaRPr kumimoji="1" lang="ja-JP" altLang="en-US" sz="800" dirty="0"/>
          </a:p>
        </p:txBody>
      </p:sp>
      <p:sp>
        <p:nvSpPr>
          <p:cNvPr id="127" name="テキスト ボックス 126"/>
          <p:cNvSpPr txBox="1"/>
          <p:nvPr/>
        </p:nvSpPr>
        <p:spPr>
          <a:xfrm>
            <a:off x="4049221" y="6152883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26</a:t>
            </a:r>
            <a:endParaRPr kumimoji="1" lang="ja-JP" altLang="en-US" sz="800" dirty="0"/>
          </a:p>
        </p:txBody>
      </p:sp>
      <p:sp>
        <p:nvSpPr>
          <p:cNvPr id="140" name="正方形/長方形 139"/>
          <p:cNvSpPr/>
          <p:nvPr/>
        </p:nvSpPr>
        <p:spPr>
          <a:xfrm>
            <a:off x="2531477" y="5050319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正方形/長方形 141"/>
          <p:cNvSpPr/>
          <p:nvPr/>
        </p:nvSpPr>
        <p:spPr>
          <a:xfrm>
            <a:off x="2679376" y="5935322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2715866" y="2937452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45" name="正方形/長方形 144"/>
          <p:cNvSpPr/>
          <p:nvPr/>
        </p:nvSpPr>
        <p:spPr>
          <a:xfrm>
            <a:off x="2565680" y="2937452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8" name="正方形/長方形 147"/>
          <p:cNvSpPr/>
          <p:nvPr/>
        </p:nvSpPr>
        <p:spPr>
          <a:xfrm>
            <a:off x="2125531" y="5052857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>
          <a:xfrm>
            <a:off x="2124274" y="5278209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正方形/長方形 152"/>
          <p:cNvSpPr/>
          <p:nvPr/>
        </p:nvSpPr>
        <p:spPr>
          <a:xfrm>
            <a:off x="2347200" y="5936889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正方形/長方形 154"/>
          <p:cNvSpPr/>
          <p:nvPr/>
        </p:nvSpPr>
        <p:spPr>
          <a:xfrm>
            <a:off x="2345943" y="6162241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正方形/長方形 156"/>
          <p:cNvSpPr/>
          <p:nvPr/>
        </p:nvSpPr>
        <p:spPr>
          <a:xfrm>
            <a:off x="8441369" y="5045773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正方形/長方形 158"/>
          <p:cNvSpPr/>
          <p:nvPr/>
        </p:nvSpPr>
        <p:spPr>
          <a:xfrm>
            <a:off x="8585988" y="6008071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4168304" y="5565258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Stack</a:t>
            </a:r>
            <a:endParaRPr kumimoji="1" lang="ja-JP" altLang="en-US" sz="800" dirty="0"/>
          </a:p>
        </p:txBody>
      </p:sp>
      <p:sp>
        <p:nvSpPr>
          <p:cNvPr id="158" name="円/楕円 157"/>
          <p:cNvSpPr/>
          <p:nvPr/>
        </p:nvSpPr>
        <p:spPr>
          <a:xfrm>
            <a:off x="10763859" y="5696137"/>
            <a:ext cx="256690" cy="102593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10966178" y="5625381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Stack</a:t>
            </a:r>
            <a:endParaRPr kumimoji="1" lang="ja-JP" altLang="en-US" sz="800" dirty="0"/>
          </a:p>
        </p:txBody>
      </p:sp>
      <p:sp>
        <p:nvSpPr>
          <p:cNvPr id="161" name="円/楕円 160"/>
          <p:cNvSpPr/>
          <p:nvPr/>
        </p:nvSpPr>
        <p:spPr>
          <a:xfrm>
            <a:off x="6242487" y="4707047"/>
            <a:ext cx="240830" cy="1970647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4" name="直線コネクタ 183"/>
          <p:cNvCxnSpPr/>
          <p:nvPr/>
        </p:nvCxnSpPr>
        <p:spPr>
          <a:xfrm>
            <a:off x="139853" y="4459570"/>
            <a:ext cx="4537642" cy="0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正方形/長方形 239"/>
          <p:cNvSpPr/>
          <p:nvPr/>
        </p:nvSpPr>
        <p:spPr>
          <a:xfrm>
            <a:off x="595100" y="2084279"/>
            <a:ext cx="859499" cy="181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172.21.1.31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2847697" y="3317744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</a:p>
        </p:txBody>
      </p:sp>
      <p:cxnSp>
        <p:nvCxnSpPr>
          <p:cNvPr id="166" name="カギ線コネクタ 165"/>
          <p:cNvCxnSpPr>
            <a:stCxn id="131" idx="0"/>
            <a:endCxn id="94" idx="2"/>
          </p:cNvCxnSpPr>
          <p:nvPr/>
        </p:nvCxnSpPr>
        <p:spPr>
          <a:xfrm rot="5400000" flipH="1" flipV="1">
            <a:off x="7009470" y="2671293"/>
            <a:ext cx="469156" cy="6071232"/>
          </a:xfrm>
          <a:prstGeom prst="bentConnector3">
            <a:avLst>
              <a:gd name="adj1" fmla="val 26696"/>
            </a:avLst>
          </a:prstGeom>
          <a:ln w="19050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正方形/長方形 168"/>
          <p:cNvSpPr/>
          <p:nvPr/>
        </p:nvSpPr>
        <p:spPr>
          <a:xfrm>
            <a:off x="1324757" y="5065934"/>
            <a:ext cx="188798" cy="152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1324757" y="5216431"/>
            <a:ext cx="187541" cy="1495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418964" y="5159150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LAN2</a:t>
            </a:r>
            <a:endParaRPr kumimoji="1" lang="ja-JP" altLang="en-US" sz="800" dirty="0"/>
          </a:p>
        </p:txBody>
      </p:sp>
      <p:sp>
        <p:nvSpPr>
          <p:cNvPr id="176" name="正方形/長方形 175"/>
          <p:cNvSpPr/>
          <p:nvPr/>
        </p:nvSpPr>
        <p:spPr>
          <a:xfrm>
            <a:off x="1452562" y="6017620"/>
            <a:ext cx="188798" cy="1523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1427687" y="5983170"/>
            <a:ext cx="2359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1</a:t>
            </a:r>
            <a:endParaRPr kumimoji="1" lang="ja-JP" altLang="en-US" sz="800" dirty="0"/>
          </a:p>
        </p:txBody>
      </p:sp>
      <p:sp>
        <p:nvSpPr>
          <p:cNvPr id="179" name="正方形/長方形 178"/>
          <p:cNvSpPr/>
          <p:nvPr/>
        </p:nvSpPr>
        <p:spPr>
          <a:xfrm>
            <a:off x="1452562" y="6174093"/>
            <a:ext cx="187541" cy="14958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1433930" y="6144023"/>
            <a:ext cx="2194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/>
              <a:t>2</a:t>
            </a:r>
            <a:endParaRPr kumimoji="1" lang="ja-JP" altLang="en-US" sz="800" dirty="0"/>
          </a:p>
        </p:txBody>
      </p:sp>
      <p:sp>
        <p:nvSpPr>
          <p:cNvPr id="181" name="テキスト ボックス 180"/>
          <p:cNvSpPr txBox="1"/>
          <p:nvPr/>
        </p:nvSpPr>
        <p:spPr>
          <a:xfrm>
            <a:off x="511535" y="6133975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LAN2</a:t>
            </a:r>
            <a:endParaRPr kumimoji="1" lang="ja-JP" altLang="en-US" sz="800" dirty="0"/>
          </a:p>
        </p:txBody>
      </p:sp>
      <p:sp>
        <p:nvSpPr>
          <p:cNvPr id="182" name="正方形/長方形 181"/>
          <p:cNvSpPr/>
          <p:nvPr/>
        </p:nvSpPr>
        <p:spPr>
          <a:xfrm>
            <a:off x="1802322" y="2663943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5" name="正方形/長方形 184"/>
          <p:cNvSpPr/>
          <p:nvPr/>
        </p:nvSpPr>
        <p:spPr>
          <a:xfrm>
            <a:off x="1660682" y="2663943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8" name="正方形/長方形 187"/>
          <p:cNvSpPr/>
          <p:nvPr/>
        </p:nvSpPr>
        <p:spPr>
          <a:xfrm>
            <a:off x="2081719" y="2665109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89" name="正方形/長方形 188"/>
          <p:cNvSpPr/>
          <p:nvPr/>
        </p:nvSpPr>
        <p:spPr>
          <a:xfrm>
            <a:off x="1940079" y="2665109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2" name="正方形/長方形 191"/>
          <p:cNvSpPr/>
          <p:nvPr/>
        </p:nvSpPr>
        <p:spPr>
          <a:xfrm>
            <a:off x="2364999" y="2665109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93" name="正方形/長方形 192"/>
          <p:cNvSpPr/>
          <p:nvPr/>
        </p:nvSpPr>
        <p:spPr>
          <a:xfrm>
            <a:off x="2223359" y="2662365"/>
            <a:ext cx="137632" cy="135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96" name="カギ線コネクタ 195"/>
          <p:cNvCxnSpPr>
            <a:stCxn id="185" idx="0"/>
            <a:endCxn id="240" idx="3"/>
          </p:cNvCxnSpPr>
          <p:nvPr/>
        </p:nvCxnSpPr>
        <p:spPr>
          <a:xfrm rot="16200000" flipV="1">
            <a:off x="1347521" y="2281965"/>
            <a:ext cx="489057" cy="274899"/>
          </a:xfrm>
          <a:prstGeom prst="bentConnector2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テキスト ボックス 197"/>
          <p:cNvSpPr txBox="1"/>
          <p:nvPr/>
        </p:nvSpPr>
        <p:spPr>
          <a:xfrm>
            <a:off x="4064288" y="5927693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25</a:t>
            </a:r>
            <a:endParaRPr kumimoji="1" lang="ja-JP" altLang="en-US" sz="800" dirty="0"/>
          </a:p>
        </p:txBody>
      </p:sp>
      <p:cxnSp>
        <p:nvCxnSpPr>
          <p:cNvPr id="34" name="カギ線コネクタ 33"/>
          <p:cNvCxnSpPr>
            <a:stCxn id="24" idx="2"/>
            <a:endCxn id="32" idx="0"/>
          </p:cNvCxnSpPr>
          <p:nvPr/>
        </p:nvCxnSpPr>
        <p:spPr>
          <a:xfrm rot="16200000" flipH="1">
            <a:off x="854987" y="5637325"/>
            <a:ext cx="656367" cy="107651"/>
          </a:xfrm>
          <a:prstGeom prst="bentConnector3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テキスト ボックス 205"/>
          <p:cNvSpPr txBox="1"/>
          <p:nvPr/>
        </p:nvSpPr>
        <p:spPr>
          <a:xfrm>
            <a:off x="641955" y="4522415"/>
            <a:ext cx="132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VIP:192.168.100.1/22</a:t>
            </a:r>
          </a:p>
          <a:p>
            <a:r>
              <a:rPr lang="en-US" altLang="ja-JP" sz="800" dirty="0" smtClean="0"/>
              <a:t>Primary:192.168.100.11/22</a:t>
            </a:r>
          </a:p>
          <a:p>
            <a:r>
              <a:rPr kumimoji="1" lang="en-US" altLang="ja-JP" sz="800" dirty="0" smtClean="0"/>
              <a:t>Secondary:172.21.1.1/16</a:t>
            </a:r>
          </a:p>
        </p:txBody>
      </p:sp>
      <p:sp>
        <p:nvSpPr>
          <p:cNvPr id="207" name="テキスト ボックス 206"/>
          <p:cNvSpPr txBox="1"/>
          <p:nvPr/>
        </p:nvSpPr>
        <p:spPr>
          <a:xfrm>
            <a:off x="499256" y="6333182"/>
            <a:ext cx="132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VIP:192.168.100.1/22</a:t>
            </a:r>
          </a:p>
          <a:p>
            <a:r>
              <a:rPr lang="en-US" altLang="ja-JP" sz="800" dirty="0" smtClean="0"/>
              <a:t>Primary:192.168.100.12/22</a:t>
            </a:r>
          </a:p>
          <a:p>
            <a:r>
              <a:rPr kumimoji="1" lang="en-US" altLang="ja-JP" sz="800" dirty="0" smtClean="0"/>
              <a:t>Secondary:172.21.1.1/16</a:t>
            </a:r>
          </a:p>
        </p:txBody>
      </p:sp>
      <p:sp>
        <p:nvSpPr>
          <p:cNvPr id="210" name="円/楕円 209"/>
          <p:cNvSpPr/>
          <p:nvPr/>
        </p:nvSpPr>
        <p:spPr>
          <a:xfrm>
            <a:off x="135161" y="5827365"/>
            <a:ext cx="421393" cy="147185"/>
          </a:xfrm>
          <a:prstGeom prst="ellipse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11" name="テキスト ボックス 210"/>
          <p:cNvSpPr txBox="1"/>
          <p:nvPr/>
        </p:nvSpPr>
        <p:spPr>
          <a:xfrm>
            <a:off x="84612" y="5792725"/>
            <a:ext cx="530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Internet</a:t>
            </a:r>
            <a:endParaRPr kumimoji="1" lang="ja-JP" altLang="en-US" sz="800" dirty="0"/>
          </a:p>
        </p:txBody>
      </p:sp>
      <p:sp>
        <p:nvSpPr>
          <p:cNvPr id="223" name="正方形/長方形 222"/>
          <p:cNvSpPr/>
          <p:nvPr/>
        </p:nvSpPr>
        <p:spPr>
          <a:xfrm>
            <a:off x="6233521" y="3768138"/>
            <a:ext cx="1221302" cy="39578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DGS-1100-08P</a:t>
            </a:r>
            <a:endParaRPr lang="ja-JP" altLang="en-US" sz="1000" dirty="0"/>
          </a:p>
        </p:txBody>
      </p:sp>
      <p:sp>
        <p:nvSpPr>
          <p:cNvPr id="261" name="正方形/長方形 260"/>
          <p:cNvSpPr/>
          <p:nvPr/>
        </p:nvSpPr>
        <p:spPr>
          <a:xfrm>
            <a:off x="7321277" y="4031068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62" name="正方形/長方形 261"/>
          <p:cNvSpPr/>
          <p:nvPr/>
        </p:nvSpPr>
        <p:spPr>
          <a:xfrm>
            <a:off x="7179113" y="4031742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63" name="正方形/長方形 262"/>
          <p:cNvSpPr/>
          <p:nvPr/>
        </p:nvSpPr>
        <p:spPr>
          <a:xfrm>
            <a:off x="6387678" y="3773603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64" name="正方形/長方形 263"/>
          <p:cNvSpPr/>
          <p:nvPr/>
        </p:nvSpPr>
        <p:spPr>
          <a:xfrm>
            <a:off x="6246038" y="3773603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65" name="正方形/長方形 264"/>
          <p:cNvSpPr/>
          <p:nvPr/>
        </p:nvSpPr>
        <p:spPr>
          <a:xfrm>
            <a:off x="6667075" y="3772045"/>
            <a:ext cx="141640" cy="13679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6" name="正方形/長方形 265"/>
          <p:cNvSpPr/>
          <p:nvPr/>
        </p:nvSpPr>
        <p:spPr>
          <a:xfrm>
            <a:off x="6525435" y="3774769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7" name="正方形/長方形 266"/>
          <p:cNvSpPr/>
          <p:nvPr/>
        </p:nvSpPr>
        <p:spPr>
          <a:xfrm>
            <a:off x="6950355" y="3774769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68" name="正方形/長方形 267"/>
          <p:cNvSpPr/>
          <p:nvPr/>
        </p:nvSpPr>
        <p:spPr>
          <a:xfrm>
            <a:off x="6808715" y="3772025"/>
            <a:ext cx="137632" cy="135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270" name="カギ線コネクタ 269"/>
          <p:cNvCxnSpPr>
            <a:stCxn id="261" idx="2"/>
            <a:endCxn id="159" idx="0"/>
          </p:cNvCxnSpPr>
          <p:nvPr/>
        </p:nvCxnSpPr>
        <p:spPr>
          <a:xfrm rot="16200000" flipH="1">
            <a:off x="7114487" y="4442170"/>
            <a:ext cx="1841507" cy="1290294"/>
          </a:xfrm>
          <a:prstGeom prst="bentConnector3">
            <a:avLst>
              <a:gd name="adj1" fmla="val 16203"/>
            </a:avLst>
          </a:prstGeom>
          <a:ln w="158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カギ線コネクタ 272"/>
          <p:cNvCxnSpPr>
            <a:stCxn id="262" idx="2"/>
            <a:endCxn id="157" idx="0"/>
          </p:cNvCxnSpPr>
          <p:nvPr/>
        </p:nvCxnSpPr>
        <p:spPr>
          <a:xfrm rot="16200000" flipH="1">
            <a:off x="7452581" y="3962585"/>
            <a:ext cx="878535" cy="1287839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テキスト ボックス 277"/>
          <p:cNvSpPr txBox="1"/>
          <p:nvPr/>
        </p:nvSpPr>
        <p:spPr>
          <a:xfrm>
            <a:off x="3045604" y="5223310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IP:172.21.1.3</a:t>
            </a:r>
            <a:endParaRPr kumimoji="1" lang="en-US" altLang="ja-JP" sz="900" dirty="0" smtClean="0"/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1708625" y="2891079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IP:172.21.1.30</a:t>
            </a:r>
            <a:endParaRPr kumimoji="1" lang="en-US" altLang="ja-JP" sz="900" dirty="0" smtClean="0"/>
          </a:p>
        </p:txBody>
      </p:sp>
      <p:sp>
        <p:nvSpPr>
          <p:cNvPr id="285" name="正方形/長方形 284"/>
          <p:cNvSpPr/>
          <p:nvPr/>
        </p:nvSpPr>
        <p:spPr>
          <a:xfrm>
            <a:off x="597566" y="1850144"/>
            <a:ext cx="859499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172.21.1.32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87" name="カギ線コネクタ 286"/>
          <p:cNvCxnSpPr>
            <a:stCxn id="182" idx="0"/>
            <a:endCxn id="285" idx="3"/>
          </p:cNvCxnSpPr>
          <p:nvPr/>
        </p:nvCxnSpPr>
        <p:spPr>
          <a:xfrm rot="16200000" flipV="1">
            <a:off x="1303061" y="2095865"/>
            <a:ext cx="722083" cy="414073"/>
          </a:xfrm>
          <a:prstGeom prst="bentConnector2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/>
          <p:cNvSpPr/>
          <p:nvPr/>
        </p:nvSpPr>
        <p:spPr>
          <a:xfrm>
            <a:off x="3047712" y="2058697"/>
            <a:ext cx="876604" cy="1875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172.21.1.34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89" name="カギ線コネクタ 288"/>
          <p:cNvCxnSpPr>
            <a:stCxn id="188" idx="0"/>
            <a:endCxn id="288" idx="1"/>
          </p:cNvCxnSpPr>
          <p:nvPr/>
        </p:nvCxnSpPr>
        <p:spPr>
          <a:xfrm rot="5400000" flipH="1" flipV="1">
            <a:off x="2342795" y="1960193"/>
            <a:ext cx="512657" cy="897177"/>
          </a:xfrm>
          <a:prstGeom prst="bentConnector2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/>
          <p:cNvSpPr/>
          <p:nvPr/>
        </p:nvSpPr>
        <p:spPr>
          <a:xfrm>
            <a:off x="3050178" y="1830266"/>
            <a:ext cx="876604" cy="1875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172.21.1.33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91" name="カギ線コネクタ 290"/>
          <p:cNvCxnSpPr>
            <a:stCxn id="189" idx="0"/>
            <a:endCxn id="290" idx="1"/>
          </p:cNvCxnSpPr>
          <p:nvPr/>
        </p:nvCxnSpPr>
        <p:spPr>
          <a:xfrm rot="5400000" flipH="1" flipV="1">
            <a:off x="2158992" y="1773924"/>
            <a:ext cx="741088" cy="1041283"/>
          </a:xfrm>
          <a:prstGeom prst="bentConnector2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/>
          <p:cNvSpPr/>
          <p:nvPr/>
        </p:nvSpPr>
        <p:spPr>
          <a:xfrm>
            <a:off x="3051569" y="2291922"/>
            <a:ext cx="876604" cy="1875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172.21.1.35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93" name="カギ線コネクタ 292"/>
          <p:cNvCxnSpPr>
            <a:stCxn id="193" idx="0"/>
            <a:endCxn id="292" idx="1"/>
          </p:cNvCxnSpPr>
          <p:nvPr/>
        </p:nvCxnSpPr>
        <p:spPr>
          <a:xfrm rot="5400000" flipH="1" flipV="1">
            <a:off x="2533528" y="2144324"/>
            <a:ext cx="276688" cy="759394"/>
          </a:xfrm>
          <a:prstGeom prst="bentConnector2">
            <a:avLst/>
          </a:prstGeom>
          <a:ln w="1270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角丸四角形 293"/>
          <p:cNvSpPr/>
          <p:nvPr/>
        </p:nvSpPr>
        <p:spPr>
          <a:xfrm>
            <a:off x="418964" y="1535694"/>
            <a:ext cx="3605086" cy="1010634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5" name="テキスト ボックス 294"/>
          <p:cNvSpPr txBox="1"/>
          <p:nvPr/>
        </p:nvSpPr>
        <p:spPr>
          <a:xfrm>
            <a:off x="504213" y="1641687"/>
            <a:ext cx="7476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3F</a:t>
            </a:r>
            <a:r>
              <a:rPr lang="ja-JP" altLang="en-US" sz="800" dirty="0" smtClean="0">
                <a:latin typeface="+mj-ea"/>
                <a:ea typeface="+mj-ea"/>
              </a:rPr>
              <a:t>カトレア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297" name="テキスト ボックス 296"/>
          <p:cNvSpPr txBox="1"/>
          <p:nvPr/>
        </p:nvSpPr>
        <p:spPr>
          <a:xfrm>
            <a:off x="2948535" y="1626970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3F</a:t>
            </a:r>
            <a:r>
              <a:rPr lang="ja-JP" altLang="en-US" sz="800" dirty="0" smtClean="0">
                <a:latin typeface="+mj-ea"/>
                <a:ea typeface="+mj-ea"/>
              </a:rPr>
              <a:t>クリスタル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5271492" y="2523106"/>
            <a:ext cx="848058" cy="181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172.21.2.13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162" name="カギ線コネクタ 161"/>
          <p:cNvCxnSpPr>
            <a:stCxn id="253" idx="0"/>
            <a:endCxn id="156" idx="3"/>
          </p:cNvCxnSpPr>
          <p:nvPr/>
        </p:nvCxnSpPr>
        <p:spPr>
          <a:xfrm rot="16200000" flipV="1">
            <a:off x="6131067" y="2602196"/>
            <a:ext cx="485358" cy="508392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正方形/長方形 162"/>
          <p:cNvSpPr/>
          <p:nvPr/>
        </p:nvSpPr>
        <p:spPr>
          <a:xfrm>
            <a:off x="5271492" y="2732502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172.21.2.12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164" name="カギ線コネクタ 163"/>
          <p:cNvCxnSpPr>
            <a:stCxn id="254" idx="0"/>
            <a:endCxn id="163" idx="3"/>
          </p:cNvCxnSpPr>
          <p:nvPr/>
        </p:nvCxnSpPr>
        <p:spPr>
          <a:xfrm rot="16200000" flipV="1">
            <a:off x="6165500" y="2778269"/>
            <a:ext cx="274853" cy="366752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角丸四角形 164"/>
          <p:cNvSpPr/>
          <p:nvPr/>
        </p:nvSpPr>
        <p:spPr>
          <a:xfrm>
            <a:off x="5153397" y="2302777"/>
            <a:ext cx="1130287" cy="680255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5117884" y="2324655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1F</a:t>
            </a:r>
            <a:r>
              <a:rPr lang="ja-JP" altLang="en-US" sz="800" dirty="0">
                <a:latin typeface="+mj-ea"/>
                <a:ea typeface="+mj-ea"/>
              </a:rPr>
              <a:t>迎賓館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6268675" y="3982520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IP:172.21.2.20</a:t>
            </a:r>
            <a:endParaRPr kumimoji="1" lang="en-US" altLang="ja-JP" sz="900" dirty="0" smtClean="0"/>
          </a:p>
        </p:txBody>
      </p:sp>
      <p:sp>
        <p:nvSpPr>
          <p:cNvPr id="186" name="正方形/長方形 185"/>
          <p:cNvSpPr/>
          <p:nvPr/>
        </p:nvSpPr>
        <p:spPr>
          <a:xfrm>
            <a:off x="6905680" y="2189309"/>
            <a:ext cx="1221302" cy="40233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/>
              <a:t>DGS-1100-08P</a:t>
            </a:r>
            <a:endParaRPr lang="ja-JP" altLang="en-US" sz="1000" dirty="0"/>
          </a:p>
        </p:txBody>
      </p:sp>
      <p:sp>
        <p:nvSpPr>
          <p:cNvPr id="187" name="正方形/長方形 186"/>
          <p:cNvSpPr/>
          <p:nvPr/>
        </p:nvSpPr>
        <p:spPr>
          <a:xfrm>
            <a:off x="7973381" y="246427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90" name="正方形/長方形 189"/>
          <p:cNvSpPr/>
          <p:nvPr/>
        </p:nvSpPr>
        <p:spPr>
          <a:xfrm>
            <a:off x="7823195" y="246427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91" name="正方形/長方形 190"/>
          <p:cNvSpPr/>
          <p:nvPr/>
        </p:nvSpPr>
        <p:spPr>
          <a:xfrm>
            <a:off x="7059837" y="2190762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4" name="正方形/長方形 193"/>
          <p:cNvSpPr/>
          <p:nvPr/>
        </p:nvSpPr>
        <p:spPr>
          <a:xfrm>
            <a:off x="6918197" y="2190762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5" name="正方形/長方形 194"/>
          <p:cNvSpPr/>
          <p:nvPr/>
        </p:nvSpPr>
        <p:spPr>
          <a:xfrm>
            <a:off x="7339234" y="2191928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7" name="正方形/長方形 196"/>
          <p:cNvSpPr/>
          <p:nvPr/>
        </p:nvSpPr>
        <p:spPr>
          <a:xfrm>
            <a:off x="7197594" y="2191928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9" name="正方形/長方形 198"/>
          <p:cNvSpPr/>
          <p:nvPr/>
        </p:nvSpPr>
        <p:spPr>
          <a:xfrm>
            <a:off x="7622514" y="2191928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0" name="正方形/長方形 199"/>
          <p:cNvSpPr/>
          <p:nvPr/>
        </p:nvSpPr>
        <p:spPr>
          <a:xfrm>
            <a:off x="7480874" y="2189184"/>
            <a:ext cx="137632" cy="135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01" name="正方形/長方形 200"/>
          <p:cNvSpPr/>
          <p:nvPr/>
        </p:nvSpPr>
        <p:spPr>
          <a:xfrm>
            <a:off x="5868701" y="1434063"/>
            <a:ext cx="848058" cy="181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172.21.2.33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02" name="カギ線コネクタ 201"/>
          <p:cNvCxnSpPr>
            <a:stCxn id="197" idx="0"/>
            <a:endCxn id="201" idx="3"/>
          </p:cNvCxnSpPr>
          <p:nvPr/>
        </p:nvCxnSpPr>
        <p:spPr>
          <a:xfrm rot="16200000" flipV="1">
            <a:off x="6657956" y="1583473"/>
            <a:ext cx="667258" cy="549651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正方形/長方形 202"/>
          <p:cNvSpPr/>
          <p:nvPr/>
        </p:nvSpPr>
        <p:spPr>
          <a:xfrm>
            <a:off x="5868701" y="1643459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172.21.2.32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08" name="カギ線コネクタ 207"/>
          <p:cNvCxnSpPr>
            <a:stCxn id="191" idx="0"/>
            <a:endCxn id="203" idx="3"/>
          </p:cNvCxnSpPr>
          <p:nvPr/>
        </p:nvCxnSpPr>
        <p:spPr>
          <a:xfrm rot="16200000" flipV="1">
            <a:off x="6694913" y="1757022"/>
            <a:ext cx="455587" cy="411894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角丸四角形 208"/>
          <p:cNvSpPr/>
          <p:nvPr/>
        </p:nvSpPr>
        <p:spPr>
          <a:xfrm>
            <a:off x="5745521" y="1199815"/>
            <a:ext cx="2911610" cy="892097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2" name="テキスト ボックス 211"/>
          <p:cNvSpPr txBox="1"/>
          <p:nvPr/>
        </p:nvSpPr>
        <p:spPr>
          <a:xfrm>
            <a:off x="5749159" y="1245952"/>
            <a:ext cx="7152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3F</a:t>
            </a:r>
            <a:r>
              <a:rPr lang="ja-JP" altLang="en-US" sz="800" dirty="0" smtClean="0">
                <a:latin typeface="+mj-ea"/>
                <a:ea typeface="+mj-ea"/>
              </a:rPr>
              <a:t>エメラルド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213" name="正方形/長方形 212"/>
          <p:cNvSpPr/>
          <p:nvPr/>
        </p:nvSpPr>
        <p:spPr>
          <a:xfrm>
            <a:off x="8778603" y="5052253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正方形/長方形 213"/>
          <p:cNvSpPr/>
          <p:nvPr/>
        </p:nvSpPr>
        <p:spPr>
          <a:xfrm>
            <a:off x="8913497" y="6014551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正方形/長方形 214"/>
          <p:cNvSpPr/>
          <p:nvPr/>
        </p:nvSpPr>
        <p:spPr>
          <a:xfrm>
            <a:off x="9106107" y="5058733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正方形/長方形 215"/>
          <p:cNvSpPr/>
          <p:nvPr/>
        </p:nvSpPr>
        <p:spPr>
          <a:xfrm>
            <a:off x="9241001" y="6010641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正方形/長方形 216"/>
          <p:cNvSpPr/>
          <p:nvPr/>
        </p:nvSpPr>
        <p:spPr>
          <a:xfrm>
            <a:off x="9405182" y="5054708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8" name="カギ線コネクタ 217"/>
          <p:cNvCxnSpPr>
            <a:stCxn id="187" idx="2"/>
            <a:endCxn id="214" idx="0"/>
          </p:cNvCxnSpPr>
          <p:nvPr/>
        </p:nvCxnSpPr>
        <p:spPr>
          <a:xfrm rot="16200000" flipH="1">
            <a:off x="6817654" y="3824309"/>
            <a:ext cx="3414784" cy="965699"/>
          </a:xfrm>
          <a:prstGeom prst="bentConnector3">
            <a:avLst>
              <a:gd name="adj1" fmla="val 31773"/>
            </a:avLst>
          </a:prstGeom>
          <a:ln w="158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カギ線コネクタ 218"/>
          <p:cNvCxnSpPr>
            <a:stCxn id="190" idx="2"/>
            <a:endCxn id="213" idx="0"/>
          </p:cNvCxnSpPr>
          <p:nvPr/>
        </p:nvCxnSpPr>
        <p:spPr>
          <a:xfrm rot="16200000" flipH="1">
            <a:off x="7156263" y="3335514"/>
            <a:ext cx="2452486" cy="980991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正方形/長方形 219"/>
          <p:cNvSpPr/>
          <p:nvPr/>
        </p:nvSpPr>
        <p:spPr>
          <a:xfrm>
            <a:off x="5873721" y="1855413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172.21.2.31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21" name="カギ線コネクタ 220"/>
          <p:cNvCxnSpPr>
            <a:stCxn id="194" idx="0"/>
            <a:endCxn id="220" idx="3"/>
          </p:cNvCxnSpPr>
          <p:nvPr/>
        </p:nvCxnSpPr>
        <p:spPr>
          <a:xfrm rot="16200000" flipV="1">
            <a:off x="6732580" y="1936329"/>
            <a:ext cx="243633" cy="265234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正方形/長方形 247"/>
          <p:cNvSpPr/>
          <p:nvPr/>
        </p:nvSpPr>
        <p:spPr>
          <a:xfrm>
            <a:off x="7685700" y="1415485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172.21.2.34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49" name="正方形/長方形 248"/>
          <p:cNvSpPr/>
          <p:nvPr/>
        </p:nvSpPr>
        <p:spPr>
          <a:xfrm>
            <a:off x="7671790" y="1854544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172.21.2.35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256" name="カギ線コネクタ 255"/>
          <p:cNvCxnSpPr>
            <a:stCxn id="200" idx="0"/>
            <a:endCxn id="249" idx="1"/>
          </p:cNvCxnSpPr>
          <p:nvPr/>
        </p:nvCxnSpPr>
        <p:spPr>
          <a:xfrm rot="5400000" flipH="1" flipV="1">
            <a:off x="7489278" y="2006672"/>
            <a:ext cx="242924" cy="122100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カギ線コネクタ 256"/>
          <p:cNvCxnSpPr>
            <a:stCxn id="195" idx="0"/>
            <a:endCxn id="248" idx="1"/>
          </p:cNvCxnSpPr>
          <p:nvPr/>
        </p:nvCxnSpPr>
        <p:spPr>
          <a:xfrm rot="5400000" flipH="1" flipV="1">
            <a:off x="7204512" y="1710740"/>
            <a:ext cx="684727" cy="277650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テキスト ボックス 257"/>
          <p:cNvSpPr txBox="1"/>
          <p:nvPr/>
        </p:nvSpPr>
        <p:spPr>
          <a:xfrm>
            <a:off x="7607593" y="1679156"/>
            <a:ext cx="7024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3F</a:t>
            </a:r>
            <a:r>
              <a:rPr lang="ja-JP" altLang="en-US" sz="800" dirty="0" smtClean="0">
                <a:latin typeface="+mj-ea"/>
                <a:ea typeface="+mj-ea"/>
              </a:rPr>
              <a:t>調理長室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259" name="テキスト ボックス 258"/>
          <p:cNvSpPr txBox="1"/>
          <p:nvPr/>
        </p:nvSpPr>
        <p:spPr>
          <a:xfrm>
            <a:off x="7594415" y="1227838"/>
            <a:ext cx="5822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3F</a:t>
            </a:r>
            <a:r>
              <a:rPr lang="ja-JP" altLang="en-US" sz="800" dirty="0" smtClean="0">
                <a:latin typeface="+mj-ea"/>
                <a:ea typeface="+mj-ea"/>
              </a:rPr>
              <a:t>ルビー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cxnSp>
        <p:nvCxnSpPr>
          <p:cNvPr id="55" name="カギ線コネクタ 54"/>
          <p:cNvCxnSpPr>
            <a:stCxn id="45" idx="6"/>
            <a:endCxn id="24" idx="1"/>
          </p:cNvCxnSpPr>
          <p:nvPr/>
        </p:nvCxnSpPr>
        <p:spPr>
          <a:xfrm>
            <a:off x="555635" y="4939786"/>
            <a:ext cx="194163" cy="2708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カギ線コネクタ 273"/>
          <p:cNvCxnSpPr>
            <a:stCxn id="210" idx="6"/>
            <a:endCxn id="32" idx="1"/>
          </p:cNvCxnSpPr>
          <p:nvPr/>
        </p:nvCxnSpPr>
        <p:spPr>
          <a:xfrm>
            <a:off x="556554" y="5900958"/>
            <a:ext cx="275740" cy="27064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/>
          <p:cNvSpPr/>
          <p:nvPr/>
        </p:nvSpPr>
        <p:spPr>
          <a:xfrm>
            <a:off x="8881807" y="2061935"/>
            <a:ext cx="1221302" cy="40233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/>
              <a:t>DGS-1100-08P</a:t>
            </a:r>
            <a:endParaRPr lang="ja-JP" altLang="en-US" sz="1000" dirty="0"/>
          </a:p>
        </p:txBody>
      </p:sp>
      <p:sp>
        <p:nvSpPr>
          <p:cNvPr id="299" name="正方形/長方形 298"/>
          <p:cNvSpPr/>
          <p:nvPr/>
        </p:nvSpPr>
        <p:spPr>
          <a:xfrm>
            <a:off x="9949508" y="2336897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00" name="正方形/長方形 299"/>
          <p:cNvSpPr/>
          <p:nvPr/>
        </p:nvSpPr>
        <p:spPr>
          <a:xfrm>
            <a:off x="9799322" y="2336897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01" name="正方形/長方形 300"/>
          <p:cNvSpPr/>
          <p:nvPr/>
        </p:nvSpPr>
        <p:spPr>
          <a:xfrm>
            <a:off x="9035964" y="2063388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02" name="正方形/長方形 301"/>
          <p:cNvSpPr/>
          <p:nvPr/>
        </p:nvSpPr>
        <p:spPr>
          <a:xfrm>
            <a:off x="8894324" y="2063388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3" name="正方形/長方形 302"/>
          <p:cNvSpPr/>
          <p:nvPr/>
        </p:nvSpPr>
        <p:spPr>
          <a:xfrm>
            <a:off x="9315361" y="2064554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04" name="正方形/長方形 303"/>
          <p:cNvSpPr/>
          <p:nvPr/>
        </p:nvSpPr>
        <p:spPr>
          <a:xfrm>
            <a:off x="9173721" y="2064554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05" name="正方形/長方形 304"/>
          <p:cNvSpPr/>
          <p:nvPr/>
        </p:nvSpPr>
        <p:spPr>
          <a:xfrm>
            <a:off x="9598641" y="2064554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06" name="正方形/長方形 305"/>
          <p:cNvSpPr/>
          <p:nvPr/>
        </p:nvSpPr>
        <p:spPr>
          <a:xfrm>
            <a:off x="9457001" y="2061810"/>
            <a:ext cx="137632" cy="135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10" name="正方形/長方形 309"/>
          <p:cNvSpPr/>
          <p:nvPr/>
        </p:nvSpPr>
        <p:spPr>
          <a:xfrm>
            <a:off x="7769250" y="673790"/>
            <a:ext cx="848058" cy="183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172.21.2.41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13" name="カギ線コネクタ 312"/>
          <p:cNvCxnSpPr>
            <a:stCxn id="302" idx="0"/>
            <a:endCxn id="310" idx="3"/>
          </p:cNvCxnSpPr>
          <p:nvPr/>
        </p:nvCxnSpPr>
        <p:spPr>
          <a:xfrm rot="16200000" flipV="1">
            <a:off x="8141283" y="1241531"/>
            <a:ext cx="1297882" cy="345832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テキスト ボックス 314"/>
          <p:cNvSpPr txBox="1"/>
          <p:nvPr/>
        </p:nvSpPr>
        <p:spPr>
          <a:xfrm>
            <a:off x="7677965" y="486143"/>
            <a:ext cx="7489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4F</a:t>
            </a:r>
            <a:r>
              <a:rPr lang="ja-JP" altLang="en-US" sz="800" dirty="0" smtClean="0">
                <a:latin typeface="+mj-ea"/>
                <a:ea typeface="+mj-ea"/>
              </a:rPr>
              <a:t>ブライダル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cxnSp>
        <p:nvCxnSpPr>
          <p:cNvPr id="316" name="カギ線コネクタ 315"/>
          <p:cNvCxnSpPr>
            <a:stCxn id="299" idx="2"/>
            <a:endCxn id="216" idx="0"/>
          </p:cNvCxnSpPr>
          <p:nvPr/>
        </p:nvCxnSpPr>
        <p:spPr>
          <a:xfrm rot="5400000">
            <a:off x="7907738" y="3900055"/>
            <a:ext cx="3538248" cy="682924"/>
          </a:xfrm>
          <a:prstGeom prst="bentConnector3">
            <a:avLst>
              <a:gd name="adj1" fmla="val 15470"/>
            </a:avLst>
          </a:prstGeom>
          <a:ln w="158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カギ線コネクタ 316"/>
          <p:cNvCxnSpPr>
            <a:stCxn id="300" idx="2"/>
            <a:endCxn id="215" idx="0"/>
          </p:cNvCxnSpPr>
          <p:nvPr/>
        </p:nvCxnSpPr>
        <p:spPr>
          <a:xfrm rot="5400000">
            <a:off x="8241152" y="3431747"/>
            <a:ext cx="2586340" cy="667632"/>
          </a:xfrm>
          <a:prstGeom prst="bentConnector3">
            <a:avLst>
              <a:gd name="adj1" fmla="val 16131"/>
            </a:avLst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0" name="正方形/長方形 319"/>
          <p:cNvSpPr/>
          <p:nvPr/>
        </p:nvSpPr>
        <p:spPr>
          <a:xfrm>
            <a:off x="10441059" y="1214847"/>
            <a:ext cx="1221302" cy="40233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/>
              <a:t>DGS-1100-08P</a:t>
            </a:r>
            <a:endParaRPr lang="ja-JP" altLang="en-US" sz="1000" dirty="0"/>
          </a:p>
        </p:txBody>
      </p:sp>
      <p:sp>
        <p:nvSpPr>
          <p:cNvPr id="321" name="正方形/長方形 320"/>
          <p:cNvSpPr/>
          <p:nvPr/>
        </p:nvSpPr>
        <p:spPr>
          <a:xfrm>
            <a:off x="11523352" y="148008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22" name="正方形/長方形 321"/>
          <p:cNvSpPr/>
          <p:nvPr/>
        </p:nvSpPr>
        <p:spPr>
          <a:xfrm>
            <a:off x="11373166" y="148008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23" name="正方形/長方形 322"/>
          <p:cNvSpPr/>
          <p:nvPr/>
        </p:nvSpPr>
        <p:spPr>
          <a:xfrm>
            <a:off x="10595216" y="1216300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24" name="正方形/長方形 323"/>
          <p:cNvSpPr/>
          <p:nvPr/>
        </p:nvSpPr>
        <p:spPr>
          <a:xfrm>
            <a:off x="10453576" y="1216300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25" name="正方形/長方形 324"/>
          <p:cNvSpPr/>
          <p:nvPr/>
        </p:nvSpPr>
        <p:spPr>
          <a:xfrm>
            <a:off x="10874613" y="1217466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26" name="正方形/長方形 325"/>
          <p:cNvSpPr/>
          <p:nvPr/>
        </p:nvSpPr>
        <p:spPr>
          <a:xfrm>
            <a:off x="10732973" y="1217466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7" name="正方形/長方形 326"/>
          <p:cNvSpPr/>
          <p:nvPr/>
        </p:nvSpPr>
        <p:spPr>
          <a:xfrm>
            <a:off x="11157893" y="1217466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28" name="正方形/長方形 327"/>
          <p:cNvSpPr/>
          <p:nvPr/>
        </p:nvSpPr>
        <p:spPr>
          <a:xfrm>
            <a:off x="11016253" y="1214722"/>
            <a:ext cx="137632" cy="135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29" name="正方形/長方形 328"/>
          <p:cNvSpPr/>
          <p:nvPr/>
        </p:nvSpPr>
        <p:spPr>
          <a:xfrm>
            <a:off x="11013294" y="619964"/>
            <a:ext cx="848058" cy="181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172.21.2.53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30" name="カギ線コネクタ 329"/>
          <p:cNvCxnSpPr>
            <a:stCxn id="326" idx="0"/>
            <a:endCxn id="329" idx="1"/>
          </p:cNvCxnSpPr>
          <p:nvPr/>
        </p:nvCxnSpPr>
        <p:spPr>
          <a:xfrm rot="5400000" flipH="1" flipV="1">
            <a:off x="10654094" y="858267"/>
            <a:ext cx="506895" cy="211505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正方形/長方形 330"/>
          <p:cNvSpPr/>
          <p:nvPr/>
        </p:nvSpPr>
        <p:spPr>
          <a:xfrm>
            <a:off x="9370634" y="566252"/>
            <a:ext cx="848058" cy="176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172.21.2.52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32" name="カギ線コネクタ 331"/>
          <p:cNvCxnSpPr>
            <a:stCxn id="323" idx="0"/>
            <a:endCxn id="331" idx="3"/>
          </p:cNvCxnSpPr>
          <p:nvPr/>
        </p:nvCxnSpPr>
        <p:spPr>
          <a:xfrm rot="16200000" flipV="1">
            <a:off x="10160578" y="712846"/>
            <a:ext cx="561569" cy="445340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テキスト ボックス 333"/>
          <p:cNvSpPr txBox="1"/>
          <p:nvPr/>
        </p:nvSpPr>
        <p:spPr>
          <a:xfrm>
            <a:off x="9309201" y="728101"/>
            <a:ext cx="7377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5F</a:t>
            </a:r>
            <a:r>
              <a:rPr lang="ja-JP" altLang="en-US" sz="800" dirty="0" smtClean="0">
                <a:latin typeface="+mj-ea"/>
                <a:ea typeface="+mj-ea"/>
              </a:rPr>
              <a:t>フリージア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335" name="正方形/長方形 334"/>
          <p:cNvSpPr/>
          <p:nvPr/>
        </p:nvSpPr>
        <p:spPr>
          <a:xfrm>
            <a:off x="9375654" y="881779"/>
            <a:ext cx="848058" cy="1657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172.21.2.51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36" name="カギ線コネクタ 335"/>
          <p:cNvCxnSpPr>
            <a:stCxn id="324" idx="0"/>
            <a:endCxn id="335" idx="3"/>
          </p:cNvCxnSpPr>
          <p:nvPr/>
        </p:nvCxnSpPr>
        <p:spPr>
          <a:xfrm rot="16200000" flipV="1">
            <a:off x="10247219" y="941127"/>
            <a:ext cx="251667" cy="298680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カギ線コネクタ 339"/>
          <p:cNvCxnSpPr>
            <a:stCxn id="321" idx="2"/>
            <a:endCxn id="345" idx="0"/>
          </p:cNvCxnSpPr>
          <p:nvPr/>
        </p:nvCxnSpPr>
        <p:spPr>
          <a:xfrm rot="5400000">
            <a:off x="8425208" y="2840535"/>
            <a:ext cx="4391919" cy="1942002"/>
          </a:xfrm>
          <a:prstGeom prst="bentConnector3">
            <a:avLst>
              <a:gd name="adj1" fmla="val 50000"/>
            </a:avLst>
          </a:prstGeom>
          <a:ln w="158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カギ線コネクタ 340"/>
          <p:cNvCxnSpPr>
            <a:stCxn id="322" idx="2"/>
            <a:endCxn id="103" idx="0"/>
          </p:cNvCxnSpPr>
          <p:nvPr/>
        </p:nvCxnSpPr>
        <p:spPr>
          <a:xfrm rot="5400000">
            <a:off x="8749032" y="2359003"/>
            <a:ext cx="3436377" cy="1949525"/>
          </a:xfrm>
          <a:prstGeom prst="bentConnector3">
            <a:avLst>
              <a:gd name="adj1" fmla="val 59839"/>
            </a:avLst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テキスト ボックス 342"/>
          <p:cNvSpPr txBox="1"/>
          <p:nvPr/>
        </p:nvSpPr>
        <p:spPr>
          <a:xfrm>
            <a:off x="9290563" y="396026"/>
            <a:ext cx="5790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5F</a:t>
            </a:r>
            <a:r>
              <a:rPr lang="ja-JP" altLang="en-US" sz="800" dirty="0" smtClean="0">
                <a:latin typeface="+mj-ea"/>
                <a:ea typeface="+mj-ea"/>
              </a:rPr>
              <a:t>ローズ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344" name="テキスト ボックス 343"/>
          <p:cNvSpPr txBox="1"/>
          <p:nvPr/>
        </p:nvSpPr>
        <p:spPr>
          <a:xfrm>
            <a:off x="10906412" y="441135"/>
            <a:ext cx="6783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5F</a:t>
            </a:r>
            <a:r>
              <a:rPr lang="ja-JP" altLang="en-US" sz="800" dirty="0" smtClean="0">
                <a:latin typeface="+mj-ea"/>
                <a:ea typeface="+mj-ea"/>
              </a:rPr>
              <a:t>サルビア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345" name="正方形/長方形 344"/>
          <p:cNvSpPr/>
          <p:nvPr/>
        </p:nvSpPr>
        <p:spPr>
          <a:xfrm>
            <a:off x="9555767" y="6007496"/>
            <a:ext cx="188798" cy="17258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3" name="テキスト ボックス 352"/>
          <p:cNvSpPr txBox="1"/>
          <p:nvPr/>
        </p:nvSpPr>
        <p:spPr>
          <a:xfrm>
            <a:off x="6927554" y="2413067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IP:172.21.2.30</a:t>
            </a:r>
            <a:endParaRPr kumimoji="1" lang="en-US" altLang="ja-JP" sz="900" dirty="0" smtClean="0"/>
          </a:p>
        </p:txBody>
      </p:sp>
      <p:sp>
        <p:nvSpPr>
          <p:cNvPr id="354" name="テキスト ボックス 353"/>
          <p:cNvSpPr txBox="1"/>
          <p:nvPr/>
        </p:nvSpPr>
        <p:spPr>
          <a:xfrm>
            <a:off x="8892213" y="2284147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IP:172.21.2.40</a:t>
            </a:r>
            <a:endParaRPr kumimoji="1" lang="en-US" altLang="ja-JP" sz="900" dirty="0" smtClean="0"/>
          </a:p>
        </p:txBody>
      </p:sp>
      <p:sp>
        <p:nvSpPr>
          <p:cNvPr id="355" name="テキスト ボックス 354"/>
          <p:cNvSpPr txBox="1"/>
          <p:nvPr/>
        </p:nvSpPr>
        <p:spPr>
          <a:xfrm>
            <a:off x="10539301" y="1436271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IP:172.21.2.50</a:t>
            </a:r>
            <a:endParaRPr kumimoji="1" lang="en-US" altLang="ja-JP" sz="900" dirty="0" smtClean="0"/>
          </a:p>
        </p:txBody>
      </p:sp>
      <p:sp>
        <p:nvSpPr>
          <p:cNvPr id="366" name="正方形/長方形 365"/>
          <p:cNvSpPr/>
          <p:nvPr/>
        </p:nvSpPr>
        <p:spPr>
          <a:xfrm>
            <a:off x="5233720" y="3524632"/>
            <a:ext cx="848058" cy="1812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/>
                </a:solidFill>
              </a:rPr>
              <a:t>AP 172.21.2.11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カギ線コネクタ 366"/>
          <p:cNvCxnSpPr>
            <a:stCxn id="264" idx="0"/>
            <a:endCxn id="366" idx="3"/>
          </p:cNvCxnSpPr>
          <p:nvPr/>
        </p:nvCxnSpPr>
        <p:spPr>
          <a:xfrm rot="16200000" flipV="1">
            <a:off x="6119134" y="3577883"/>
            <a:ext cx="158364" cy="233076"/>
          </a:xfrm>
          <a:prstGeom prst="bentConnector2">
            <a:avLst/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テキスト ボックス 367"/>
          <p:cNvSpPr txBox="1"/>
          <p:nvPr/>
        </p:nvSpPr>
        <p:spPr>
          <a:xfrm>
            <a:off x="5126838" y="3345803"/>
            <a:ext cx="6527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ea"/>
                <a:ea typeface="+mj-ea"/>
              </a:rPr>
              <a:t>1F</a:t>
            </a:r>
            <a:r>
              <a:rPr lang="ja-JP" altLang="en-US" sz="800" dirty="0" smtClean="0">
                <a:latin typeface="+mj-ea"/>
                <a:ea typeface="+mj-ea"/>
              </a:rPr>
              <a:t>ラウンジ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  <p:sp>
        <p:nvSpPr>
          <p:cNvPr id="370" name="テキスト ボックス 369"/>
          <p:cNvSpPr txBox="1"/>
          <p:nvPr/>
        </p:nvSpPr>
        <p:spPr>
          <a:xfrm>
            <a:off x="7690579" y="5225612"/>
            <a:ext cx="8146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IP:172.21.1.5</a:t>
            </a:r>
            <a:endParaRPr kumimoji="1" lang="en-US" altLang="ja-JP" sz="900" dirty="0" smtClean="0"/>
          </a:p>
        </p:txBody>
      </p:sp>
      <p:sp>
        <p:nvSpPr>
          <p:cNvPr id="372" name="角丸四角形 371"/>
          <p:cNvSpPr/>
          <p:nvPr/>
        </p:nvSpPr>
        <p:spPr>
          <a:xfrm>
            <a:off x="7677965" y="517773"/>
            <a:ext cx="1075388" cy="456417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3" name="角丸四角形 372"/>
          <p:cNvSpPr/>
          <p:nvPr/>
        </p:nvSpPr>
        <p:spPr>
          <a:xfrm>
            <a:off x="9218253" y="391207"/>
            <a:ext cx="2704532" cy="740803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7" name="角丸四角形 376"/>
          <p:cNvSpPr/>
          <p:nvPr/>
        </p:nvSpPr>
        <p:spPr>
          <a:xfrm>
            <a:off x="5139571" y="3355098"/>
            <a:ext cx="1015904" cy="407564"/>
          </a:xfrm>
          <a:prstGeom prst="roundRect">
            <a:avLst>
              <a:gd name="adj" fmla="val 0"/>
            </a:avLst>
          </a:prstGeom>
          <a:noFill/>
          <a:ln w="95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4" name="テキスト ボックス 223"/>
          <p:cNvSpPr txBox="1"/>
          <p:nvPr/>
        </p:nvSpPr>
        <p:spPr>
          <a:xfrm>
            <a:off x="1225399" y="2763181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PoE1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225" name="テキスト ボックス 224"/>
          <p:cNvSpPr txBox="1"/>
          <p:nvPr/>
        </p:nvSpPr>
        <p:spPr>
          <a:xfrm>
            <a:off x="5812937" y="386733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PoE2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230" name="テキスト ボックス 229"/>
          <p:cNvSpPr txBox="1"/>
          <p:nvPr/>
        </p:nvSpPr>
        <p:spPr>
          <a:xfrm>
            <a:off x="10027488" y="1304249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PoE5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250" name="正方形/長方形 249"/>
          <p:cNvSpPr/>
          <p:nvPr/>
        </p:nvSpPr>
        <p:spPr>
          <a:xfrm>
            <a:off x="6404969" y="3093606"/>
            <a:ext cx="1221302" cy="39578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DGS-1100-08P</a:t>
            </a:r>
            <a:endParaRPr lang="ja-JP" altLang="en-US" sz="1000" dirty="0"/>
          </a:p>
        </p:txBody>
      </p:sp>
      <p:sp>
        <p:nvSpPr>
          <p:cNvPr id="251" name="正方形/長方形 250"/>
          <p:cNvSpPr/>
          <p:nvPr/>
        </p:nvSpPr>
        <p:spPr>
          <a:xfrm>
            <a:off x="7485901" y="3356536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2" name="正方形/長方形 251"/>
          <p:cNvSpPr/>
          <p:nvPr/>
        </p:nvSpPr>
        <p:spPr>
          <a:xfrm>
            <a:off x="7264467" y="3101540"/>
            <a:ext cx="136213" cy="1308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53" name="正方形/長方形 252"/>
          <p:cNvSpPr/>
          <p:nvPr/>
        </p:nvSpPr>
        <p:spPr>
          <a:xfrm>
            <a:off x="6559126" y="309907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54" name="正方形/長方形 253"/>
          <p:cNvSpPr/>
          <p:nvPr/>
        </p:nvSpPr>
        <p:spPr>
          <a:xfrm>
            <a:off x="6417486" y="3099071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55" name="正方形/長方形 254"/>
          <p:cNvSpPr/>
          <p:nvPr/>
        </p:nvSpPr>
        <p:spPr>
          <a:xfrm>
            <a:off x="6838523" y="3097513"/>
            <a:ext cx="141640" cy="13679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0" name="正方形/長方形 259"/>
          <p:cNvSpPr/>
          <p:nvPr/>
        </p:nvSpPr>
        <p:spPr>
          <a:xfrm>
            <a:off x="6696883" y="3100237"/>
            <a:ext cx="137632" cy="1354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9" name="正方形/長方形 268"/>
          <p:cNvSpPr/>
          <p:nvPr/>
        </p:nvSpPr>
        <p:spPr>
          <a:xfrm>
            <a:off x="7121803" y="3100237"/>
            <a:ext cx="137632" cy="1326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71" name="正方形/長方形 270"/>
          <p:cNvSpPr/>
          <p:nvPr/>
        </p:nvSpPr>
        <p:spPr>
          <a:xfrm>
            <a:off x="6980163" y="3100236"/>
            <a:ext cx="137632" cy="1326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6440123" y="3307988"/>
            <a:ext cx="8515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/>
              <a:t>IP:172.21.2.21</a:t>
            </a:r>
            <a:endParaRPr kumimoji="1" lang="en-US" altLang="ja-JP" sz="900" dirty="0" smtClean="0"/>
          </a:p>
        </p:txBody>
      </p:sp>
      <p:cxnSp>
        <p:nvCxnSpPr>
          <p:cNvPr id="276" name="カギ線コネクタ 275"/>
          <p:cNvCxnSpPr>
            <a:stCxn id="251" idx="2"/>
            <a:endCxn id="267" idx="0"/>
          </p:cNvCxnSpPr>
          <p:nvPr/>
        </p:nvCxnSpPr>
        <p:spPr>
          <a:xfrm rot="5400000">
            <a:off x="7145576" y="3365627"/>
            <a:ext cx="282737" cy="535546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円/楕円 276"/>
          <p:cNvSpPr/>
          <p:nvPr/>
        </p:nvSpPr>
        <p:spPr>
          <a:xfrm>
            <a:off x="7134827" y="4245200"/>
            <a:ext cx="339130" cy="12137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7455838" y="4214657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</a:p>
        </p:txBody>
      </p:sp>
      <p:sp>
        <p:nvSpPr>
          <p:cNvPr id="280" name="円/楕円 279"/>
          <p:cNvSpPr/>
          <p:nvPr/>
        </p:nvSpPr>
        <p:spPr>
          <a:xfrm>
            <a:off x="7813329" y="2804886"/>
            <a:ext cx="339130" cy="12137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8134340" y="2774343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</a:p>
        </p:txBody>
      </p:sp>
      <p:sp>
        <p:nvSpPr>
          <p:cNvPr id="282" name="円/楕円 281"/>
          <p:cNvSpPr/>
          <p:nvPr/>
        </p:nvSpPr>
        <p:spPr>
          <a:xfrm>
            <a:off x="9766647" y="2661330"/>
            <a:ext cx="339130" cy="12137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10087658" y="2630787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</a:p>
        </p:txBody>
      </p:sp>
      <p:sp>
        <p:nvSpPr>
          <p:cNvPr id="286" name="円/楕円 285"/>
          <p:cNvSpPr/>
          <p:nvPr/>
        </p:nvSpPr>
        <p:spPr>
          <a:xfrm>
            <a:off x="11345548" y="1837653"/>
            <a:ext cx="339130" cy="12137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テキスト ボックス 295"/>
          <p:cNvSpPr txBox="1"/>
          <p:nvPr/>
        </p:nvSpPr>
        <p:spPr>
          <a:xfrm>
            <a:off x="11666559" y="1807110"/>
            <a:ext cx="3513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LAG</a:t>
            </a:r>
          </a:p>
        </p:txBody>
      </p:sp>
      <p:sp>
        <p:nvSpPr>
          <p:cNvPr id="307" name="テキスト ボックス 306"/>
          <p:cNvSpPr txBox="1"/>
          <p:nvPr/>
        </p:nvSpPr>
        <p:spPr>
          <a:xfrm>
            <a:off x="6484693" y="2254378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PoE3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308" name="テキスト ボックス 307"/>
          <p:cNvSpPr txBox="1"/>
          <p:nvPr/>
        </p:nvSpPr>
        <p:spPr>
          <a:xfrm>
            <a:off x="8459594" y="2174277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PoE4</a:t>
            </a:r>
            <a:endParaRPr kumimoji="1" lang="ja-JP" altLang="en-US" sz="1100" b="1" dirty="0">
              <a:solidFill>
                <a:srgbClr val="FF0000"/>
              </a:solidFill>
            </a:endParaRPr>
          </a:p>
        </p:txBody>
      </p:sp>
      <p:sp>
        <p:nvSpPr>
          <p:cNvPr id="309" name="テキスト ボックス 308"/>
          <p:cNvSpPr txBox="1"/>
          <p:nvPr/>
        </p:nvSpPr>
        <p:spPr>
          <a:xfrm>
            <a:off x="6031498" y="3085686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FF0000"/>
                </a:solidFill>
              </a:rPr>
              <a:t>PoE6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8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194</Words>
  <Application>Microsoft Office PowerPoint</Application>
  <PresentationFormat>ワイド画面</PresentationFormat>
  <Paragraphs>165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 Unicode MS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mediawave</dc:creator>
  <cp:lastModifiedBy>mediawave</cp:lastModifiedBy>
  <cp:revision>71</cp:revision>
  <cp:lastPrinted>2021-05-28T07:27:35Z</cp:lastPrinted>
  <dcterms:created xsi:type="dcterms:W3CDTF">2021-05-10T10:22:06Z</dcterms:created>
  <dcterms:modified xsi:type="dcterms:W3CDTF">2021-06-15T10:34:23Z</dcterms:modified>
</cp:coreProperties>
</file>