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6" r:id="rId3"/>
    <p:sldId id="277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3" r:id="rId16"/>
    <p:sldId id="275" r:id="rId17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1" autoAdjust="0"/>
    <p:restoredTop sz="94660"/>
  </p:normalViewPr>
  <p:slideViewPr>
    <p:cSldViewPr snapToGrid="0">
      <p:cViewPr varScale="1">
        <p:scale>
          <a:sx n="170" d="100"/>
          <a:sy n="170" d="100"/>
        </p:scale>
        <p:origin x="328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246394-1DBA-4D02-A635-80CD01C59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B65F03-0C3A-49AA-83FC-DD4042312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FE1BBB-1099-4D6A-B00D-F05C8FE1A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A123C6-3B4B-4AFC-A796-6A0BA916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E093B0-1DDD-4DCF-8243-A82F51944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15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62B5C5-4047-454F-B2AA-44809A893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15243E5-7F5F-47C5-8DA1-E7FD2F7EA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493C04-5EE9-406A-91BF-146509570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403ED2-33D4-4223-B55A-5AA58EB13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19A9CA-68A7-470D-B797-31E995BC8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60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8AA2C97-27BE-4217-A3FA-263BDAD378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010991-CFB6-4F1E-9C99-01868241A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E17F4D-EF3E-4073-9FA9-362F8B91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4F3859-0297-49FF-AFEE-F3D77D6BF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59B44A-58B3-4896-A489-61D99E692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04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DC894-F022-46BC-ABF1-460FEFFF4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13665D-12D1-4C1B-BFA9-511BA1F5A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EEBCA1-DC68-42E3-BD7C-0BB731DC3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7E5C80-3570-4CD6-A83E-EB87B4FF1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59294C-546D-49CB-9444-9A1893C22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411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32CB86-11A2-4B06-84C1-ACF68E170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50E25C-A08E-40E4-AACE-8EFFC6AF4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78398A-C07D-4A67-BD0E-2EBBAD021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0860E2-0E20-416F-A839-5D9059D7F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77EE46-6C88-408E-878E-F6C211D21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65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C21958-DAE6-4AD8-A399-2DB3FA32B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02C198-EA72-4D4F-A372-5F500A16FD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199504A-AD6E-4513-85AB-0A376718B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47B64E-B7E8-460A-98F3-2A3FDDC3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2124DC-D403-4E67-8DFB-5CD3C04D6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7127DB-83A2-44C1-A09B-28098AF13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860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A5988D-BECE-43FC-949C-A403414C3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D16F34-460B-4443-837C-542EF4400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7D9AD65-EDA6-44CD-A004-34D7180DB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03B349F-AE16-495A-BE4D-66DF4100F9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1942CD-F290-442C-8E90-9D14A9ED20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5254747-7E5E-4601-BC66-EAFEB199D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47C753E-2BAC-45F5-AE3A-9EC8427DB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FF837E-EAA5-4217-9BA0-9C5EEBFC4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1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1AB849-6E9E-4271-8A3C-36C0A9965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F4432F-2C81-42F7-9231-0072393EC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6E25C60-4ED6-4536-8C9C-B74BEECA6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CEB6A03-3BA6-43F7-BF04-BE7E81C6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08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4B4E7D-2288-4C24-A0C9-59C8E4229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F5B9EAE-6D91-4640-89B5-893838E82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5CB38A-5417-47C4-BE72-608A7BF30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07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958B25-8E3C-4237-9DDA-4AEBE5A12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9C1782-A882-4A8E-9C15-E2D89B69D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14D4299-D0F4-43D3-A68E-8C49CBAD0A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82901C-4BD7-4836-99C3-2967B2560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9B3E75-A4E5-470B-B5BC-6B1B97EE3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1A7B95-167D-4E42-A07B-4AD1CC342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64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77B608-DD04-46F5-8D4D-D3B993B01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75477E-8B58-4B06-992A-EF8FE6C5B8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B65E858-AC3C-40CF-9DAF-81AC1C2E6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47BDF0-1705-4E69-BA8C-4BC81AA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749A27-A593-4104-BFAE-EABCB7313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9BA2843-057E-46B7-ACF6-5AC982869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0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DC1387E-C035-4B03-A712-D024AEE8F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930BC5-1000-41FC-96A8-25805D899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83771E-04B8-4AFA-AD44-94F1051DAA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86AEC-4905-4616-B006-46AD9F205321}" type="datetimeFigureOut">
              <a:rPr kumimoji="1" lang="ja-JP" altLang="en-US" smtClean="0"/>
              <a:t>2020/3/31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B7A1CB-686A-4D5C-A0E3-590602019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8E50D6-343D-4D55-8897-479455840F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EEAEF-FD8D-49B0-866C-C631AA0EB8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19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9EE9CD94-ACAF-4DE6-A87B-385BE2FE6B8C}"/>
              </a:ext>
            </a:extLst>
          </p:cNvPr>
          <p:cNvSpPr/>
          <p:nvPr/>
        </p:nvSpPr>
        <p:spPr>
          <a:xfrm>
            <a:off x="1062014" y="557662"/>
            <a:ext cx="4813607" cy="466369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ja-JP" altLang="en-US" sz="600" dirty="0">
                <a:solidFill>
                  <a:schemeClr val="accent1"/>
                </a:solidFill>
              </a:rPr>
              <a:t>サーバルーム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FFF599A-AA53-4591-B8E1-CE4CD41A7E62}"/>
              </a:ext>
            </a:extLst>
          </p:cNvPr>
          <p:cNvSpPr/>
          <p:nvPr/>
        </p:nvSpPr>
        <p:spPr>
          <a:xfrm>
            <a:off x="4950013" y="682088"/>
            <a:ext cx="722651" cy="3040123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DGS-1210-28</a:t>
            </a: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172.19.100.2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7617DE2-20C7-4923-A300-60FA3A9D40B5}"/>
              </a:ext>
            </a:extLst>
          </p:cNvPr>
          <p:cNvSpPr/>
          <p:nvPr/>
        </p:nvSpPr>
        <p:spPr>
          <a:xfrm>
            <a:off x="2775947" y="682087"/>
            <a:ext cx="1097700" cy="15538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AR550s</a:t>
            </a:r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cxnSp>
        <p:nvCxnSpPr>
          <p:cNvPr id="19" name="コネクタ: カギ線 18">
            <a:extLst>
              <a:ext uri="{FF2B5EF4-FFF2-40B4-BE49-F238E27FC236}">
                <a16:creationId xmlns:a16="http://schemas.microsoft.com/office/drawing/2014/main" id="{06957401-48E0-4C5A-8C62-54799DA858D3}"/>
              </a:ext>
            </a:extLst>
          </p:cNvPr>
          <p:cNvCxnSpPr>
            <a:cxnSpLocks/>
            <a:stCxn id="35" idx="3"/>
            <a:endCxn id="79" idx="1"/>
          </p:cNvCxnSpPr>
          <p:nvPr/>
        </p:nvCxnSpPr>
        <p:spPr>
          <a:xfrm>
            <a:off x="3874614" y="1381138"/>
            <a:ext cx="1075920" cy="13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6113378E-9DA7-4D89-8537-406BB9D27ED3}"/>
              </a:ext>
            </a:extLst>
          </p:cNvPr>
          <p:cNvSpPr/>
          <p:nvPr/>
        </p:nvSpPr>
        <p:spPr>
          <a:xfrm>
            <a:off x="3514614" y="1291138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LAN1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1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33A545F-7796-49A9-9ABE-A8F7022450DA}"/>
              </a:ext>
            </a:extLst>
          </p:cNvPr>
          <p:cNvSpPr/>
          <p:nvPr/>
        </p:nvSpPr>
        <p:spPr>
          <a:xfrm>
            <a:off x="2775245" y="930319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2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8B20EF10-F55D-41D8-BB5D-7DCD848674EC}"/>
              </a:ext>
            </a:extLst>
          </p:cNvPr>
          <p:cNvSpPr/>
          <p:nvPr/>
        </p:nvSpPr>
        <p:spPr>
          <a:xfrm>
            <a:off x="4152411" y="3187170"/>
            <a:ext cx="612000" cy="1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VOD SV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71" name="コネクタ: カギ線 70">
            <a:extLst>
              <a:ext uri="{FF2B5EF4-FFF2-40B4-BE49-F238E27FC236}">
                <a16:creationId xmlns:a16="http://schemas.microsoft.com/office/drawing/2014/main" id="{AAE22331-9B59-4D95-A50E-A7E7B7EECC24}"/>
              </a:ext>
            </a:extLst>
          </p:cNvPr>
          <p:cNvCxnSpPr>
            <a:cxnSpLocks/>
            <a:stCxn id="123" idx="3"/>
            <a:endCxn id="66" idx="1"/>
          </p:cNvCxnSpPr>
          <p:nvPr/>
        </p:nvCxnSpPr>
        <p:spPr>
          <a:xfrm>
            <a:off x="3873068" y="3274910"/>
            <a:ext cx="279343" cy="226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09F1F129-E7E7-43BE-A86E-5DDF87AD453E}"/>
              </a:ext>
            </a:extLst>
          </p:cNvPr>
          <p:cNvSpPr/>
          <p:nvPr/>
        </p:nvSpPr>
        <p:spPr>
          <a:xfrm>
            <a:off x="2853438" y="1376711"/>
            <a:ext cx="765773" cy="21426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600" dirty="0">
                <a:solidFill>
                  <a:srgbClr val="FF0000"/>
                </a:solidFill>
              </a:rPr>
              <a:t>172.19.1.2/16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3" name="左中かっこ 82">
            <a:extLst>
              <a:ext uri="{FF2B5EF4-FFF2-40B4-BE49-F238E27FC236}">
                <a16:creationId xmlns:a16="http://schemas.microsoft.com/office/drawing/2014/main" id="{CDEC5C6D-1D5A-4126-88C5-A83F1FEDF464}"/>
              </a:ext>
            </a:extLst>
          </p:cNvPr>
          <p:cNvSpPr/>
          <p:nvPr/>
        </p:nvSpPr>
        <p:spPr>
          <a:xfrm>
            <a:off x="3356760" y="1290945"/>
            <a:ext cx="155938" cy="358831"/>
          </a:xfrm>
          <a:prstGeom prst="leftBrac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sp>
        <p:nvSpPr>
          <p:cNvPr id="84" name="雲 83">
            <a:extLst>
              <a:ext uri="{FF2B5EF4-FFF2-40B4-BE49-F238E27FC236}">
                <a16:creationId xmlns:a16="http://schemas.microsoft.com/office/drawing/2014/main" id="{A5040241-4D21-405C-B969-2BD516588344}"/>
              </a:ext>
            </a:extLst>
          </p:cNvPr>
          <p:cNvSpPr/>
          <p:nvPr/>
        </p:nvSpPr>
        <p:spPr>
          <a:xfrm>
            <a:off x="190782" y="2571849"/>
            <a:ext cx="712005" cy="324678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Internet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cxnSp>
        <p:nvCxnSpPr>
          <p:cNvPr id="85" name="コネクタ: カギ線 84">
            <a:extLst>
              <a:ext uri="{FF2B5EF4-FFF2-40B4-BE49-F238E27FC236}">
                <a16:creationId xmlns:a16="http://schemas.microsoft.com/office/drawing/2014/main" id="{264B4E8B-AE8C-4C1F-B1EF-1C37339B3DA1}"/>
              </a:ext>
            </a:extLst>
          </p:cNvPr>
          <p:cNvCxnSpPr>
            <a:cxnSpLocks/>
            <a:stCxn id="84" idx="0"/>
            <a:endCxn id="134" idx="1"/>
          </p:cNvCxnSpPr>
          <p:nvPr/>
        </p:nvCxnSpPr>
        <p:spPr>
          <a:xfrm flipV="1">
            <a:off x="902194" y="2733615"/>
            <a:ext cx="202021" cy="57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0E2B6BC6-459C-45B6-968B-AD205BDC1D99}"/>
              </a:ext>
            </a:extLst>
          </p:cNvPr>
          <p:cNvSpPr/>
          <p:nvPr/>
        </p:nvSpPr>
        <p:spPr>
          <a:xfrm>
            <a:off x="2514406" y="1660267"/>
            <a:ext cx="1328693" cy="23342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DHCP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SCOPE</a:t>
            </a:r>
          </a:p>
          <a:p>
            <a:pPr algn="r"/>
            <a:r>
              <a:rPr lang="en-US" altLang="ja-JP" sz="600" dirty="0">
                <a:solidFill>
                  <a:srgbClr val="FF0000"/>
                </a:solidFill>
              </a:rPr>
              <a:t>172.19.8.1-172.19.11.254/24</a:t>
            </a: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8FB518C3-C3F1-4246-B302-E05E30E4F689}"/>
              </a:ext>
            </a:extLst>
          </p:cNvPr>
          <p:cNvSpPr/>
          <p:nvPr/>
        </p:nvSpPr>
        <p:spPr>
          <a:xfrm>
            <a:off x="4950534" y="1292523"/>
            <a:ext cx="360000" cy="180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24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5314767" y="1296710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X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AE283B8A-68E2-469D-8E26-4D91A4864A26}"/>
              </a:ext>
            </a:extLst>
          </p:cNvPr>
          <p:cNvSpPr/>
          <p:nvPr/>
        </p:nvSpPr>
        <p:spPr>
          <a:xfrm>
            <a:off x="4948889" y="3005508"/>
            <a:ext cx="360000" cy="1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23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E297BB63-A890-41C4-A02C-6095AD509A25}"/>
              </a:ext>
            </a:extLst>
          </p:cNvPr>
          <p:cNvSpPr/>
          <p:nvPr/>
        </p:nvSpPr>
        <p:spPr>
          <a:xfrm>
            <a:off x="2774342" y="2449926"/>
            <a:ext cx="1099305" cy="12771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RTX1210</a:t>
            </a:r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4054DBEF-2E4B-48BB-A927-21C326157E58}"/>
              </a:ext>
            </a:extLst>
          </p:cNvPr>
          <p:cNvSpPr/>
          <p:nvPr/>
        </p:nvSpPr>
        <p:spPr>
          <a:xfrm>
            <a:off x="3516373" y="2826092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LAN1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1-4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FCD2F495-A14C-4B80-A491-07F5C2E387CA}"/>
              </a:ext>
            </a:extLst>
          </p:cNvPr>
          <p:cNvSpPr/>
          <p:nvPr/>
        </p:nvSpPr>
        <p:spPr>
          <a:xfrm>
            <a:off x="2777533" y="2645022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LAN2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425990E3-3FB4-442C-B7FF-E2989BF6989D}"/>
              </a:ext>
            </a:extLst>
          </p:cNvPr>
          <p:cNvSpPr/>
          <p:nvPr/>
        </p:nvSpPr>
        <p:spPr>
          <a:xfrm>
            <a:off x="3513064" y="3006272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LAN1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5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E3AB82C-7F51-4AA4-908A-BB14A1A1AB0E}"/>
              </a:ext>
            </a:extLst>
          </p:cNvPr>
          <p:cNvSpPr/>
          <p:nvPr/>
        </p:nvSpPr>
        <p:spPr>
          <a:xfrm>
            <a:off x="3513068" y="3184910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LAN1 </a:t>
            </a:r>
            <a:r>
              <a:rPr kumimoji="1" lang="en-US" altLang="ja-JP" sz="600" dirty="0">
                <a:solidFill>
                  <a:schemeClr val="tx1"/>
                </a:solidFill>
              </a:rPr>
              <a:t>6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C1C9117D-81BC-4854-96A3-CD2F66DD9D73}"/>
              </a:ext>
            </a:extLst>
          </p:cNvPr>
          <p:cNvSpPr/>
          <p:nvPr/>
        </p:nvSpPr>
        <p:spPr>
          <a:xfrm>
            <a:off x="3515509" y="3365208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LAN1 </a:t>
            </a:r>
            <a:r>
              <a:rPr kumimoji="1" lang="en-US" altLang="ja-JP" sz="600" dirty="0">
                <a:solidFill>
                  <a:schemeClr val="tx1"/>
                </a:solidFill>
              </a:rPr>
              <a:t>7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A720B13F-B490-4CF8-AF20-88B4C37104C4}"/>
              </a:ext>
            </a:extLst>
          </p:cNvPr>
          <p:cNvSpPr/>
          <p:nvPr/>
        </p:nvSpPr>
        <p:spPr>
          <a:xfrm>
            <a:off x="3515509" y="3544651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LAN1 </a:t>
            </a:r>
            <a:r>
              <a:rPr kumimoji="1" lang="en-US" altLang="ja-JP" sz="600" dirty="0">
                <a:solidFill>
                  <a:schemeClr val="tx1"/>
                </a:solidFill>
              </a:rPr>
              <a:t>8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8" name="コネクタ: カギ線 127">
            <a:extLst>
              <a:ext uri="{FF2B5EF4-FFF2-40B4-BE49-F238E27FC236}">
                <a16:creationId xmlns:a16="http://schemas.microsoft.com/office/drawing/2014/main" id="{D9D88A3F-1734-444E-B504-2A80FFDBC9FB}"/>
              </a:ext>
            </a:extLst>
          </p:cNvPr>
          <p:cNvCxnSpPr>
            <a:cxnSpLocks/>
            <a:stCxn id="122" idx="3"/>
            <a:endCxn id="86" idx="1"/>
          </p:cNvCxnSpPr>
          <p:nvPr/>
        </p:nvCxnSpPr>
        <p:spPr>
          <a:xfrm flipV="1">
            <a:off x="3873064" y="3095508"/>
            <a:ext cx="1075825" cy="76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42CEA147-3F5A-4638-9419-0A438A187D3E}"/>
              </a:ext>
            </a:extLst>
          </p:cNvPr>
          <p:cNvSpPr/>
          <p:nvPr/>
        </p:nvSpPr>
        <p:spPr>
          <a:xfrm>
            <a:off x="1104215" y="264361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ONU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9" name="コネクタ: カギ線 138">
            <a:extLst>
              <a:ext uri="{FF2B5EF4-FFF2-40B4-BE49-F238E27FC236}">
                <a16:creationId xmlns:a16="http://schemas.microsoft.com/office/drawing/2014/main" id="{F7FE3438-AB34-48C2-B2E3-F44B5076B83C}"/>
              </a:ext>
            </a:extLst>
          </p:cNvPr>
          <p:cNvCxnSpPr>
            <a:cxnSpLocks/>
            <a:stCxn id="134" idx="3"/>
            <a:endCxn id="121" idx="1"/>
          </p:cNvCxnSpPr>
          <p:nvPr/>
        </p:nvCxnSpPr>
        <p:spPr>
          <a:xfrm>
            <a:off x="1464215" y="2733615"/>
            <a:ext cx="1313318" cy="140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A71CED4B-453B-4877-AD33-AFFA2101EFB2}"/>
              </a:ext>
            </a:extLst>
          </p:cNvPr>
          <p:cNvSpPr/>
          <p:nvPr/>
        </p:nvSpPr>
        <p:spPr>
          <a:xfrm>
            <a:off x="4151715" y="3511848"/>
            <a:ext cx="612000" cy="1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VOD </a:t>
            </a:r>
            <a:r>
              <a:rPr kumimoji="1" lang="ja-JP" altLang="en-US" sz="600" dirty="0">
                <a:solidFill>
                  <a:schemeClr val="tx1"/>
                </a:solidFill>
              </a:rPr>
              <a:t>管理</a:t>
            </a:r>
            <a:r>
              <a:rPr kumimoji="1" lang="en-US" altLang="ja-JP" sz="600" dirty="0">
                <a:solidFill>
                  <a:schemeClr val="tx1"/>
                </a:solidFill>
              </a:rPr>
              <a:t>PC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1" name="コネクタ: カギ線 140">
            <a:extLst>
              <a:ext uri="{FF2B5EF4-FFF2-40B4-BE49-F238E27FC236}">
                <a16:creationId xmlns:a16="http://schemas.microsoft.com/office/drawing/2014/main" id="{3D735A59-2A9F-403C-9C89-450BE5B07251}"/>
              </a:ext>
            </a:extLst>
          </p:cNvPr>
          <p:cNvCxnSpPr>
            <a:cxnSpLocks/>
            <a:stCxn id="124" idx="3"/>
            <a:endCxn id="140" idx="1"/>
          </p:cNvCxnSpPr>
          <p:nvPr/>
        </p:nvCxnSpPr>
        <p:spPr>
          <a:xfrm>
            <a:off x="3875509" y="3455208"/>
            <a:ext cx="276206" cy="1466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A87C83CD-9B2F-43CC-BC45-C9E3DBDF431D}"/>
              </a:ext>
            </a:extLst>
          </p:cNvPr>
          <p:cNvSpPr/>
          <p:nvPr/>
        </p:nvSpPr>
        <p:spPr>
          <a:xfrm>
            <a:off x="2775558" y="1111431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3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465B9BE2-2E40-4FCB-B2E2-3A9A74B6E137}"/>
              </a:ext>
            </a:extLst>
          </p:cNvPr>
          <p:cNvSpPr/>
          <p:nvPr/>
        </p:nvSpPr>
        <p:spPr>
          <a:xfrm>
            <a:off x="3515181" y="1471255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LAN1 </a:t>
            </a:r>
            <a:r>
              <a:rPr kumimoji="1" lang="en-US" altLang="ja-JP" sz="600" dirty="0">
                <a:solidFill>
                  <a:schemeClr val="tx1"/>
                </a:solidFill>
              </a:rPr>
              <a:t>4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45" name="正方形/長方形 144">
            <a:extLst>
              <a:ext uri="{FF2B5EF4-FFF2-40B4-BE49-F238E27FC236}">
                <a16:creationId xmlns:a16="http://schemas.microsoft.com/office/drawing/2014/main" id="{D36BAAA0-3CA4-4503-949A-7A338D00110F}"/>
              </a:ext>
            </a:extLst>
          </p:cNvPr>
          <p:cNvSpPr/>
          <p:nvPr/>
        </p:nvSpPr>
        <p:spPr>
          <a:xfrm>
            <a:off x="2763065" y="3097138"/>
            <a:ext cx="765773" cy="39933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10.114.1.254/16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192.168.0.254/16</a:t>
            </a:r>
          </a:p>
        </p:txBody>
      </p:sp>
      <p:sp>
        <p:nvSpPr>
          <p:cNvPr id="146" name="左中かっこ 145">
            <a:extLst>
              <a:ext uri="{FF2B5EF4-FFF2-40B4-BE49-F238E27FC236}">
                <a16:creationId xmlns:a16="http://schemas.microsoft.com/office/drawing/2014/main" id="{2C16C79A-4794-4D5D-8045-20F659A38F60}"/>
              </a:ext>
            </a:extLst>
          </p:cNvPr>
          <p:cNvSpPr/>
          <p:nvPr/>
        </p:nvSpPr>
        <p:spPr>
          <a:xfrm>
            <a:off x="3356760" y="2826676"/>
            <a:ext cx="154442" cy="897062"/>
          </a:xfrm>
          <a:prstGeom prst="leftBrac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06EBC7FD-D262-4E6B-BC23-597B543F8217}"/>
              </a:ext>
            </a:extLst>
          </p:cNvPr>
          <p:cNvSpPr/>
          <p:nvPr/>
        </p:nvSpPr>
        <p:spPr>
          <a:xfrm>
            <a:off x="4180971" y="3333210"/>
            <a:ext cx="765773" cy="18831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192.168.1.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r>
              <a:rPr kumimoji="1" lang="en-US" altLang="ja-JP" sz="600" dirty="0">
                <a:solidFill>
                  <a:schemeClr val="tx1"/>
                </a:solidFill>
              </a:rPr>
              <a:t>/16</a:t>
            </a: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9ADF6C26-409F-47D5-BAE3-FB840CB6EA2C}"/>
              </a:ext>
            </a:extLst>
          </p:cNvPr>
          <p:cNvSpPr/>
          <p:nvPr/>
        </p:nvSpPr>
        <p:spPr>
          <a:xfrm>
            <a:off x="4176787" y="3678442"/>
            <a:ext cx="765773" cy="18831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192.168.1.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r>
              <a:rPr kumimoji="1" lang="en-US" altLang="ja-JP" sz="600" dirty="0">
                <a:solidFill>
                  <a:schemeClr val="tx1"/>
                </a:solidFill>
              </a:rPr>
              <a:t>/16</a:t>
            </a: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6320126" y="711732"/>
            <a:ext cx="716263" cy="2924271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M24eG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PN28240K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6320126" y="1295358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XX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5674767" y="1385358"/>
            <a:ext cx="645359" cy="13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6060777" y="557662"/>
            <a:ext cx="1076933" cy="3163637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</a:t>
            </a:r>
            <a:r>
              <a:rPr lang="ja-JP" altLang="en-US" sz="600" dirty="0">
                <a:solidFill>
                  <a:schemeClr val="accent1"/>
                </a:solidFill>
              </a:rPr>
              <a:t>階</a:t>
            </a:r>
            <a:r>
              <a:rPr lang="en-US" altLang="ja-JP" sz="600" dirty="0">
                <a:solidFill>
                  <a:schemeClr val="accent1"/>
                </a:solidFill>
              </a:rPr>
              <a:t>/18</a:t>
            </a:r>
            <a:r>
              <a:rPr lang="ja-JP" altLang="en-US" sz="600" dirty="0">
                <a:solidFill>
                  <a:schemeClr val="accent1"/>
                </a:solidFill>
              </a:rPr>
              <a:t>階</a:t>
            </a:r>
            <a:r>
              <a:rPr lang="en-US" altLang="ja-JP" sz="600" dirty="0">
                <a:solidFill>
                  <a:schemeClr val="accent1"/>
                </a:solidFill>
              </a:rPr>
              <a:t>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AB22D3FB-0C8B-41D7-945A-C5107EC396F4}"/>
              </a:ext>
            </a:extLst>
          </p:cNvPr>
          <p:cNvSpPr/>
          <p:nvPr/>
        </p:nvSpPr>
        <p:spPr>
          <a:xfrm>
            <a:off x="6674727" y="1030622"/>
            <a:ext cx="360000" cy="108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XX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2" name="コネクタ: カギ線 371">
            <a:extLst>
              <a:ext uri="{FF2B5EF4-FFF2-40B4-BE49-F238E27FC236}">
                <a16:creationId xmlns:a16="http://schemas.microsoft.com/office/drawing/2014/main" id="{93FC25F3-39A3-4178-B2FF-40495467CF8C}"/>
              </a:ext>
            </a:extLst>
          </p:cNvPr>
          <p:cNvCxnSpPr>
            <a:cxnSpLocks/>
            <a:stCxn id="369" idx="3"/>
            <a:endCxn id="373" idx="1"/>
          </p:cNvCxnSpPr>
          <p:nvPr/>
        </p:nvCxnSpPr>
        <p:spPr>
          <a:xfrm>
            <a:off x="7034727" y="1084622"/>
            <a:ext cx="400433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3" name="正方形/長方形 372">
            <a:extLst>
              <a:ext uri="{FF2B5EF4-FFF2-40B4-BE49-F238E27FC236}">
                <a16:creationId xmlns:a16="http://schemas.microsoft.com/office/drawing/2014/main" id="{A8704A22-B697-4299-AE0E-7930066E508B}"/>
              </a:ext>
            </a:extLst>
          </p:cNvPr>
          <p:cNvSpPr/>
          <p:nvPr/>
        </p:nvSpPr>
        <p:spPr>
          <a:xfrm>
            <a:off x="7435160" y="1031221"/>
            <a:ext cx="648000" cy="1080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561F9E81-F775-4B62-9095-96DA6C3F6B28}"/>
              </a:ext>
            </a:extLst>
          </p:cNvPr>
          <p:cNvSpPr/>
          <p:nvPr/>
        </p:nvSpPr>
        <p:spPr>
          <a:xfrm>
            <a:off x="7355248" y="2442116"/>
            <a:ext cx="889684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</a:t>
            </a:r>
            <a:r>
              <a:rPr lang="ja-JP" altLang="en-US" sz="600" dirty="0">
                <a:solidFill>
                  <a:schemeClr val="accent1"/>
                </a:solidFill>
              </a:rPr>
              <a:t>階</a:t>
            </a:r>
            <a:r>
              <a:rPr lang="en-US" altLang="ja-JP" sz="600" dirty="0">
                <a:solidFill>
                  <a:schemeClr val="accent1"/>
                </a:solidFill>
              </a:rPr>
              <a:t>/18</a:t>
            </a:r>
            <a:r>
              <a:rPr lang="ja-JP" altLang="en-US" sz="600" dirty="0">
                <a:solidFill>
                  <a:schemeClr val="accent1"/>
                </a:solidFill>
              </a:rPr>
              <a:t>階</a:t>
            </a:r>
            <a:r>
              <a:rPr lang="en-US" altLang="ja-JP" sz="600" dirty="0">
                <a:solidFill>
                  <a:schemeClr val="accent1"/>
                </a:solidFill>
              </a:rPr>
              <a:t>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79" name="正方形/長方形 378">
            <a:extLst>
              <a:ext uri="{FF2B5EF4-FFF2-40B4-BE49-F238E27FC236}">
                <a16:creationId xmlns:a16="http://schemas.microsoft.com/office/drawing/2014/main" id="{8185F968-0EEB-4BA1-A4D4-3413C8B6EA29}"/>
              </a:ext>
            </a:extLst>
          </p:cNvPr>
          <p:cNvSpPr/>
          <p:nvPr/>
        </p:nvSpPr>
        <p:spPr>
          <a:xfrm>
            <a:off x="7351148" y="2898727"/>
            <a:ext cx="889684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</a:t>
            </a:r>
            <a:r>
              <a:rPr lang="ja-JP" altLang="en-US" sz="600" dirty="0">
                <a:solidFill>
                  <a:schemeClr val="accent1"/>
                </a:solidFill>
              </a:rPr>
              <a:t>階</a:t>
            </a:r>
            <a:r>
              <a:rPr lang="en-US" altLang="ja-JP" sz="600" dirty="0">
                <a:solidFill>
                  <a:schemeClr val="accent1"/>
                </a:solidFill>
              </a:rPr>
              <a:t>/18</a:t>
            </a:r>
            <a:r>
              <a:rPr lang="ja-JP" altLang="en-US" sz="600" dirty="0">
                <a:solidFill>
                  <a:schemeClr val="accent1"/>
                </a:solidFill>
              </a:rPr>
              <a:t>階</a:t>
            </a:r>
            <a:r>
              <a:rPr lang="en-US" altLang="ja-JP" sz="600" dirty="0">
                <a:solidFill>
                  <a:schemeClr val="accent1"/>
                </a:solidFill>
              </a:rPr>
              <a:t>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80" name="正方形/長方形 379">
            <a:extLst>
              <a:ext uri="{FF2B5EF4-FFF2-40B4-BE49-F238E27FC236}">
                <a16:creationId xmlns:a16="http://schemas.microsoft.com/office/drawing/2014/main" id="{BBD8AB38-1359-4362-94D1-A2FDF60297AA}"/>
              </a:ext>
            </a:extLst>
          </p:cNvPr>
          <p:cNvSpPr/>
          <p:nvPr/>
        </p:nvSpPr>
        <p:spPr>
          <a:xfrm>
            <a:off x="7347355" y="3363599"/>
            <a:ext cx="889684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</a:t>
            </a:r>
            <a:r>
              <a:rPr lang="ja-JP" altLang="en-US" sz="600" dirty="0">
                <a:solidFill>
                  <a:schemeClr val="accent1"/>
                </a:solidFill>
              </a:rPr>
              <a:t>階</a:t>
            </a:r>
            <a:r>
              <a:rPr lang="en-US" altLang="ja-JP" sz="600" dirty="0">
                <a:solidFill>
                  <a:schemeClr val="accent1"/>
                </a:solidFill>
              </a:rPr>
              <a:t>/18</a:t>
            </a:r>
            <a:r>
              <a:rPr lang="ja-JP" altLang="en-US" sz="600" dirty="0">
                <a:solidFill>
                  <a:schemeClr val="accent1"/>
                </a:solidFill>
              </a:rPr>
              <a:t>階</a:t>
            </a:r>
            <a:r>
              <a:rPr lang="en-US" altLang="ja-JP" sz="600" dirty="0">
                <a:solidFill>
                  <a:schemeClr val="accent1"/>
                </a:solidFill>
              </a:rPr>
              <a:t>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81" name="正方形/長方形 380">
            <a:extLst>
              <a:ext uri="{FF2B5EF4-FFF2-40B4-BE49-F238E27FC236}">
                <a16:creationId xmlns:a16="http://schemas.microsoft.com/office/drawing/2014/main" id="{AB0FFC74-CA8F-495F-A264-C13748887C2A}"/>
              </a:ext>
            </a:extLst>
          </p:cNvPr>
          <p:cNvSpPr/>
          <p:nvPr/>
        </p:nvSpPr>
        <p:spPr>
          <a:xfrm>
            <a:off x="7351455" y="1988422"/>
            <a:ext cx="889684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ja-JP" altLang="en-US" sz="600" dirty="0">
                <a:solidFill>
                  <a:schemeClr val="accent1"/>
                </a:solidFill>
              </a:rPr>
              <a:t>各階</a:t>
            </a:r>
            <a:r>
              <a:rPr lang="en-US" altLang="ja-JP" sz="600" dirty="0">
                <a:solidFill>
                  <a:schemeClr val="accent1"/>
                </a:solidFill>
              </a:rPr>
              <a:t>EPS</a:t>
            </a:r>
            <a:endParaRPr kumimoji="1" lang="en-US" altLang="ja-JP" sz="600" dirty="0">
              <a:solidFill>
                <a:srgbClr val="FF0000"/>
              </a:solidFill>
            </a:endParaRPr>
          </a:p>
        </p:txBody>
      </p:sp>
      <p:sp>
        <p:nvSpPr>
          <p:cNvPr id="382" name="正方形/長方形 381">
            <a:extLst>
              <a:ext uri="{FF2B5EF4-FFF2-40B4-BE49-F238E27FC236}">
                <a16:creationId xmlns:a16="http://schemas.microsoft.com/office/drawing/2014/main" id="{B903D2EF-1351-4204-8A07-82B6467279BA}"/>
              </a:ext>
            </a:extLst>
          </p:cNvPr>
          <p:cNvSpPr/>
          <p:nvPr/>
        </p:nvSpPr>
        <p:spPr>
          <a:xfrm>
            <a:off x="6677079" y="3528003"/>
            <a:ext cx="360000" cy="108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XX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83" name="コネクタ: カギ線 382">
            <a:extLst>
              <a:ext uri="{FF2B5EF4-FFF2-40B4-BE49-F238E27FC236}">
                <a16:creationId xmlns:a16="http://schemas.microsoft.com/office/drawing/2014/main" id="{4B0463EA-8C73-4295-AD62-9220787039B0}"/>
              </a:ext>
            </a:extLst>
          </p:cNvPr>
          <p:cNvCxnSpPr>
            <a:cxnSpLocks/>
            <a:stCxn id="382" idx="3"/>
            <a:endCxn id="384" idx="1"/>
          </p:cNvCxnSpPr>
          <p:nvPr/>
        </p:nvCxnSpPr>
        <p:spPr>
          <a:xfrm flipV="1">
            <a:off x="7037079" y="3580480"/>
            <a:ext cx="378748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4" name="正方形/長方形 383">
            <a:extLst>
              <a:ext uri="{FF2B5EF4-FFF2-40B4-BE49-F238E27FC236}">
                <a16:creationId xmlns:a16="http://schemas.microsoft.com/office/drawing/2014/main" id="{51BAE950-2B03-45A7-86A5-E9E1D8A03AF0}"/>
              </a:ext>
            </a:extLst>
          </p:cNvPr>
          <p:cNvSpPr/>
          <p:nvPr/>
        </p:nvSpPr>
        <p:spPr>
          <a:xfrm>
            <a:off x="7415827" y="3490480"/>
            <a:ext cx="757662" cy="1800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S16/M8eG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85" name="正方形/長方形 384">
            <a:extLst>
              <a:ext uri="{FF2B5EF4-FFF2-40B4-BE49-F238E27FC236}">
                <a16:creationId xmlns:a16="http://schemas.microsoft.com/office/drawing/2014/main" id="{DC63EB6A-B349-4FEF-862E-77C9F78524B8}"/>
              </a:ext>
            </a:extLst>
          </p:cNvPr>
          <p:cNvSpPr/>
          <p:nvPr/>
        </p:nvSpPr>
        <p:spPr>
          <a:xfrm>
            <a:off x="6677079" y="3065695"/>
            <a:ext cx="360000" cy="108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XX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86" name="コネクタ: カギ線 385">
            <a:extLst>
              <a:ext uri="{FF2B5EF4-FFF2-40B4-BE49-F238E27FC236}">
                <a16:creationId xmlns:a16="http://schemas.microsoft.com/office/drawing/2014/main" id="{CBEFFAAF-D85E-4534-B30B-6F0C17FB70E7}"/>
              </a:ext>
            </a:extLst>
          </p:cNvPr>
          <p:cNvCxnSpPr>
            <a:cxnSpLocks/>
            <a:stCxn id="385" idx="3"/>
            <a:endCxn id="387" idx="1"/>
          </p:cNvCxnSpPr>
          <p:nvPr/>
        </p:nvCxnSpPr>
        <p:spPr>
          <a:xfrm flipV="1">
            <a:off x="7037079" y="3118172"/>
            <a:ext cx="378748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正方形/長方形 386">
            <a:extLst>
              <a:ext uri="{FF2B5EF4-FFF2-40B4-BE49-F238E27FC236}">
                <a16:creationId xmlns:a16="http://schemas.microsoft.com/office/drawing/2014/main" id="{01DAA3D0-FBDE-4ABB-BBEE-175C92B16921}"/>
              </a:ext>
            </a:extLst>
          </p:cNvPr>
          <p:cNvSpPr/>
          <p:nvPr/>
        </p:nvSpPr>
        <p:spPr>
          <a:xfrm>
            <a:off x="7415827" y="3028172"/>
            <a:ext cx="757662" cy="1800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S16/M8eG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88" name="正方形/長方形 387">
            <a:extLst>
              <a:ext uri="{FF2B5EF4-FFF2-40B4-BE49-F238E27FC236}">
                <a16:creationId xmlns:a16="http://schemas.microsoft.com/office/drawing/2014/main" id="{DE832742-98B7-4AE1-BAC5-1227E5B1F3E4}"/>
              </a:ext>
            </a:extLst>
          </p:cNvPr>
          <p:cNvSpPr/>
          <p:nvPr/>
        </p:nvSpPr>
        <p:spPr>
          <a:xfrm>
            <a:off x="6677079" y="2595695"/>
            <a:ext cx="360000" cy="108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XX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89" name="コネクタ: カギ線 388">
            <a:extLst>
              <a:ext uri="{FF2B5EF4-FFF2-40B4-BE49-F238E27FC236}">
                <a16:creationId xmlns:a16="http://schemas.microsoft.com/office/drawing/2014/main" id="{87073872-54E5-40F4-9D4E-845556CC40FD}"/>
              </a:ext>
            </a:extLst>
          </p:cNvPr>
          <p:cNvCxnSpPr>
            <a:cxnSpLocks/>
            <a:stCxn id="388" idx="3"/>
            <a:endCxn id="390" idx="1"/>
          </p:cNvCxnSpPr>
          <p:nvPr/>
        </p:nvCxnSpPr>
        <p:spPr>
          <a:xfrm flipV="1">
            <a:off x="7037079" y="2648172"/>
            <a:ext cx="378748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正方形/長方形 389">
            <a:extLst>
              <a:ext uri="{FF2B5EF4-FFF2-40B4-BE49-F238E27FC236}">
                <a16:creationId xmlns:a16="http://schemas.microsoft.com/office/drawing/2014/main" id="{A5D32FB6-3610-4B34-8C51-EB13DDD19032}"/>
              </a:ext>
            </a:extLst>
          </p:cNvPr>
          <p:cNvSpPr/>
          <p:nvPr/>
        </p:nvSpPr>
        <p:spPr>
          <a:xfrm>
            <a:off x="7415827" y="2558172"/>
            <a:ext cx="757662" cy="1800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S16/M8eG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91" name="正方形/長方形 390">
            <a:extLst>
              <a:ext uri="{FF2B5EF4-FFF2-40B4-BE49-F238E27FC236}">
                <a16:creationId xmlns:a16="http://schemas.microsoft.com/office/drawing/2014/main" id="{1616B1AF-9C42-4211-B353-9C21F1F55B29}"/>
              </a:ext>
            </a:extLst>
          </p:cNvPr>
          <p:cNvSpPr/>
          <p:nvPr/>
        </p:nvSpPr>
        <p:spPr>
          <a:xfrm>
            <a:off x="6677079" y="2133387"/>
            <a:ext cx="360000" cy="108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XX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2" name="コネクタ: カギ線 391">
            <a:extLst>
              <a:ext uri="{FF2B5EF4-FFF2-40B4-BE49-F238E27FC236}">
                <a16:creationId xmlns:a16="http://schemas.microsoft.com/office/drawing/2014/main" id="{CDF11A4B-D8C7-4CB9-8440-2234218D0596}"/>
              </a:ext>
            </a:extLst>
          </p:cNvPr>
          <p:cNvCxnSpPr>
            <a:cxnSpLocks/>
            <a:stCxn id="391" idx="3"/>
            <a:endCxn id="393" idx="1"/>
          </p:cNvCxnSpPr>
          <p:nvPr/>
        </p:nvCxnSpPr>
        <p:spPr>
          <a:xfrm flipV="1">
            <a:off x="7037079" y="2185864"/>
            <a:ext cx="378748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正方形/長方形 392">
            <a:extLst>
              <a:ext uri="{FF2B5EF4-FFF2-40B4-BE49-F238E27FC236}">
                <a16:creationId xmlns:a16="http://schemas.microsoft.com/office/drawing/2014/main" id="{F7261E18-50EA-4DD6-8161-18203C1460A9}"/>
              </a:ext>
            </a:extLst>
          </p:cNvPr>
          <p:cNvSpPr/>
          <p:nvPr/>
        </p:nvSpPr>
        <p:spPr>
          <a:xfrm>
            <a:off x="7415827" y="2095864"/>
            <a:ext cx="757662" cy="1800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S16/M8eG/M16eG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5" name="コネクタ: カギ線 424">
            <a:extLst>
              <a:ext uri="{FF2B5EF4-FFF2-40B4-BE49-F238E27FC236}">
                <a16:creationId xmlns:a16="http://schemas.microsoft.com/office/drawing/2014/main" id="{BA468FFA-33AE-4BEC-B487-06E8A1094999}"/>
              </a:ext>
            </a:extLst>
          </p:cNvPr>
          <p:cNvCxnSpPr>
            <a:cxnSpLocks/>
            <a:stCxn id="373" idx="3"/>
            <a:endCxn id="426" idx="1"/>
          </p:cNvCxnSpPr>
          <p:nvPr/>
        </p:nvCxnSpPr>
        <p:spPr>
          <a:xfrm>
            <a:off x="8083160" y="1085221"/>
            <a:ext cx="206267" cy="6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正方形/長方形 425">
            <a:extLst>
              <a:ext uri="{FF2B5EF4-FFF2-40B4-BE49-F238E27FC236}">
                <a16:creationId xmlns:a16="http://schemas.microsoft.com/office/drawing/2014/main" id="{B3AACDD8-0529-4B98-BB88-FCBFB5C1B5F3}"/>
              </a:ext>
            </a:extLst>
          </p:cNvPr>
          <p:cNvSpPr/>
          <p:nvPr/>
        </p:nvSpPr>
        <p:spPr>
          <a:xfrm>
            <a:off x="8289427" y="1031916"/>
            <a:ext cx="648000" cy="1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38" name="正方形/長方形 437">
            <a:extLst>
              <a:ext uri="{FF2B5EF4-FFF2-40B4-BE49-F238E27FC236}">
                <a16:creationId xmlns:a16="http://schemas.microsoft.com/office/drawing/2014/main" id="{2F4B5499-86E1-4D15-B7F9-D5D1E1F68002}"/>
              </a:ext>
            </a:extLst>
          </p:cNvPr>
          <p:cNvSpPr/>
          <p:nvPr/>
        </p:nvSpPr>
        <p:spPr>
          <a:xfrm>
            <a:off x="1753918" y="3844549"/>
            <a:ext cx="1099305" cy="12855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IX2025</a:t>
            </a:r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39" name="正方形/長方形 438">
            <a:extLst>
              <a:ext uri="{FF2B5EF4-FFF2-40B4-BE49-F238E27FC236}">
                <a16:creationId xmlns:a16="http://schemas.microsoft.com/office/drawing/2014/main" id="{CAE733FD-BDA7-42D4-A9DB-7FE14409668D}"/>
              </a:ext>
            </a:extLst>
          </p:cNvPr>
          <p:cNvSpPr/>
          <p:nvPr/>
        </p:nvSpPr>
        <p:spPr>
          <a:xfrm>
            <a:off x="2491716" y="4220715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FE1/0/1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CB705977-9018-4A1F-A2B2-E984886740B9}"/>
              </a:ext>
            </a:extLst>
          </p:cNvPr>
          <p:cNvSpPr/>
          <p:nvPr/>
        </p:nvSpPr>
        <p:spPr>
          <a:xfrm>
            <a:off x="1757109" y="4039645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FE0/0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0005F2D9-D971-4B00-B551-255003F9015D}"/>
              </a:ext>
            </a:extLst>
          </p:cNvPr>
          <p:cNvSpPr/>
          <p:nvPr/>
        </p:nvSpPr>
        <p:spPr>
          <a:xfrm>
            <a:off x="2492640" y="4400895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FE1/0/2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2" name="正方形/長方形 441">
            <a:extLst>
              <a:ext uri="{FF2B5EF4-FFF2-40B4-BE49-F238E27FC236}">
                <a16:creationId xmlns:a16="http://schemas.microsoft.com/office/drawing/2014/main" id="{C0F81AE6-411A-46B7-9455-08DF28EE765D}"/>
              </a:ext>
            </a:extLst>
          </p:cNvPr>
          <p:cNvSpPr/>
          <p:nvPr/>
        </p:nvSpPr>
        <p:spPr>
          <a:xfrm>
            <a:off x="2492644" y="4579533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FE1/0/3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3" name="正方形/長方形 442">
            <a:extLst>
              <a:ext uri="{FF2B5EF4-FFF2-40B4-BE49-F238E27FC236}">
                <a16:creationId xmlns:a16="http://schemas.microsoft.com/office/drawing/2014/main" id="{96A2A44B-27BC-4CDE-B089-6BD900D31321}"/>
              </a:ext>
            </a:extLst>
          </p:cNvPr>
          <p:cNvSpPr/>
          <p:nvPr/>
        </p:nvSpPr>
        <p:spPr>
          <a:xfrm>
            <a:off x="2495085" y="4759831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FE1/0/4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45" name="コネクタ: カギ線 444">
            <a:extLst>
              <a:ext uri="{FF2B5EF4-FFF2-40B4-BE49-F238E27FC236}">
                <a16:creationId xmlns:a16="http://schemas.microsoft.com/office/drawing/2014/main" id="{900DC54D-421F-450E-AF9A-1DE79F64300D}"/>
              </a:ext>
            </a:extLst>
          </p:cNvPr>
          <p:cNvCxnSpPr>
            <a:cxnSpLocks/>
            <a:stCxn id="452" idx="3"/>
            <a:endCxn id="440" idx="1"/>
          </p:cNvCxnSpPr>
          <p:nvPr/>
        </p:nvCxnSpPr>
        <p:spPr>
          <a:xfrm>
            <a:off x="1464215" y="4129336"/>
            <a:ext cx="292894" cy="30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7" name="正方形/長方形 446">
            <a:extLst>
              <a:ext uri="{FF2B5EF4-FFF2-40B4-BE49-F238E27FC236}">
                <a16:creationId xmlns:a16="http://schemas.microsoft.com/office/drawing/2014/main" id="{1F0EB265-3C71-4023-A535-CECB4777C221}"/>
              </a:ext>
            </a:extLst>
          </p:cNvPr>
          <p:cNvSpPr/>
          <p:nvPr/>
        </p:nvSpPr>
        <p:spPr>
          <a:xfrm>
            <a:off x="1758978" y="4237567"/>
            <a:ext cx="765773" cy="39933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VLANX</a:t>
            </a:r>
          </a:p>
          <a:p>
            <a:r>
              <a:rPr kumimoji="1" lang="en-US" altLang="ja-JP" sz="600" dirty="0">
                <a:solidFill>
                  <a:schemeClr val="tx1"/>
                </a:solidFill>
              </a:rPr>
              <a:t>192.168.40.253/24</a:t>
            </a:r>
          </a:p>
        </p:txBody>
      </p:sp>
      <p:sp>
        <p:nvSpPr>
          <p:cNvPr id="448" name="左中かっこ 447">
            <a:extLst>
              <a:ext uri="{FF2B5EF4-FFF2-40B4-BE49-F238E27FC236}">
                <a16:creationId xmlns:a16="http://schemas.microsoft.com/office/drawing/2014/main" id="{7195E8A8-EF28-4A2F-892C-8F51938ABEDA}"/>
              </a:ext>
            </a:extLst>
          </p:cNvPr>
          <p:cNvSpPr/>
          <p:nvPr/>
        </p:nvSpPr>
        <p:spPr>
          <a:xfrm>
            <a:off x="2336336" y="4221299"/>
            <a:ext cx="168720" cy="356661"/>
          </a:xfrm>
          <a:prstGeom prst="leftBrac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sp>
        <p:nvSpPr>
          <p:cNvPr id="449" name="正方形/長方形 448">
            <a:extLst>
              <a:ext uri="{FF2B5EF4-FFF2-40B4-BE49-F238E27FC236}">
                <a16:creationId xmlns:a16="http://schemas.microsoft.com/office/drawing/2014/main" id="{99DD7AB6-991D-49D2-93A1-F9B0FD16DABD}"/>
              </a:ext>
            </a:extLst>
          </p:cNvPr>
          <p:cNvSpPr/>
          <p:nvPr/>
        </p:nvSpPr>
        <p:spPr>
          <a:xfrm>
            <a:off x="2141865" y="4013085"/>
            <a:ext cx="587048" cy="207617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chemeClr val="tx1"/>
                </a:solidFill>
              </a:rPr>
              <a:t>192.168.100.3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50" name="雲 449">
            <a:extLst>
              <a:ext uri="{FF2B5EF4-FFF2-40B4-BE49-F238E27FC236}">
                <a16:creationId xmlns:a16="http://schemas.microsoft.com/office/drawing/2014/main" id="{833DD19C-85C3-4D25-84DD-0B5345207FA9}"/>
              </a:ext>
            </a:extLst>
          </p:cNvPr>
          <p:cNvSpPr/>
          <p:nvPr/>
        </p:nvSpPr>
        <p:spPr>
          <a:xfrm>
            <a:off x="190782" y="3967570"/>
            <a:ext cx="712005" cy="324678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VPN</a:t>
            </a:r>
          </a:p>
          <a:p>
            <a:pPr algn="ctr"/>
            <a:r>
              <a:rPr kumimoji="1" lang="ja-JP" altLang="en-US" sz="800" dirty="0">
                <a:solidFill>
                  <a:schemeClr val="tx1"/>
                </a:solidFill>
              </a:rPr>
              <a:t>ワイド</a:t>
            </a:r>
          </a:p>
        </p:txBody>
      </p:sp>
      <p:cxnSp>
        <p:nvCxnSpPr>
          <p:cNvPr id="451" name="コネクタ: カギ線 450">
            <a:extLst>
              <a:ext uri="{FF2B5EF4-FFF2-40B4-BE49-F238E27FC236}">
                <a16:creationId xmlns:a16="http://schemas.microsoft.com/office/drawing/2014/main" id="{2D28447B-7DA4-4E10-B484-FC592A4300E5}"/>
              </a:ext>
            </a:extLst>
          </p:cNvPr>
          <p:cNvCxnSpPr>
            <a:cxnSpLocks/>
            <a:stCxn id="450" idx="0"/>
            <a:endCxn id="452" idx="1"/>
          </p:cNvCxnSpPr>
          <p:nvPr/>
        </p:nvCxnSpPr>
        <p:spPr>
          <a:xfrm flipV="1">
            <a:off x="902194" y="4129336"/>
            <a:ext cx="202021" cy="57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正方形/長方形 451">
            <a:extLst>
              <a:ext uri="{FF2B5EF4-FFF2-40B4-BE49-F238E27FC236}">
                <a16:creationId xmlns:a16="http://schemas.microsoft.com/office/drawing/2014/main" id="{3CB35E9D-32A7-488D-B1C5-AFD9D776694E}"/>
              </a:ext>
            </a:extLst>
          </p:cNvPr>
          <p:cNvSpPr/>
          <p:nvPr/>
        </p:nvSpPr>
        <p:spPr>
          <a:xfrm>
            <a:off x="1104215" y="4039336"/>
            <a:ext cx="360000" cy="18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ONU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53" name="正方形/長方形 452">
            <a:extLst>
              <a:ext uri="{FF2B5EF4-FFF2-40B4-BE49-F238E27FC236}">
                <a16:creationId xmlns:a16="http://schemas.microsoft.com/office/drawing/2014/main" id="{268440B6-2C1E-4811-88FB-24CF09525583}"/>
              </a:ext>
            </a:extLst>
          </p:cNvPr>
          <p:cNvSpPr/>
          <p:nvPr/>
        </p:nvSpPr>
        <p:spPr>
          <a:xfrm>
            <a:off x="1107410" y="4180084"/>
            <a:ext cx="1104366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CAFXXXXXXXX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55" name="正方形/長方形 454">
            <a:extLst>
              <a:ext uri="{FF2B5EF4-FFF2-40B4-BE49-F238E27FC236}">
                <a16:creationId xmlns:a16="http://schemas.microsoft.com/office/drawing/2014/main" id="{35DCD347-1A8C-4180-9393-7E3B7E44DB7A}"/>
              </a:ext>
            </a:extLst>
          </p:cNvPr>
          <p:cNvSpPr/>
          <p:nvPr/>
        </p:nvSpPr>
        <p:spPr>
          <a:xfrm>
            <a:off x="1751192" y="4595902"/>
            <a:ext cx="765773" cy="39933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VLANX</a:t>
            </a:r>
          </a:p>
          <a:p>
            <a:r>
              <a:rPr kumimoji="1" lang="en-US" altLang="ja-JP" sz="600" dirty="0">
                <a:solidFill>
                  <a:schemeClr val="tx1"/>
                </a:solidFill>
              </a:rPr>
              <a:t>192.168.1.1/24</a:t>
            </a:r>
          </a:p>
        </p:txBody>
      </p:sp>
      <p:sp>
        <p:nvSpPr>
          <p:cNvPr id="456" name="左中かっこ 455">
            <a:extLst>
              <a:ext uri="{FF2B5EF4-FFF2-40B4-BE49-F238E27FC236}">
                <a16:creationId xmlns:a16="http://schemas.microsoft.com/office/drawing/2014/main" id="{F1DFE37B-6D51-455C-A307-CA2992FE85ED}"/>
              </a:ext>
            </a:extLst>
          </p:cNvPr>
          <p:cNvSpPr/>
          <p:nvPr/>
        </p:nvSpPr>
        <p:spPr>
          <a:xfrm>
            <a:off x="2328550" y="4579634"/>
            <a:ext cx="168720" cy="356661"/>
          </a:xfrm>
          <a:prstGeom prst="leftBrac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cxnSp>
        <p:nvCxnSpPr>
          <p:cNvPr id="457" name="コネクタ: カギ線 456">
            <a:extLst>
              <a:ext uri="{FF2B5EF4-FFF2-40B4-BE49-F238E27FC236}">
                <a16:creationId xmlns:a16="http://schemas.microsoft.com/office/drawing/2014/main" id="{63C17A46-E4DD-43DA-BC10-F2BC973EB6CE}"/>
              </a:ext>
            </a:extLst>
          </p:cNvPr>
          <p:cNvCxnSpPr>
            <a:cxnSpLocks/>
            <a:stCxn id="439" idx="3"/>
            <a:endCxn id="460" idx="1"/>
          </p:cNvCxnSpPr>
          <p:nvPr/>
        </p:nvCxnSpPr>
        <p:spPr>
          <a:xfrm>
            <a:off x="2851716" y="4310715"/>
            <a:ext cx="222464" cy="10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正方形/長方形 458">
            <a:extLst>
              <a:ext uri="{FF2B5EF4-FFF2-40B4-BE49-F238E27FC236}">
                <a16:creationId xmlns:a16="http://schemas.microsoft.com/office/drawing/2014/main" id="{C8AC5BD1-0424-4C17-8830-6F23ACB1727A}"/>
              </a:ext>
            </a:extLst>
          </p:cNvPr>
          <p:cNvSpPr/>
          <p:nvPr/>
        </p:nvSpPr>
        <p:spPr>
          <a:xfrm>
            <a:off x="3075129" y="3844550"/>
            <a:ext cx="722652" cy="12855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GS924M</a:t>
            </a:r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chemeClr val="tx1"/>
                </a:solidFill>
              </a:rPr>
              <a:t>XXX.XXX.XXX.XXX</a:t>
            </a:r>
          </a:p>
        </p:txBody>
      </p:sp>
      <p:sp>
        <p:nvSpPr>
          <p:cNvPr id="460" name="正方形/長方形 459">
            <a:extLst>
              <a:ext uri="{FF2B5EF4-FFF2-40B4-BE49-F238E27FC236}">
                <a16:creationId xmlns:a16="http://schemas.microsoft.com/office/drawing/2014/main" id="{98E63147-D91B-410E-A079-058DC0219850}"/>
              </a:ext>
            </a:extLst>
          </p:cNvPr>
          <p:cNvSpPr/>
          <p:nvPr/>
        </p:nvSpPr>
        <p:spPr>
          <a:xfrm>
            <a:off x="3074180" y="4221812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1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62" name="正方形/長方形 461">
            <a:extLst>
              <a:ext uri="{FF2B5EF4-FFF2-40B4-BE49-F238E27FC236}">
                <a16:creationId xmlns:a16="http://schemas.microsoft.com/office/drawing/2014/main" id="{0850F7CD-41E1-4EBD-B478-71B0017D1344}"/>
              </a:ext>
            </a:extLst>
          </p:cNvPr>
          <p:cNvSpPr/>
          <p:nvPr/>
        </p:nvSpPr>
        <p:spPr>
          <a:xfrm>
            <a:off x="6265880" y="5479524"/>
            <a:ext cx="648000" cy="18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WAPM-AG300N</a:t>
            </a:r>
          </a:p>
        </p:txBody>
      </p:sp>
      <p:sp>
        <p:nvSpPr>
          <p:cNvPr id="463" name="正方形/長方形 462">
            <a:extLst>
              <a:ext uri="{FF2B5EF4-FFF2-40B4-BE49-F238E27FC236}">
                <a16:creationId xmlns:a16="http://schemas.microsoft.com/office/drawing/2014/main" id="{678A85BD-B872-43BA-8CEC-4DEE337C3E73}"/>
              </a:ext>
            </a:extLst>
          </p:cNvPr>
          <p:cNvSpPr/>
          <p:nvPr/>
        </p:nvSpPr>
        <p:spPr>
          <a:xfrm>
            <a:off x="6060777" y="5266940"/>
            <a:ext cx="913804" cy="113583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B1F </a:t>
            </a:r>
            <a:r>
              <a:rPr lang="ja-JP" altLang="en-US" sz="600" dirty="0">
                <a:solidFill>
                  <a:schemeClr val="accent1"/>
                </a:solidFill>
              </a:rPr>
              <a:t>営業推進</a:t>
            </a:r>
            <a:endParaRPr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464" name="正方形/長方形 463">
            <a:extLst>
              <a:ext uri="{FF2B5EF4-FFF2-40B4-BE49-F238E27FC236}">
                <a16:creationId xmlns:a16="http://schemas.microsoft.com/office/drawing/2014/main" id="{95DA2862-1C93-4095-84BA-DE6D6EAF489C}"/>
              </a:ext>
            </a:extLst>
          </p:cNvPr>
          <p:cNvSpPr/>
          <p:nvPr/>
        </p:nvSpPr>
        <p:spPr>
          <a:xfrm>
            <a:off x="6108686" y="5543174"/>
            <a:ext cx="175198" cy="15228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.62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cxnSp>
        <p:nvCxnSpPr>
          <p:cNvPr id="465" name="コネクタ: カギ線 464">
            <a:extLst>
              <a:ext uri="{FF2B5EF4-FFF2-40B4-BE49-F238E27FC236}">
                <a16:creationId xmlns:a16="http://schemas.microsoft.com/office/drawing/2014/main" id="{70943433-8364-4A99-B51D-383F52C58E82}"/>
              </a:ext>
            </a:extLst>
          </p:cNvPr>
          <p:cNvCxnSpPr>
            <a:cxnSpLocks/>
            <a:stCxn id="504" idx="3"/>
            <a:endCxn id="462" idx="0"/>
          </p:cNvCxnSpPr>
          <p:nvPr/>
        </p:nvCxnSpPr>
        <p:spPr>
          <a:xfrm>
            <a:off x="3798897" y="5040086"/>
            <a:ext cx="2790983" cy="43943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2" name="稲妻 471">
            <a:extLst>
              <a:ext uri="{FF2B5EF4-FFF2-40B4-BE49-F238E27FC236}">
                <a16:creationId xmlns:a16="http://schemas.microsoft.com/office/drawing/2014/main" id="{6E185740-8F88-4AD7-9D53-BED61441548C}"/>
              </a:ext>
            </a:extLst>
          </p:cNvPr>
          <p:cNvSpPr/>
          <p:nvPr/>
        </p:nvSpPr>
        <p:spPr>
          <a:xfrm>
            <a:off x="6163659" y="5715829"/>
            <a:ext cx="161385" cy="15713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4" name="正方形/長方形 473">
            <a:extLst>
              <a:ext uri="{FF2B5EF4-FFF2-40B4-BE49-F238E27FC236}">
                <a16:creationId xmlns:a16="http://schemas.microsoft.com/office/drawing/2014/main" id="{2B8E3FAD-C2B0-44D1-9D89-EAED78C82FC6}"/>
              </a:ext>
            </a:extLst>
          </p:cNvPr>
          <p:cNvSpPr/>
          <p:nvPr/>
        </p:nvSpPr>
        <p:spPr>
          <a:xfrm>
            <a:off x="7241169" y="5479524"/>
            <a:ext cx="648000" cy="18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WZR-HP-AG300H</a:t>
            </a:r>
          </a:p>
        </p:txBody>
      </p:sp>
      <p:sp>
        <p:nvSpPr>
          <p:cNvPr id="475" name="正方形/長方形 474">
            <a:extLst>
              <a:ext uri="{FF2B5EF4-FFF2-40B4-BE49-F238E27FC236}">
                <a16:creationId xmlns:a16="http://schemas.microsoft.com/office/drawing/2014/main" id="{D787515B-AB7D-46B9-A793-7BD9F2C486CE}"/>
              </a:ext>
            </a:extLst>
          </p:cNvPr>
          <p:cNvSpPr/>
          <p:nvPr/>
        </p:nvSpPr>
        <p:spPr>
          <a:xfrm>
            <a:off x="7036066" y="5266940"/>
            <a:ext cx="915318" cy="113583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B1F </a:t>
            </a:r>
            <a:r>
              <a:rPr lang="ja-JP" altLang="en-US" sz="600" dirty="0">
                <a:solidFill>
                  <a:schemeClr val="accent1"/>
                </a:solidFill>
              </a:rPr>
              <a:t>事務室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476" name="正方形/長方形 475">
            <a:extLst>
              <a:ext uri="{FF2B5EF4-FFF2-40B4-BE49-F238E27FC236}">
                <a16:creationId xmlns:a16="http://schemas.microsoft.com/office/drawing/2014/main" id="{2D81B6F8-E026-4370-8227-93C31B225FE4}"/>
              </a:ext>
            </a:extLst>
          </p:cNvPr>
          <p:cNvSpPr/>
          <p:nvPr/>
        </p:nvSpPr>
        <p:spPr>
          <a:xfrm>
            <a:off x="7083975" y="5543174"/>
            <a:ext cx="175198" cy="15228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.63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78" name="稲妻 477">
            <a:extLst>
              <a:ext uri="{FF2B5EF4-FFF2-40B4-BE49-F238E27FC236}">
                <a16:creationId xmlns:a16="http://schemas.microsoft.com/office/drawing/2014/main" id="{5A154A09-B31F-4D9B-849E-6DD63E59AFB6}"/>
              </a:ext>
            </a:extLst>
          </p:cNvPr>
          <p:cNvSpPr/>
          <p:nvPr/>
        </p:nvSpPr>
        <p:spPr>
          <a:xfrm>
            <a:off x="7138948" y="5715829"/>
            <a:ext cx="161385" cy="15713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0" name="正方形/長方形 479">
            <a:extLst>
              <a:ext uri="{FF2B5EF4-FFF2-40B4-BE49-F238E27FC236}">
                <a16:creationId xmlns:a16="http://schemas.microsoft.com/office/drawing/2014/main" id="{88D9296A-519B-45E1-8370-6134B5EB25A8}"/>
              </a:ext>
            </a:extLst>
          </p:cNvPr>
          <p:cNvSpPr/>
          <p:nvPr/>
        </p:nvSpPr>
        <p:spPr>
          <a:xfrm>
            <a:off x="8218784" y="5479524"/>
            <a:ext cx="648000" cy="18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tx1"/>
                </a:solidFill>
              </a:rPr>
              <a:t>WAPM-AG300N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81" name="正方形/長方形 480">
            <a:extLst>
              <a:ext uri="{FF2B5EF4-FFF2-40B4-BE49-F238E27FC236}">
                <a16:creationId xmlns:a16="http://schemas.microsoft.com/office/drawing/2014/main" id="{A51D104B-A63B-4480-87C5-3A74EC06B165}"/>
              </a:ext>
            </a:extLst>
          </p:cNvPr>
          <p:cNvSpPr/>
          <p:nvPr/>
        </p:nvSpPr>
        <p:spPr>
          <a:xfrm>
            <a:off x="8013681" y="5266940"/>
            <a:ext cx="915318" cy="113583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1F </a:t>
            </a:r>
            <a:r>
              <a:rPr lang="ja-JP" altLang="en-US" sz="600" dirty="0">
                <a:solidFill>
                  <a:schemeClr val="accent1"/>
                </a:solidFill>
              </a:rPr>
              <a:t>フロントバック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482" name="正方形/長方形 481">
            <a:extLst>
              <a:ext uri="{FF2B5EF4-FFF2-40B4-BE49-F238E27FC236}">
                <a16:creationId xmlns:a16="http://schemas.microsoft.com/office/drawing/2014/main" id="{51554048-1A37-4DC7-8D6C-411C604CD5CB}"/>
              </a:ext>
            </a:extLst>
          </p:cNvPr>
          <p:cNvSpPr/>
          <p:nvPr/>
        </p:nvSpPr>
        <p:spPr>
          <a:xfrm>
            <a:off x="8061590" y="5543174"/>
            <a:ext cx="175198" cy="15228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.61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84" name="稲妻 483">
            <a:extLst>
              <a:ext uri="{FF2B5EF4-FFF2-40B4-BE49-F238E27FC236}">
                <a16:creationId xmlns:a16="http://schemas.microsoft.com/office/drawing/2014/main" id="{0E0EA3B3-1415-42C5-8C42-0A04FCEF97B5}"/>
              </a:ext>
            </a:extLst>
          </p:cNvPr>
          <p:cNvSpPr/>
          <p:nvPr/>
        </p:nvSpPr>
        <p:spPr>
          <a:xfrm>
            <a:off x="8116563" y="5715829"/>
            <a:ext cx="161385" cy="15713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6" name="正方形/長方形 485">
            <a:extLst>
              <a:ext uri="{FF2B5EF4-FFF2-40B4-BE49-F238E27FC236}">
                <a16:creationId xmlns:a16="http://schemas.microsoft.com/office/drawing/2014/main" id="{95529B8F-51CB-4660-8BCD-ABC4BC3864A2}"/>
              </a:ext>
            </a:extLst>
          </p:cNvPr>
          <p:cNvSpPr/>
          <p:nvPr/>
        </p:nvSpPr>
        <p:spPr>
          <a:xfrm>
            <a:off x="9186553" y="5478726"/>
            <a:ext cx="648000" cy="18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WZR-HP-AG300H</a:t>
            </a:r>
          </a:p>
        </p:txBody>
      </p:sp>
      <p:sp>
        <p:nvSpPr>
          <p:cNvPr id="487" name="正方形/長方形 486">
            <a:extLst>
              <a:ext uri="{FF2B5EF4-FFF2-40B4-BE49-F238E27FC236}">
                <a16:creationId xmlns:a16="http://schemas.microsoft.com/office/drawing/2014/main" id="{1C31195F-E5CC-4FCC-B18F-2E84182D07B1}"/>
              </a:ext>
            </a:extLst>
          </p:cNvPr>
          <p:cNvSpPr/>
          <p:nvPr/>
        </p:nvSpPr>
        <p:spPr>
          <a:xfrm>
            <a:off x="8981450" y="5266142"/>
            <a:ext cx="915318" cy="113583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3F </a:t>
            </a:r>
            <a:r>
              <a:rPr lang="ja-JP" altLang="en-US" sz="600" dirty="0">
                <a:solidFill>
                  <a:schemeClr val="accent1"/>
                </a:solidFill>
              </a:rPr>
              <a:t>営業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488" name="正方形/長方形 487">
            <a:extLst>
              <a:ext uri="{FF2B5EF4-FFF2-40B4-BE49-F238E27FC236}">
                <a16:creationId xmlns:a16="http://schemas.microsoft.com/office/drawing/2014/main" id="{CBD8FE80-6DCC-4080-B9EB-752E20CC1911}"/>
              </a:ext>
            </a:extLst>
          </p:cNvPr>
          <p:cNvSpPr/>
          <p:nvPr/>
        </p:nvSpPr>
        <p:spPr>
          <a:xfrm>
            <a:off x="9029359" y="5542376"/>
            <a:ext cx="175198" cy="15228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.64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90" name="稲妻 489">
            <a:extLst>
              <a:ext uri="{FF2B5EF4-FFF2-40B4-BE49-F238E27FC236}">
                <a16:creationId xmlns:a16="http://schemas.microsoft.com/office/drawing/2014/main" id="{6B5E762B-A383-4502-8FBF-2CC986825E88}"/>
              </a:ext>
            </a:extLst>
          </p:cNvPr>
          <p:cNvSpPr/>
          <p:nvPr/>
        </p:nvSpPr>
        <p:spPr>
          <a:xfrm>
            <a:off x="9084332" y="5715031"/>
            <a:ext cx="161385" cy="15713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2" name="正方形/長方形 491">
            <a:extLst>
              <a:ext uri="{FF2B5EF4-FFF2-40B4-BE49-F238E27FC236}">
                <a16:creationId xmlns:a16="http://schemas.microsoft.com/office/drawing/2014/main" id="{B134569B-8131-4163-9BB9-285ABE3C944F}"/>
              </a:ext>
            </a:extLst>
          </p:cNvPr>
          <p:cNvSpPr/>
          <p:nvPr/>
        </p:nvSpPr>
        <p:spPr>
          <a:xfrm>
            <a:off x="10164168" y="5478726"/>
            <a:ext cx="648000" cy="180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tx1"/>
                </a:solidFill>
              </a:rPr>
              <a:t>WZR-HP-AG300H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93" name="正方形/長方形 492">
            <a:extLst>
              <a:ext uri="{FF2B5EF4-FFF2-40B4-BE49-F238E27FC236}">
                <a16:creationId xmlns:a16="http://schemas.microsoft.com/office/drawing/2014/main" id="{F9B6FB42-0F36-44D5-86F2-447CE9F715E6}"/>
              </a:ext>
            </a:extLst>
          </p:cNvPr>
          <p:cNvSpPr/>
          <p:nvPr/>
        </p:nvSpPr>
        <p:spPr>
          <a:xfrm>
            <a:off x="9959065" y="5266142"/>
            <a:ext cx="915318" cy="113583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3F </a:t>
            </a:r>
            <a:r>
              <a:rPr lang="ja-JP" altLang="en-US" sz="600" dirty="0">
                <a:solidFill>
                  <a:schemeClr val="accent1"/>
                </a:solidFill>
              </a:rPr>
              <a:t>ブライダル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494" name="正方形/長方形 493">
            <a:extLst>
              <a:ext uri="{FF2B5EF4-FFF2-40B4-BE49-F238E27FC236}">
                <a16:creationId xmlns:a16="http://schemas.microsoft.com/office/drawing/2014/main" id="{E2D26D1F-5453-49F1-B17C-45297B31AA7D}"/>
              </a:ext>
            </a:extLst>
          </p:cNvPr>
          <p:cNvSpPr/>
          <p:nvPr/>
        </p:nvSpPr>
        <p:spPr>
          <a:xfrm>
            <a:off x="10006974" y="5542376"/>
            <a:ext cx="175198" cy="15228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.65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96" name="稲妻 495">
            <a:extLst>
              <a:ext uri="{FF2B5EF4-FFF2-40B4-BE49-F238E27FC236}">
                <a16:creationId xmlns:a16="http://schemas.microsoft.com/office/drawing/2014/main" id="{ABE24A98-459E-4AB0-9160-821EB278E999}"/>
              </a:ext>
            </a:extLst>
          </p:cNvPr>
          <p:cNvSpPr/>
          <p:nvPr/>
        </p:nvSpPr>
        <p:spPr>
          <a:xfrm>
            <a:off x="10061947" y="5715031"/>
            <a:ext cx="161385" cy="15713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9" name="正方形/長方形 498">
            <a:extLst>
              <a:ext uri="{FF2B5EF4-FFF2-40B4-BE49-F238E27FC236}">
                <a16:creationId xmlns:a16="http://schemas.microsoft.com/office/drawing/2014/main" id="{6016BA25-A66E-4679-94A7-08D6B1D5035F}"/>
              </a:ext>
            </a:extLst>
          </p:cNvPr>
          <p:cNvSpPr/>
          <p:nvPr/>
        </p:nvSpPr>
        <p:spPr>
          <a:xfrm>
            <a:off x="3439211" y="4220639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501" name="正方形/長方形 500">
            <a:extLst>
              <a:ext uri="{FF2B5EF4-FFF2-40B4-BE49-F238E27FC236}">
                <a16:creationId xmlns:a16="http://schemas.microsoft.com/office/drawing/2014/main" id="{7272162D-ECC8-48A2-A1D1-1926060CDC5D}"/>
              </a:ext>
            </a:extLst>
          </p:cNvPr>
          <p:cNvSpPr/>
          <p:nvPr/>
        </p:nvSpPr>
        <p:spPr>
          <a:xfrm>
            <a:off x="3435206" y="4404342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502" name="正方形/長方形 501">
            <a:extLst>
              <a:ext uri="{FF2B5EF4-FFF2-40B4-BE49-F238E27FC236}">
                <a16:creationId xmlns:a16="http://schemas.microsoft.com/office/drawing/2014/main" id="{16EDFF65-B9E6-4FE8-949F-CFF1790DDBA1}"/>
              </a:ext>
            </a:extLst>
          </p:cNvPr>
          <p:cNvSpPr/>
          <p:nvPr/>
        </p:nvSpPr>
        <p:spPr>
          <a:xfrm>
            <a:off x="3439200" y="4584009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503" name="正方形/長方形 502">
            <a:extLst>
              <a:ext uri="{FF2B5EF4-FFF2-40B4-BE49-F238E27FC236}">
                <a16:creationId xmlns:a16="http://schemas.microsoft.com/office/drawing/2014/main" id="{FF3EA3FD-014B-418D-9BFC-F23BF0BE9386}"/>
              </a:ext>
            </a:extLst>
          </p:cNvPr>
          <p:cNvSpPr/>
          <p:nvPr/>
        </p:nvSpPr>
        <p:spPr>
          <a:xfrm>
            <a:off x="3435195" y="4763479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504" name="正方形/長方形 503">
            <a:extLst>
              <a:ext uri="{FF2B5EF4-FFF2-40B4-BE49-F238E27FC236}">
                <a16:creationId xmlns:a16="http://schemas.microsoft.com/office/drawing/2014/main" id="{B8812504-E454-48F9-894F-44B677B17398}"/>
              </a:ext>
            </a:extLst>
          </p:cNvPr>
          <p:cNvSpPr/>
          <p:nvPr/>
        </p:nvSpPr>
        <p:spPr>
          <a:xfrm>
            <a:off x="3438897" y="4950086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509" name="コネクタ: カギ線 508">
            <a:extLst>
              <a:ext uri="{FF2B5EF4-FFF2-40B4-BE49-F238E27FC236}">
                <a16:creationId xmlns:a16="http://schemas.microsoft.com/office/drawing/2014/main" id="{9AA4920D-0B2F-4532-B320-26CB0292A7F9}"/>
              </a:ext>
            </a:extLst>
          </p:cNvPr>
          <p:cNvCxnSpPr>
            <a:cxnSpLocks/>
            <a:stCxn id="503" idx="3"/>
            <a:endCxn id="474" idx="0"/>
          </p:cNvCxnSpPr>
          <p:nvPr/>
        </p:nvCxnSpPr>
        <p:spPr>
          <a:xfrm>
            <a:off x="3795195" y="4853479"/>
            <a:ext cx="3769974" cy="626045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" name="コネクタ: カギ線 514">
            <a:extLst>
              <a:ext uri="{FF2B5EF4-FFF2-40B4-BE49-F238E27FC236}">
                <a16:creationId xmlns:a16="http://schemas.microsoft.com/office/drawing/2014/main" id="{1BC800CB-2F7C-43AB-A174-F54F0A45172B}"/>
              </a:ext>
            </a:extLst>
          </p:cNvPr>
          <p:cNvCxnSpPr>
            <a:cxnSpLocks/>
            <a:stCxn id="502" idx="3"/>
            <a:endCxn id="480" idx="0"/>
          </p:cNvCxnSpPr>
          <p:nvPr/>
        </p:nvCxnSpPr>
        <p:spPr>
          <a:xfrm>
            <a:off x="3799200" y="4674009"/>
            <a:ext cx="4743584" cy="805515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9" name="コネクタ: カギ線 518">
            <a:extLst>
              <a:ext uri="{FF2B5EF4-FFF2-40B4-BE49-F238E27FC236}">
                <a16:creationId xmlns:a16="http://schemas.microsoft.com/office/drawing/2014/main" id="{98206179-A9A7-4392-8F2E-3CB4553A2E86}"/>
              </a:ext>
            </a:extLst>
          </p:cNvPr>
          <p:cNvCxnSpPr>
            <a:cxnSpLocks/>
            <a:stCxn id="501" idx="3"/>
            <a:endCxn id="486" idx="0"/>
          </p:cNvCxnSpPr>
          <p:nvPr/>
        </p:nvCxnSpPr>
        <p:spPr>
          <a:xfrm>
            <a:off x="3795206" y="4494342"/>
            <a:ext cx="5715347" cy="984384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2" name="コネクタ: カギ線 521">
            <a:extLst>
              <a:ext uri="{FF2B5EF4-FFF2-40B4-BE49-F238E27FC236}">
                <a16:creationId xmlns:a16="http://schemas.microsoft.com/office/drawing/2014/main" id="{ACF568E8-8718-4191-8EAD-2E3D66ED5AB7}"/>
              </a:ext>
            </a:extLst>
          </p:cNvPr>
          <p:cNvCxnSpPr>
            <a:cxnSpLocks/>
            <a:stCxn id="499" idx="3"/>
            <a:endCxn id="492" idx="0"/>
          </p:cNvCxnSpPr>
          <p:nvPr/>
        </p:nvCxnSpPr>
        <p:spPr>
          <a:xfrm>
            <a:off x="3799211" y="4310639"/>
            <a:ext cx="6688957" cy="116808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" name="正方形/長方形 540">
            <a:extLst>
              <a:ext uri="{FF2B5EF4-FFF2-40B4-BE49-F238E27FC236}">
                <a16:creationId xmlns:a16="http://schemas.microsoft.com/office/drawing/2014/main" id="{9C102D03-B3BE-4C2D-A375-7F2CA21BA03B}"/>
              </a:ext>
            </a:extLst>
          </p:cNvPr>
          <p:cNvSpPr/>
          <p:nvPr/>
        </p:nvSpPr>
        <p:spPr>
          <a:xfrm>
            <a:off x="6611173" y="5662907"/>
            <a:ext cx="297200" cy="18663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Bridge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543" name="正方形/長方形 542">
            <a:extLst>
              <a:ext uri="{FF2B5EF4-FFF2-40B4-BE49-F238E27FC236}">
                <a16:creationId xmlns:a16="http://schemas.microsoft.com/office/drawing/2014/main" id="{CCB74EB0-EB1F-4E7D-AC22-ABA56263091A}"/>
              </a:ext>
            </a:extLst>
          </p:cNvPr>
          <p:cNvSpPr/>
          <p:nvPr/>
        </p:nvSpPr>
        <p:spPr>
          <a:xfrm>
            <a:off x="8570588" y="5662907"/>
            <a:ext cx="290689" cy="15148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Bridge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545" name="正方形/長方形 544">
            <a:extLst>
              <a:ext uri="{FF2B5EF4-FFF2-40B4-BE49-F238E27FC236}">
                <a16:creationId xmlns:a16="http://schemas.microsoft.com/office/drawing/2014/main" id="{ADF3DD4C-0CB4-4148-BDDE-CD8DA3A17A57}"/>
              </a:ext>
            </a:extLst>
          </p:cNvPr>
          <p:cNvSpPr/>
          <p:nvPr/>
        </p:nvSpPr>
        <p:spPr>
          <a:xfrm>
            <a:off x="9954523" y="5662108"/>
            <a:ext cx="915317" cy="37839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Router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192.168.102.1/24</a:t>
            </a:r>
          </a:p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DHCP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SCOPE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192.168.102.50-100/24</a:t>
            </a:r>
          </a:p>
        </p:txBody>
      </p:sp>
      <p:sp>
        <p:nvSpPr>
          <p:cNvPr id="546" name="正方形/長方形 545">
            <a:extLst>
              <a:ext uri="{FF2B5EF4-FFF2-40B4-BE49-F238E27FC236}">
                <a16:creationId xmlns:a16="http://schemas.microsoft.com/office/drawing/2014/main" id="{638F1ECD-3A0B-4DA5-9DD4-E335DF2A2FF8}"/>
              </a:ext>
            </a:extLst>
          </p:cNvPr>
          <p:cNvSpPr/>
          <p:nvPr/>
        </p:nvSpPr>
        <p:spPr>
          <a:xfrm>
            <a:off x="8982730" y="5662108"/>
            <a:ext cx="915317" cy="37839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Router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192.168.101.1/24</a:t>
            </a:r>
          </a:p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DHCP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SCOPE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192.168.101.50-100/24</a:t>
            </a:r>
          </a:p>
        </p:txBody>
      </p:sp>
      <p:sp>
        <p:nvSpPr>
          <p:cNvPr id="547" name="正方形/長方形 546">
            <a:extLst>
              <a:ext uri="{FF2B5EF4-FFF2-40B4-BE49-F238E27FC236}">
                <a16:creationId xmlns:a16="http://schemas.microsoft.com/office/drawing/2014/main" id="{03E50D10-06AB-4A68-994C-3CE9B582E970}"/>
              </a:ext>
            </a:extLst>
          </p:cNvPr>
          <p:cNvSpPr/>
          <p:nvPr/>
        </p:nvSpPr>
        <p:spPr>
          <a:xfrm>
            <a:off x="7032420" y="5662108"/>
            <a:ext cx="915317" cy="37839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Router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192.168.100.1/24</a:t>
            </a:r>
          </a:p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DHCP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SCOPE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192.168.100.50-100/24</a:t>
            </a:r>
          </a:p>
        </p:txBody>
      </p:sp>
      <p:sp>
        <p:nvSpPr>
          <p:cNvPr id="169" name="正方形/長方形 168">
            <a:extLst>
              <a:ext uri="{FF2B5EF4-FFF2-40B4-BE49-F238E27FC236}">
                <a16:creationId xmlns:a16="http://schemas.microsoft.com/office/drawing/2014/main" id="{55DB7873-B671-4298-BFBB-B98D12857B5D}"/>
              </a:ext>
            </a:extLst>
          </p:cNvPr>
          <p:cNvSpPr/>
          <p:nvPr/>
        </p:nvSpPr>
        <p:spPr>
          <a:xfrm>
            <a:off x="8347079" y="1994206"/>
            <a:ext cx="1141676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ja-JP" altLang="en-US" sz="600" dirty="0">
                <a:solidFill>
                  <a:schemeClr val="accent1"/>
                </a:solidFill>
              </a:rPr>
              <a:t>各階</a:t>
            </a:r>
            <a:r>
              <a:rPr lang="en-US" altLang="ja-JP" sz="600" dirty="0">
                <a:solidFill>
                  <a:schemeClr val="accent1"/>
                </a:solidFill>
              </a:rPr>
              <a:t>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cxnSp>
        <p:nvCxnSpPr>
          <p:cNvPr id="170" name="コネクタ: カギ線 169">
            <a:extLst>
              <a:ext uri="{FF2B5EF4-FFF2-40B4-BE49-F238E27FC236}">
                <a16:creationId xmlns:a16="http://schemas.microsoft.com/office/drawing/2014/main" id="{97D0C398-020C-432D-971D-E7EC489118C2}"/>
              </a:ext>
            </a:extLst>
          </p:cNvPr>
          <p:cNvCxnSpPr>
            <a:cxnSpLocks/>
            <a:stCxn id="393" idx="3"/>
            <a:endCxn id="171" idx="1"/>
          </p:cNvCxnSpPr>
          <p:nvPr/>
        </p:nvCxnSpPr>
        <p:spPr>
          <a:xfrm flipV="1">
            <a:off x="8173489" y="2185270"/>
            <a:ext cx="282882" cy="59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正方形/長方形 170">
            <a:extLst>
              <a:ext uri="{FF2B5EF4-FFF2-40B4-BE49-F238E27FC236}">
                <a16:creationId xmlns:a16="http://schemas.microsoft.com/office/drawing/2014/main" id="{08108026-AB2A-478A-AD08-27F1CFD6B48B}"/>
              </a:ext>
            </a:extLst>
          </p:cNvPr>
          <p:cNvSpPr/>
          <p:nvPr/>
        </p:nvSpPr>
        <p:spPr>
          <a:xfrm>
            <a:off x="8456371" y="2095270"/>
            <a:ext cx="959912" cy="1800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S16/S24N/M8eG/M16eG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74" name="正方形/長方形 173">
            <a:extLst>
              <a:ext uri="{FF2B5EF4-FFF2-40B4-BE49-F238E27FC236}">
                <a16:creationId xmlns:a16="http://schemas.microsoft.com/office/drawing/2014/main" id="{53ECB0BD-7639-4EBE-AFDE-0F23CBFF90BA}"/>
              </a:ext>
            </a:extLst>
          </p:cNvPr>
          <p:cNvSpPr/>
          <p:nvPr/>
        </p:nvSpPr>
        <p:spPr>
          <a:xfrm>
            <a:off x="9568302" y="1995146"/>
            <a:ext cx="1141676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ja-JP" altLang="en-US" sz="600" dirty="0">
                <a:solidFill>
                  <a:schemeClr val="accent1"/>
                </a:solidFill>
              </a:rPr>
              <a:t>各階</a:t>
            </a:r>
            <a:r>
              <a:rPr lang="en-US" altLang="ja-JP" sz="600" dirty="0">
                <a:solidFill>
                  <a:schemeClr val="accent1"/>
                </a:solidFill>
              </a:rPr>
              <a:t>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cxnSp>
        <p:nvCxnSpPr>
          <p:cNvPr id="176" name="コネクタ: カギ線 175">
            <a:extLst>
              <a:ext uri="{FF2B5EF4-FFF2-40B4-BE49-F238E27FC236}">
                <a16:creationId xmlns:a16="http://schemas.microsoft.com/office/drawing/2014/main" id="{B75C2EBA-6FED-4F7C-9BA1-86AD797CA6FA}"/>
              </a:ext>
            </a:extLst>
          </p:cNvPr>
          <p:cNvCxnSpPr>
            <a:cxnSpLocks/>
            <a:stCxn id="171" idx="3"/>
            <a:endCxn id="177" idx="1"/>
          </p:cNvCxnSpPr>
          <p:nvPr/>
        </p:nvCxnSpPr>
        <p:spPr>
          <a:xfrm>
            <a:off x="9416283" y="2185270"/>
            <a:ext cx="261311" cy="9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正方形/長方形 176">
            <a:extLst>
              <a:ext uri="{FF2B5EF4-FFF2-40B4-BE49-F238E27FC236}">
                <a16:creationId xmlns:a16="http://schemas.microsoft.com/office/drawing/2014/main" id="{DCD884A7-9E17-4DF2-98EC-C3811870BC64}"/>
              </a:ext>
            </a:extLst>
          </p:cNvPr>
          <p:cNvSpPr/>
          <p:nvPr/>
        </p:nvSpPr>
        <p:spPr>
          <a:xfrm>
            <a:off x="9677594" y="2096210"/>
            <a:ext cx="959912" cy="1800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S16/S24N/M8eG/M16eG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78" name="正方形/長方形 177">
            <a:extLst>
              <a:ext uri="{FF2B5EF4-FFF2-40B4-BE49-F238E27FC236}">
                <a16:creationId xmlns:a16="http://schemas.microsoft.com/office/drawing/2014/main" id="{0F6A79B9-9B98-4984-BFF3-B0BDF803653E}"/>
              </a:ext>
            </a:extLst>
          </p:cNvPr>
          <p:cNvSpPr/>
          <p:nvPr/>
        </p:nvSpPr>
        <p:spPr>
          <a:xfrm>
            <a:off x="10785775" y="1997828"/>
            <a:ext cx="1141676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ja-JP" altLang="en-US" sz="600" dirty="0">
                <a:solidFill>
                  <a:schemeClr val="accent1"/>
                </a:solidFill>
              </a:rPr>
              <a:t>各階</a:t>
            </a:r>
            <a:r>
              <a:rPr lang="en-US" altLang="ja-JP" sz="600" dirty="0">
                <a:solidFill>
                  <a:schemeClr val="accent1"/>
                </a:solidFill>
              </a:rPr>
              <a:t>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cxnSp>
        <p:nvCxnSpPr>
          <p:cNvPr id="179" name="コネクタ: カギ線 178">
            <a:extLst>
              <a:ext uri="{FF2B5EF4-FFF2-40B4-BE49-F238E27FC236}">
                <a16:creationId xmlns:a16="http://schemas.microsoft.com/office/drawing/2014/main" id="{A6B3E339-12C8-4541-9B8A-4A38351BE007}"/>
              </a:ext>
            </a:extLst>
          </p:cNvPr>
          <p:cNvCxnSpPr>
            <a:cxnSpLocks/>
            <a:stCxn id="177" idx="3"/>
            <a:endCxn id="180" idx="1"/>
          </p:cNvCxnSpPr>
          <p:nvPr/>
        </p:nvCxnSpPr>
        <p:spPr>
          <a:xfrm>
            <a:off x="10637506" y="2186210"/>
            <a:ext cx="257561" cy="268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正方形/長方形 179">
            <a:extLst>
              <a:ext uri="{FF2B5EF4-FFF2-40B4-BE49-F238E27FC236}">
                <a16:creationId xmlns:a16="http://schemas.microsoft.com/office/drawing/2014/main" id="{7DD24748-5897-46A0-BCE6-33746BE599F4}"/>
              </a:ext>
            </a:extLst>
          </p:cNvPr>
          <p:cNvSpPr/>
          <p:nvPr/>
        </p:nvSpPr>
        <p:spPr>
          <a:xfrm>
            <a:off x="10895067" y="2098892"/>
            <a:ext cx="959912" cy="18000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5400000" scaled="1"/>
          </a:gra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S16/S24N/M8eG/M16eG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82" name="正方形/長方形 181">
            <a:extLst>
              <a:ext uri="{FF2B5EF4-FFF2-40B4-BE49-F238E27FC236}">
                <a16:creationId xmlns:a16="http://schemas.microsoft.com/office/drawing/2014/main" id="{E734CBB5-39B8-470F-A02A-EA71A2924CAC}"/>
              </a:ext>
            </a:extLst>
          </p:cNvPr>
          <p:cNvSpPr/>
          <p:nvPr/>
        </p:nvSpPr>
        <p:spPr>
          <a:xfrm>
            <a:off x="7602628" y="2242182"/>
            <a:ext cx="730781" cy="14625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X</a:t>
            </a:r>
            <a:r>
              <a:rPr kumimoji="1" lang="en-US" altLang="ja-JP" sz="600" dirty="0">
                <a:solidFill>
                  <a:srgbClr val="FF0000"/>
                </a:solidFill>
              </a:rPr>
              <a:t>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83" name="正方形/長方形 182">
            <a:extLst>
              <a:ext uri="{FF2B5EF4-FFF2-40B4-BE49-F238E27FC236}">
                <a16:creationId xmlns:a16="http://schemas.microsoft.com/office/drawing/2014/main" id="{95400A53-B8D2-4A5E-B03C-36EB040816BF}"/>
              </a:ext>
            </a:extLst>
          </p:cNvPr>
          <p:cNvSpPr/>
          <p:nvPr/>
        </p:nvSpPr>
        <p:spPr>
          <a:xfrm>
            <a:off x="8822519" y="2246435"/>
            <a:ext cx="730781" cy="14625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X</a:t>
            </a:r>
            <a:r>
              <a:rPr kumimoji="1" lang="en-US" altLang="ja-JP" sz="600" dirty="0">
                <a:solidFill>
                  <a:srgbClr val="FF0000"/>
                </a:solidFill>
              </a:rPr>
              <a:t>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84" name="正方形/長方形 183">
            <a:extLst>
              <a:ext uri="{FF2B5EF4-FFF2-40B4-BE49-F238E27FC236}">
                <a16:creationId xmlns:a16="http://schemas.microsoft.com/office/drawing/2014/main" id="{0927D10B-B304-479A-AAE0-DB5B72AFF372}"/>
              </a:ext>
            </a:extLst>
          </p:cNvPr>
          <p:cNvSpPr/>
          <p:nvPr/>
        </p:nvSpPr>
        <p:spPr>
          <a:xfrm>
            <a:off x="10028740" y="2243440"/>
            <a:ext cx="730781" cy="14625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X</a:t>
            </a:r>
            <a:r>
              <a:rPr kumimoji="1" lang="en-US" altLang="ja-JP" sz="600" dirty="0">
                <a:solidFill>
                  <a:srgbClr val="FF0000"/>
                </a:solidFill>
              </a:rPr>
              <a:t>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D1CFF593-7736-4C45-A17C-849E5AF91A46}"/>
              </a:ext>
            </a:extLst>
          </p:cNvPr>
          <p:cNvSpPr/>
          <p:nvPr/>
        </p:nvSpPr>
        <p:spPr>
          <a:xfrm>
            <a:off x="11248631" y="2247693"/>
            <a:ext cx="730781" cy="14625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X</a:t>
            </a:r>
            <a:r>
              <a:rPr kumimoji="1" lang="en-US" altLang="ja-JP" sz="600" dirty="0">
                <a:solidFill>
                  <a:srgbClr val="FF0000"/>
                </a:solidFill>
              </a:rPr>
              <a:t>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86" name="正方形/長方形 185">
            <a:extLst>
              <a:ext uri="{FF2B5EF4-FFF2-40B4-BE49-F238E27FC236}">
                <a16:creationId xmlns:a16="http://schemas.microsoft.com/office/drawing/2014/main" id="{2BD8E198-30D4-458E-8054-A99377560CB1}"/>
              </a:ext>
            </a:extLst>
          </p:cNvPr>
          <p:cNvSpPr/>
          <p:nvPr/>
        </p:nvSpPr>
        <p:spPr>
          <a:xfrm>
            <a:off x="7592691" y="2701522"/>
            <a:ext cx="730781" cy="14625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X</a:t>
            </a:r>
            <a:r>
              <a:rPr kumimoji="1" lang="en-US" altLang="ja-JP" sz="600" dirty="0">
                <a:solidFill>
                  <a:srgbClr val="FF0000"/>
                </a:solidFill>
              </a:rPr>
              <a:t>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87" name="正方形/長方形 186">
            <a:extLst>
              <a:ext uri="{FF2B5EF4-FFF2-40B4-BE49-F238E27FC236}">
                <a16:creationId xmlns:a16="http://schemas.microsoft.com/office/drawing/2014/main" id="{540D35DA-AD85-4535-8610-8F32AC31A53A}"/>
              </a:ext>
            </a:extLst>
          </p:cNvPr>
          <p:cNvSpPr/>
          <p:nvPr/>
        </p:nvSpPr>
        <p:spPr>
          <a:xfrm>
            <a:off x="7592216" y="3172466"/>
            <a:ext cx="730781" cy="14625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X</a:t>
            </a:r>
            <a:r>
              <a:rPr kumimoji="1" lang="en-US" altLang="ja-JP" sz="600" dirty="0">
                <a:solidFill>
                  <a:srgbClr val="FF0000"/>
                </a:solidFill>
              </a:rPr>
              <a:t>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88" name="正方形/長方形 187">
            <a:extLst>
              <a:ext uri="{FF2B5EF4-FFF2-40B4-BE49-F238E27FC236}">
                <a16:creationId xmlns:a16="http://schemas.microsoft.com/office/drawing/2014/main" id="{FE39FBD8-6C6B-4ACB-B70C-F61A6C2C2523}"/>
              </a:ext>
            </a:extLst>
          </p:cNvPr>
          <p:cNvSpPr/>
          <p:nvPr/>
        </p:nvSpPr>
        <p:spPr>
          <a:xfrm>
            <a:off x="7572288" y="3624625"/>
            <a:ext cx="730781" cy="14625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X</a:t>
            </a:r>
            <a:r>
              <a:rPr kumimoji="1" lang="en-US" altLang="ja-JP" sz="600" dirty="0">
                <a:solidFill>
                  <a:srgbClr val="FF0000"/>
                </a:solidFill>
              </a:rPr>
              <a:t>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05" name="正方形/長方形 204">
            <a:extLst>
              <a:ext uri="{FF2B5EF4-FFF2-40B4-BE49-F238E27FC236}">
                <a16:creationId xmlns:a16="http://schemas.microsoft.com/office/drawing/2014/main" id="{206D57EF-003D-457E-8EB3-CE94A1CCF1E8}"/>
              </a:ext>
            </a:extLst>
          </p:cNvPr>
          <p:cNvSpPr/>
          <p:nvPr/>
        </p:nvSpPr>
        <p:spPr>
          <a:xfrm>
            <a:off x="8303069" y="1063476"/>
            <a:ext cx="826137" cy="35598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IP:192.168.100.XX/16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GW:192.168.0.254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06" name="コネクタ: カギ線 205">
            <a:extLst>
              <a:ext uri="{FF2B5EF4-FFF2-40B4-BE49-F238E27FC236}">
                <a16:creationId xmlns:a16="http://schemas.microsoft.com/office/drawing/2014/main" id="{9028D967-BB43-41EB-8755-0683496D8558}"/>
              </a:ext>
            </a:extLst>
          </p:cNvPr>
          <p:cNvCxnSpPr>
            <a:cxnSpLocks/>
            <a:stCxn id="373" idx="0"/>
            <a:endCxn id="207" idx="1"/>
          </p:cNvCxnSpPr>
          <p:nvPr/>
        </p:nvCxnSpPr>
        <p:spPr>
          <a:xfrm rot="5400000" flipH="1" flipV="1">
            <a:off x="7945409" y="688304"/>
            <a:ext cx="156668" cy="52916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正方形/長方形 206">
            <a:extLst>
              <a:ext uri="{FF2B5EF4-FFF2-40B4-BE49-F238E27FC236}">
                <a16:creationId xmlns:a16="http://schemas.microsoft.com/office/drawing/2014/main" id="{C29AA8CD-BD2A-4834-8621-B5E8DDEC53DB}"/>
              </a:ext>
            </a:extLst>
          </p:cNvPr>
          <p:cNvSpPr/>
          <p:nvPr/>
        </p:nvSpPr>
        <p:spPr>
          <a:xfrm>
            <a:off x="8288327" y="820553"/>
            <a:ext cx="648000" cy="10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TV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10" name="コネクタ: カギ線 209">
            <a:extLst>
              <a:ext uri="{FF2B5EF4-FFF2-40B4-BE49-F238E27FC236}">
                <a16:creationId xmlns:a16="http://schemas.microsoft.com/office/drawing/2014/main" id="{F50C6DD8-BF00-463D-B513-613E42A1259B}"/>
              </a:ext>
            </a:extLst>
          </p:cNvPr>
          <p:cNvCxnSpPr>
            <a:cxnSpLocks/>
            <a:stCxn id="373" idx="2"/>
            <a:endCxn id="211" idx="1"/>
          </p:cNvCxnSpPr>
          <p:nvPr/>
        </p:nvCxnSpPr>
        <p:spPr>
          <a:xfrm rot="16200000" flipH="1">
            <a:off x="7886369" y="1012011"/>
            <a:ext cx="274748" cy="529167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EFFB200F-9D9B-403D-A30E-0DF7FE0EBD07}"/>
              </a:ext>
            </a:extLst>
          </p:cNvPr>
          <p:cNvSpPr/>
          <p:nvPr/>
        </p:nvSpPr>
        <p:spPr>
          <a:xfrm>
            <a:off x="8288327" y="1359969"/>
            <a:ext cx="648000" cy="1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ja-JP" altLang="en-US" sz="600" dirty="0">
                <a:solidFill>
                  <a:schemeClr val="tx1"/>
                </a:solidFill>
              </a:rPr>
              <a:t>情報コンセント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7A342E6-2A66-4BB4-8BA3-269D6850BB24}"/>
              </a:ext>
            </a:extLst>
          </p:cNvPr>
          <p:cNvSpPr/>
          <p:nvPr/>
        </p:nvSpPr>
        <p:spPr>
          <a:xfrm>
            <a:off x="7351148" y="705301"/>
            <a:ext cx="1796600" cy="856982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ja-JP" altLang="en-US" sz="600" dirty="0">
                <a:solidFill>
                  <a:schemeClr val="accent1"/>
                </a:solidFill>
              </a:rPr>
              <a:t>各客室</a:t>
            </a:r>
            <a:endParaRPr kumimoji="1" lang="en-US" altLang="ja-JP" sz="600" dirty="0">
              <a:solidFill>
                <a:srgbClr val="FF0000"/>
              </a:solidFill>
            </a:endParaRPr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4A4DBB34-563E-4454-BC4D-70D1170F53AE}"/>
              </a:ext>
            </a:extLst>
          </p:cNvPr>
          <p:cNvSpPr/>
          <p:nvPr/>
        </p:nvSpPr>
        <p:spPr>
          <a:xfrm>
            <a:off x="11209779" y="1730758"/>
            <a:ext cx="331148" cy="1877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各客室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31" name="コネクタ: カギ線 230">
            <a:extLst>
              <a:ext uri="{FF2B5EF4-FFF2-40B4-BE49-F238E27FC236}">
                <a16:creationId xmlns:a16="http://schemas.microsoft.com/office/drawing/2014/main" id="{984A036D-4DD4-4F98-A058-58583D12D3D3}"/>
              </a:ext>
            </a:extLst>
          </p:cNvPr>
          <p:cNvCxnSpPr>
            <a:cxnSpLocks/>
            <a:stCxn id="180" idx="0"/>
            <a:endCxn id="230" idx="2"/>
          </p:cNvCxnSpPr>
          <p:nvPr/>
        </p:nvCxnSpPr>
        <p:spPr>
          <a:xfrm rot="5400000" flipH="1" flipV="1">
            <a:off x="11284994" y="2008533"/>
            <a:ext cx="180389" cy="33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正方形/長方形 237">
            <a:extLst>
              <a:ext uri="{FF2B5EF4-FFF2-40B4-BE49-F238E27FC236}">
                <a16:creationId xmlns:a16="http://schemas.microsoft.com/office/drawing/2014/main" id="{C8B7A475-DCB4-495A-A1D3-F23A2C94C566}"/>
              </a:ext>
            </a:extLst>
          </p:cNvPr>
          <p:cNvSpPr/>
          <p:nvPr/>
        </p:nvSpPr>
        <p:spPr>
          <a:xfrm>
            <a:off x="9988228" y="1730757"/>
            <a:ext cx="331148" cy="1877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各客室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39" name="コネクタ: カギ線 238">
            <a:extLst>
              <a:ext uri="{FF2B5EF4-FFF2-40B4-BE49-F238E27FC236}">
                <a16:creationId xmlns:a16="http://schemas.microsoft.com/office/drawing/2014/main" id="{413D7F39-DDB2-411A-A84C-2C9157E5D5EE}"/>
              </a:ext>
            </a:extLst>
          </p:cNvPr>
          <p:cNvCxnSpPr>
            <a:cxnSpLocks/>
            <a:stCxn id="177" idx="0"/>
            <a:endCxn id="238" idx="2"/>
          </p:cNvCxnSpPr>
          <p:nvPr/>
        </p:nvCxnSpPr>
        <p:spPr>
          <a:xfrm rot="16200000" flipV="1">
            <a:off x="10066822" y="2005482"/>
            <a:ext cx="177708" cy="37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正方形/長方形 240">
            <a:extLst>
              <a:ext uri="{FF2B5EF4-FFF2-40B4-BE49-F238E27FC236}">
                <a16:creationId xmlns:a16="http://schemas.microsoft.com/office/drawing/2014/main" id="{16587523-58AF-4D42-8B16-61559D03EEB3}"/>
              </a:ext>
            </a:extLst>
          </p:cNvPr>
          <p:cNvSpPr/>
          <p:nvPr/>
        </p:nvSpPr>
        <p:spPr>
          <a:xfrm>
            <a:off x="8767065" y="1737995"/>
            <a:ext cx="331148" cy="1877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各客室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42" name="コネクタ: カギ線 241">
            <a:extLst>
              <a:ext uri="{FF2B5EF4-FFF2-40B4-BE49-F238E27FC236}">
                <a16:creationId xmlns:a16="http://schemas.microsoft.com/office/drawing/2014/main" id="{73F7E3DB-2F26-45A8-84C9-B27DC948D383}"/>
              </a:ext>
            </a:extLst>
          </p:cNvPr>
          <p:cNvCxnSpPr>
            <a:cxnSpLocks/>
            <a:stCxn id="171" idx="0"/>
            <a:endCxn id="241" idx="2"/>
          </p:cNvCxnSpPr>
          <p:nvPr/>
        </p:nvCxnSpPr>
        <p:spPr>
          <a:xfrm rot="16200000" flipV="1">
            <a:off x="8849718" y="2008661"/>
            <a:ext cx="169530" cy="36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" name="正方形/長方形 244">
            <a:extLst>
              <a:ext uri="{FF2B5EF4-FFF2-40B4-BE49-F238E27FC236}">
                <a16:creationId xmlns:a16="http://schemas.microsoft.com/office/drawing/2014/main" id="{ABA1C77C-0C72-4B14-B5F1-1C61586590CD}"/>
              </a:ext>
            </a:extLst>
          </p:cNvPr>
          <p:cNvSpPr/>
          <p:nvPr/>
        </p:nvSpPr>
        <p:spPr>
          <a:xfrm>
            <a:off x="7626994" y="1744183"/>
            <a:ext cx="331148" cy="1877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各客室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46" name="コネクタ: カギ線 245">
            <a:extLst>
              <a:ext uri="{FF2B5EF4-FFF2-40B4-BE49-F238E27FC236}">
                <a16:creationId xmlns:a16="http://schemas.microsoft.com/office/drawing/2014/main" id="{167A83FC-8C34-47AC-AF0A-E42F9FFD2B10}"/>
              </a:ext>
            </a:extLst>
          </p:cNvPr>
          <p:cNvCxnSpPr>
            <a:cxnSpLocks/>
            <a:stCxn id="393" idx="0"/>
            <a:endCxn id="245" idx="2"/>
          </p:cNvCxnSpPr>
          <p:nvPr/>
        </p:nvCxnSpPr>
        <p:spPr>
          <a:xfrm rot="16200000" flipV="1">
            <a:off x="7711645" y="2012851"/>
            <a:ext cx="163936" cy="209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正方形/長方形 247">
            <a:extLst>
              <a:ext uri="{FF2B5EF4-FFF2-40B4-BE49-F238E27FC236}">
                <a16:creationId xmlns:a16="http://schemas.microsoft.com/office/drawing/2014/main" id="{7CAE7544-6389-483F-AFF1-4F1E053D034C}"/>
              </a:ext>
            </a:extLst>
          </p:cNvPr>
          <p:cNvSpPr/>
          <p:nvPr/>
        </p:nvSpPr>
        <p:spPr>
          <a:xfrm>
            <a:off x="8542784" y="2553614"/>
            <a:ext cx="331148" cy="1877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各客室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49" name="コネクタ: カギ線 248">
            <a:extLst>
              <a:ext uri="{FF2B5EF4-FFF2-40B4-BE49-F238E27FC236}">
                <a16:creationId xmlns:a16="http://schemas.microsoft.com/office/drawing/2014/main" id="{7B4EC5B5-1995-422A-8A22-690BA39E1FE1}"/>
              </a:ext>
            </a:extLst>
          </p:cNvPr>
          <p:cNvCxnSpPr>
            <a:cxnSpLocks/>
            <a:stCxn id="390" idx="3"/>
            <a:endCxn id="248" idx="1"/>
          </p:cNvCxnSpPr>
          <p:nvPr/>
        </p:nvCxnSpPr>
        <p:spPr>
          <a:xfrm flipV="1">
            <a:off x="8173489" y="2647487"/>
            <a:ext cx="369295" cy="6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正方形/長方形 252">
            <a:extLst>
              <a:ext uri="{FF2B5EF4-FFF2-40B4-BE49-F238E27FC236}">
                <a16:creationId xmlns:a16="http://schemas.microsoft.com/office/drawing/2014/main" id="{B9342AC3-8504-40DE-B62D-A012FA22EBAF}"/>
              </a:ext>
            </a:extLst>
          </p:cNvPr>
          <p:cNvSpPr/>
          <p:nvPr/>
        </p:nvSpPr>
        <p:spPr>
          <a:xfrm>
            <a:off x="8542784" y="3026619"/>
            <a:ext cx="331148" cy="1877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各客室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54" name="コネクタ: カギ線 253">
            <a:extLst>
              <a:ext uri="{FF2B5EF4-FFF2-40B4-BE49-F238E27FC236}">
                <a16:creationId xmlns:a16="http://schemas.microsoft.com/office/drawing/2014/main" id="{478A77E3-090B-44AB-9D07-81A6A2D7F772}"/>
              </a:ext>
            </a:extLst>
          </p:cNvPr>
          <p:cNvCxnSpPr>
            <a:cxnSpLocks/>
            <a:stCxn id="387" idx="3"/>
            <a:endCxn id="253" idx="1"/>
          </p:cNvCxnSpPr>
          <p:nvPr/>
        </p:nvCxnSpPr>
        <p:spPr>
          <a:xfrm>
            <a:off x="8173489" y="3118172"/>
            <a:ext cx="369295" cy="232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正方形/長方形 256">
            <a:extLst>
              <a:ext uri="{FF2B5EF4-FFF2-40B4-BE49-F238E27FC236}">
                <a16:creationId xmlns:a16="http://schemas.microsoft.com/office/drawing/2014/main" id="{14D13EF8-0638-4E9C-A4EC-0F2718AF6EEF}"/>
              </a:ext>
            </a:extLst>
          </p:cNvPr>
          <p:cNvSpPr/>
          <p:nvPr/>
        </p:nvSpPr>
        <p:spPr>
          <a:xfrm>
            <a:off x="8547315" y="3485640"/>
            <a:ext cx="331148" cy="18774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各客室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58" name="コネクタ: カギ線 257">
            <a:extLst>
              <a:ext uri="{FF2B5EF4-FFF2-40B4-BE49-F238E27FC236}">
                <a16:creationId xmlns:a16="http://schemas.microsoft.com/office/drawing/2014/main" id="{5E5D21A5-877B-4045-9BF3-7B54D5E4BB48}"/>
              </a:ext>
            </a:extLst>
          </p:cNvPr>
          <p:cNvCxnSpPr>
            <a:cxnSpLocks/>
            <a:stCxn id="384" idx="3"/>
            <a:endCxn id="257" idx="1"/>
          </p:cNvCxnSpPr>
          <p:nvPr/>
        </p:nvCxnSpPr>
        <p:spPr>
          <a:xfrm flipV="1">
            <a:off x="8173489" y="3579513"/>
            <a:ext cx="373826" cy="96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C348AECE-E13F-4760-829F-E11010E89BED}"/>
              </a:ext>
            </a:extLst>
          </p:cNvPr>
          <p:cNvSpPr/>
          <p:nvPr/>
        </p:nvSpPr>
        <p:spPr>
          <a:xfrm>
            <a:off x="188532" y="154456"/>
            <a:ext cx="5564568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04-01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）ネットワーク構成概要図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283" name="正方形/長方形 282">
            <a:extLst>
              <a:ext uri="{FF2B5EF4-FFF2-40B4-BE49-F238E27FC236}">
                <a16:creationId xmlns:a16="http://schemas.microsoft.com/office/drawing/2014/main" id="{3B4EDFD0-0E54-4543-A4C4-54CED82574F9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03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31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481947BC-0BF9-43A5-B660-C8FEE5285125}"/>
              </a:ext>
            </a:extLst>
          </p:cNvPr>
          <p:cNvSpPr/>
          <p:nvPr/>
        </p:nvSpPr>
        <p:spPr>
          <a:xfrm>
            <a:off x="3513064" y="2644572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LAN3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81" name="コネクタ: カギ線 180">
            <a:extLst>
              <a:ext uri="{FF2B5EF4-FFF2-40B4-BE49-F238E27FC236}">
                <a16:creationId xmlns:a16="http://schemas.microsoft.com/office/drawing/2014/main" id="{0664EE03-5CF2-42F7-AC8F-768D8D2928E6}"/>
              </a:ext>
            </a:extLst>
          </p:cNvPr>
          <p:cNvCxnSpPr>
            <a:cxnSpLocks/>
            <a:stCxn id="172" idx="3"/>
            <a:endCxn id="143" idx="3"/>
          </p:cNvCxnSpPr>
          <p:nvPr/>
        </p:nvCxnSpPr>
        <p:spPr>
          <a:xfrm flipV="1">
            <a:off x="3873064" y="1561255"/>
            <a:ext cx="2117" cy="1173317"/>
          </a:xfrm>
          <a:prstGeom prst="bentConnector3">
            <a:avLst>
              <a:gd name="adj1" fmla="val 108982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正方形/長方形 188">
            <a:extLst>
              <a:ext uri="{FF2B5EF4-FFF2-40B4-BE49-F238E27FC236}">
                <a16:creationId xmlns:a16="http://schemas.microsoft.com/office/drawing/2014/main" id="{3F94CE9F-91F3-449F-A7C5-AC993A3C427B}"/>
              </a:ext>
            </a:extLst>
          </p:cNvPr>
          <p:cNvSpPr/>
          <p:nvPr/>
        </p:nvSpPr>
        <p:spPr>
          <a:xfrm>
            <a:off x="3352516" y="2483456"/>
            <a:ext cx="765773" cy="21426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600" dirty="0">
                <a:solidFill>
                  <a:srgbClr val="FF0000"/>
                </a:solidFill>
              </a:rPr>
              <a:t>172.19.1.1/16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072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別紙⑦（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548986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585118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12F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04584A58-9AEE-4085-A103-B1BEF8D3616F}"/>
              </a:ext>
            </a:extLst>
          </p:cNvPr>
          <p:cNvSpPr/>
          <p:nvPr/>
        </p:nvSpPr>
        <p:spPr>
          <a:xfrm>
            <a:off x="7775009" y="644868"/>
            <a:ext cx="1193159" cy="127861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12F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0D5A309D-8729-4160-B109-53C41B0B77C4}"/>
              </a:ext>
            </a:extLst>
          </p:cNvPr>
          <p:cNvSpPr/>
          <p:nvPr/>
        </p:nvSpPr>
        <p:spPr>
          <a:xfrm>
            <a:off x="8091385" y="704316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BFFA580E-F6E7-4C89-981B-D8D65A777120}"/>
              </a:ext>
            </a:extLst>
          </p:cNvPr>
          <p:cNvSpPr/>
          <p:nvPr/>
        </p:nvSpPr>
        <p:spPr>
          <a:xfrm>
            <a:off x="8091385" y="9832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5FCD74C4-8075-4DC4-BEB1-D17E44577A35}"/>
              </a:ext>
            </a:extLst>
          </p:cNvPr>
          <p:cNvSpPr/>
          <p:nvPr/>
        </p:nvSpPr>
        <p:spPr>
          <a:xfrm>
            <a:off x="3840626" y="98084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30" name="コネクタ: カギ線 229">
            <a:extLst>
              <a:ext uri="{FF2B5EF4-FFF2-40B4-BE49-F238E27FC236}">
                <a16:creationId xmlns:a16="http://schemas.microsoft.com/office/drawing/2014/main" id="{647C073B-1107-47FA-BB61-20A51D36D8BC}"/>
              </a:ext>
            </a:extLst>
          </p:cNvPr>
          <p:cNvCxnSpPr>
            <a:cxnSpLocks/>
            <a:stCxn id="229" idx="3"/>
            <a:endCxn id="227" idx="1"/>
          </p:cNvCxnSpPr>
          <p:nvPr/>
        </p:nvCxnSpPr>
        <p:spPr>
          <a:xfrm>
            <a:off x="4200626" y="1070842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正方形/長方形 323">
            <a:extLst>
              <a:ext uri="{FF2B5EF4-FFF2-40B4-BE49-F238E27FC236}">
                <a16:creationId xmlns:a16="http://schemas.microsoft.com/office/drawing/2014/main" id="{DC0B5BC1-C0D6-4543-BC55-A325CD9429C6}"/>
              </a:ext>
            </a:extLst>
          </p:cNvPr>
          <p:cNvSpPr/>
          <p:nvPr/>
        </p:nvSpPr>
        <p:spPr>
          <a:xfrm>
            <a:off x="7775009" y="1979904"/>
            <a:ext cx="1193159" cy="129255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12F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25" name="正方形/長方形 324">
            <a:extLst>
              <a:ext uri="{FF2B5EF4-FFF2-40B4-BE49-F238E27FC236}">
                <a16:creationId xmlns:a16="http://schemas.microsoft.com/office/drawing/2014/main" id="{30738C8E-6310-41CD-A546-43A8D0A2ED40}"/>
              </a:ext>
            </a:extLst>
          </p:cNvPr>
          <p:cNvSpPr/>
          <p:nvPr/>
        </p:nvSpPr>
        <p:spPr>
          <a:xfrm>
            <a:off x="8091385" y="2046647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57965A6A-DD64-47B1-9DCE-0D9824529DDA}"/>
              </a:ext>
            </a:extLst>
          </p:cNvPr>
          <p:cNvSpPr/>
          <p:nvPr/>
        </p:nvSpPr>
        <p:spPr>
          <a:xfrm>
            <a:off x="8091385" y="232556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8" name="正方形/長方形 327">
            <a:extLst>
              <a:ext uri="{FF2B5EF4-FFF2-40B4-BE49-F238E27FC236}">
                <a16:creationId xmlns:a16="http://schemas.microsoft.com/office/drawing/2014/main" id="{7BF79886-E452-4649-BAB1-37C97DBD36F5}"/>
              </a:ext>
            </a:extLst>
          </p:cNvPr>
          <p:cNvSpPr/>
          <p:nvPr/>
        </p:nvSpPr>
        <p:spPr>
          <a:xfrm>
            <a:off x="3840626" y="23231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9" name="コネクタ: カギ線 328">
            <a:extLst>
              <a:ext uri="{FF2B5EF4-FFF2-40B4-BE49-F238E27FC236}">
                <a16:creationId xmlns:a16="http://schemas.microsoft.com/office/drawing/2014/main" id="{30375B33-9E38-4179-8796-EE044A039481}"/>
              </a:ext>
            </a:extLst>
          </p:cNvPr>
          <p:cNvCxnSpPr>
            <a:cxnSpLocks/>
            <a:stCxn id="328" idx="3"/>
            <a:endCxn id="326" idx="1"/>
          </p:cNvCxnSpPr>
          <p:nvPr/>
        </p:nvCxnSpPr>
        <p:spPr>
          <a:xfrm>
            <a:off x="4200626" y="2413173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正方形/長方形 333">
            <a:extLst>
              <a:ext uri="{FF2B5EF4-FFF2-40B4-BE49-F238E27FC236}">
                <a16:creationId xmlns:a16="http://schemas.microsoft.com/office/drawing/2014/main" id="{60990189-CB9E-41BC-9D8A-E5802F347F07}"/>
              </a:ext>
            </a:extLst>
          </p:cNvPr>
          <p:cNvSpPr/>
          <p:nvPr/>
        </p:nvSpPr>
        <p:spPr>
          <a:xfrm>
            <a:off x="7772243" y="3338403"/>
            <a:ext cx="1195925" cy="183418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12F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35" name="正方形/長方形 334">
            <a:extLst>
              <a:ext uri="{FF2B5EF4-FFF2-40B4-BE49-F238E27FC236}">
                <a16:creationId xmlns:a16="http://schemas.microsoft.com/office/drawing/2014/main" id="{78AD531D-1CDA-47D1-856A-33E09CE64271}"/>
              </a:ext>
            </a:extLst>
          </p:cNvPr>
          <p:cNvSpPr/>
          <p:nvPr/>
        </p:nvSpPr>
        <p:spPr>
          <a:xfrm>
            <a:off x="8088619" y="3392473"/>
            <a:ext cx="717183" cy="1737001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S24N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PCN28240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6" name="正方形/長方形 335">
            <a:extLst>
              <a:ext uri="{FF2B5EF4-FFF2-40B4-BE49-F238E27FC236}">
                <a16:creationId xmlns:a16="http://schemas.microsoft.com/office/drawing/2014/main" id="{BBFA671A-CD62-45A1-95EA-236D53F7F366}"/>
              </a:ext>
            </a:extLst>
          </p:cNvPr>
          <p:cNvSpPr/>
          <p:nvPr/>
        </p:nvSpPr>
        <p:spPr>
          <a:xfrm>
            <a:off x="8088619" y="367879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8" name="正方形/長方形 337">
            <a:extLst>
              <a:ext uri="{FF2B5EF4-FFF2-40B4-BE49-F238E27FC236}">
                <a16:creationId xmlns:a16="http://schemas.microsoft.com/office/drawing/2014/main" id="{813CC52D-CC0E-4CFC-9346-A393E4B072EF}"/>
              </a:ext>
            </a:extLst>
          </p:cNvPr>
          <p:cNvSpPr/>
          <p:nvPr/>
        </p:nvSpPr>
        <p:spPr>
          <a:xfrm>
            <a:off x="3837860" y="367640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39" name="コネクタ: カギ線 338">
            <a:extLst>
              <a:ext uri="{FF2B5EF4-FFF2-40B4-BE49-F238E27FC236}">
                <a16:creationId xmlns:a16="http://schemas.microsoft.com/office/drawing/2014/main" id="{280FFCFF-584E-4307-BE0B-BAC8819D3858}"/>
              </a:ext>
            </a:extLst>
          </p:cNvPr>
          <p:cNvCxnSpPr>
            <a:cxnSpLocks/>
            <a:stCxn id="338" idx="3"/>
            <a:endCxn id="336" idx="1"/>
          </p:cNvCxnSpPr>
          <p:nvPr/>
        </p:nvCxnSpPr>
        <p:spPr>
          <a:xfrm>
            <a:off x="4197860" y="3766408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正方形/長方形 343">
            <a:extLst>
              <a:ext uri="{FF2B5EF4-FFF2-40B4-BE49-F238E27FC236}">
                <a16:creationId xmlns:a16="http://schemas.microsoft.com/office/drawing/2014/main" id="{A336AE26-C868-44D1-B2E1-1E03C8EC62A9}"/>
              </a:ext>
            </a:extLst>
          </p:cNvPr>
          <p:cNvSpPr/>
          <p:nvPr/>
        </p:nvSpPr>
        <p:spPr>
          <a:xfrm>
            <a:off x="8448619" y="152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5" name="正方形/長方形 344">
            <a:extLst>
              <a:ext uri="{FF2B5EF4-FFF2-40B4-BE49-F238E27FC236}">
                <a16:creationId xmlns:a16="http://schemas.microsoft.com/office/drawing/2014/main" id="{07909C2B-530A-437A-A71A-C765C3E87B98}"/>
              </a:ext>
            </a:extLst>
          </p:cNvPr>
          <p:cNvSpPr/>
          <p:nvPr/>
        </p:nvSpPr>
        <p:spPr>
          <a:xfrm>
            <a:off x="8448982" y="134736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6" name="正方形/長方形 345">
            <a:extLst>
              <a:ext uri="{FF2B5EF4-FFF2-40B4-BE49-F238E27FC236}">
                <a16:creationId xmlns:a16="http://schemas.microsoft.com/office/drawing/2014/main" id="{3B30DE93-F1DA-4187-9274-8A96CBB465B3}"/>
              </a:ext>
            </a:extLst>
          </p:cNvPr>
          <p:cNvSpPr/>
          <p:nvPr/>
        </p:nvSpPr>
        <p:spPr>
          <a:xfrm>
            <a:off x="8448982" y="116553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7" name="正方形/長方形 346">
            <a:extLst>
              <a:ext uri="{FF2B5EF4-FFF2-40B4-BE49-F238E27FC236}">
                <a16:creationId xmlns:a16="http://schemas.microsoft.com/office/drawing/2014/main" id="{0D3C4547-461A-4B77-AEF8-AE5E3BC4D554}"/>
              </a:ext>
            </a:extLst>
          </p:cNvPr>
          <p:cNvSpPr/>
          <p:nvPr/>
        </p:nvSpPr>
        <p:spPr>
          <a:xfrm>
            <a:off x="8449345" y="9833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8" name="正方形/長方形 347">
            <a:extLst>
              <a:ext uri="{FF2B5EF4-FFF2-40B4-BE49-F238E27FC236}">
                <a16:creationId xmlns:a16="http://schemas.microsoft.com/office/drawing/2014/main" id="{527B6AF7-5E46-4A63-8106-094942427735}"/>
              </a:ext>
            </a:extLst>
          </p:cNvPr>
          <p:cNvSpPr/>
          <p:nvPr/>
        </p:nvSpPr>
        <p:spPr>
          <a:xfrm>
            <a:off x="8448982" y="17094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50" name="コネクタ: カギ線 349">
            <a:extLst>
              <a:ext uri="{FF2B5EF4-FFF2-40B4-BE49-F238E27FC236}">
                <a16:creationId xmlns:a16="http://schemas.microsoft.com/office/drawing/2014/main" id="{6784A81F-CEEA-4B27-BE8F-6BC1F3F4E7EA}"/>
              </a:ext>
            </a:extLst>
          </p:cNvPr>
          <p:cNvCxnSpPr>
            <a:cxnSpLocks/>
            <a:stCxn id="347" idx="3"/>
            <a:endCxn id="351" idx="1"/>
          </p:cNvCxnSpPr>
          <p:nvPr/>
        </p:nvCxnSpPr>
        <p:spPr>
          <a:xfrm>
            <a:off x="8809345" y="1073310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正方形/長方形 350">
            <a:extLst>
              <a:ext uri="{FF2B5EF4-FFF2-40B4-BE49-F238E27FC236}">
                <a16:creationId xmlns:a16="http://schemas.microsoft.com/office/drawing/2014/main" id="{C1C2A48F-969B-4DFD-8EA3-AD0D3DFF567F}"/>
              </a:ext>
            </a:extLst>
          </p:cNvPr>
          <p:cNvSpPr/>
          <p:nvPr/>
        </p:nvSpPr>
        <p:spPr>
          <a:xfrm>
            <a:off x="9228309" y="98332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2" name="コネクタ: カギ線 351">
            <a:extLst>
              <a:ext uri="{FF2B5EF4-FFF2-40B4-BE49-F238E27FC236}">
                <a16:creationId xmlns:a16="http://schemas.microsoft.com/office/drawing/2014/main" id="{D2D695AF-2742-42A3-A536-60A7F22DAEBE}"/>
              </a:ext>
            </a:extLst>
          </p:cNvPr>
          <p:cNvCxnSpPr>
            <a:cxnSpLocks/>
            <a:stCxn id="346" idx="3"/>
            <a:endCxn id="353" idx="1"/>
          </p:cNvCxnSpPr>
          <p:nvPr/>
        </p:nvCxnSpPr>
        <p:spPr>
          <a:xfrm>
            <a:off x="8808982" y="1255535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正方形/長方形 352">
            <a:extLst>
              <a:ext uri="{FF2B5EF4-FFF2-40B4-BE49-F238E27FC236}">
                <a16:creationId xmlns:a16="http://schemas.microsoft.com/office/drawing/2014/main" id="{754CE26F-9C1D-4DDE-A038-27C5C15B25B6}"/>
              </a:ext>
            </a:extLst>
          </p:cNvPr>
          <p:cNvSpPr/>
          <p:nvPr/>
        </p:nvSpPr>
        <p:spPr>
          <a:xfrm>
            <a:off x="9227516" y="116571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4" name="コネクタ: カギ線 353">
            <a:extLst>
              <a:ext uri="{FF2B5EF4-FFF2-40B4-BE49-F238E27FC236}">
                <a16:creationId xmlns:a16="http://schemas.microsoft.com/office/drawing/2014/main" id="{ECEC0774-5558-4AF2-B437-98B01F7A9C13}"/>
              </a:ext>
            </a:extLst>
          </p:cNvPr>
          <p:cNvCxnSpPr>
            <a:cxnSpLocks/>
            <a:stCxn id="345" idx="3"/>
            <a:endCxn id="355" idx="1"/>
          </p:cNvCxnSpPr>
          <p:nvPr/>
        </p:nvCxnSpPr>
        <p:spPr>
          <a:xfrm>
            <a:off x="8808982" y="1437365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正方形/長方形 354">
            <a:extLst>
              <a:ext uri="{FF2B5EF4-FFF2-40B4-BE49-F238E27FC236}">
                <a16:creationId xmlns:a16="http://schemas.microsoft.com/office/drawing/2014/main" id="{98BF3243-3905-4A5F-A990-A7BE0883330C}"/>
              </a:ext>
            </a:extLst>
          </p:cNvPr>
          <p:cNvSpPr/>
          <p:nvPr/>
        </p:nvSpPr>
        <p:spPr>
          <a:xfrm>
            <a:off x="9227484" y="13476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6" name="コネクタ: カギ線 355">
            <a:extLst>
              <a:ext uri="{FF2B5EF4-FFF2-40B4-BE49-F238E27FC236}">
                <a16:creationId xmlns:a16="http://schemas.microsoft.com/office/drawing/2014/main" id="{DBF5223D-D674-4F9D-8FA5-E6AF8E177550}"/>
              </a:ext>
            </a:extLst>
          </p:cNvPr>
          <p:cNvCxnSpPr>
            <a:cxnSpLocks/>
            <a:stCxn id="344" idx="3"/>
            <a:endCxn id="357" idx="1"/>
          </p:cNvCxnSpPr>
          <p:nvPr/>
        </p:nvCxnSpPr>
        <p:spPr>
          <a:xfrm>
            <a:off x="8808619" y="1619598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正方形/長方形 356">
            <a:extLst>
              <a:ext uri="{FF2B5EF4-FFF2-40B4-BE49-F238E27FC236}">
                <a16:creationId xmlns:a16="http://schemas.microsoft.com/office/drawing/2014/main" id="{F8873A5B-50E7-4C24-A9CE-33A7D8F6C1FB}"/>
              </a:ext>
            </a:extLst>
          </p:cNvPr>
          <p:cNvSpPr/>
          <p:nvPr/>
        </p:nvSpPr>
        <p:spPr>
          <a:xfrm>
            <a:off x="9228341" y="15300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8" name="コネクタ: カギ線 357">
            <a:extLst>
              <a:ext uri="{FF2B5EF4-FFF2-40B4-BE49-F238E27FC236}">
                <a16:creationId xmlns:a16="http://schemas.microsoft.com/office/drawing/2014/main" id="{C132E371-C3A6-4B10-A034-437EF817F1D9}"/>
              </a:ext>
            </a:extLst>
          </p:cNvPr>
          <p:cNvCxnSpPr>
            <a:cxnSpLocks/>
            <a:stCxn id="348" idx="3"/>
            <a:endCxn id="359" idx="1"/>
          </p:cNvCxnSpPr>
          <p:nvPr/>
        </p:nvCxnSpPr>
        <p:spPr>
          <a:xfrm flipV="1">
            <a:off x="8808982" y="1799381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正方形/長方形 358">
            <a:extLst>
              <a:ext uri="{FF2B5EF4-FFF2-40B4-BE49-F238E27FC236}">
                <a16:creationId xmlns:a16="http://schemas.microsoft.com/office/drawing/2014/main" id="{2473536F-1D27-4032-A8A1-09704815B37B}"/>
              </a:ext>
            </a:extLst>
          </p:cNvPr>
          <p:cNvSpPr/>
          <p:nvPr/>
        </p:nvSpPr>
        <p:spPr>
          <a:xfrm>
            <a:off x="9226721" y="17093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2" name="コネクタ: カギ線 361">
            <a:extLst>
              <a:ext uri="{FF2B5EF4-FFF2-40B4-BE49-F238E27FC236}">
                <a16:creationId xmlns:a16="http://schemas.microsoft.com/office/drawing/2014/main" id="{88CCBEA0-9B9E-4EB0-B623-3F2831CA4223}"/>
              </a:ext>
            </a:extLst>
          </p:cNvPr>
          <p:cNvCxnSpPr>
            <a:cxnSpLocks/>
            <a:stCxn id="351" idx="3"/>
            <a:endCxn id="363" idx="1"/>
          </p:cNvCxnSpPr>
          <p:nvPr/>
        </p:nvCxnSpPr>
        <p:spPr>
          <a:xfrm flipV="1">
            <a:off x="9876309" y="107174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正方形/長方形 362">
            <a:extLst>
              <a:ext uri="{FF2B5EF4-FFF2-40B4-BE49-F238E27FC236}">
                <a16:creationId xmlns:a16="http://schemas.microsoft.com/office/drawing/2014/main" id="{0CEB6716-90DF-4E9F-A68F-2D7B62D4167E}"/>
              </a:ext>
            </a:extLst>
          </p:cNvPr>
          <p:cNvSpPr/>
          <p:nvPr/>
        </p:nvSpPr>
        <p:spPr>
          <a:xfrm>
            <a:off x="10071479" y="98174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4" name="コネクタ: カギ線 363">
            <a:extLst>
              <a:ext uri="{FF2B5EF4-FFF2-40B4-BE49-F238E27FC236}">
                <a16:creationId xmlns:a16="http://schemas.microsoft.com/office/drawing/2014/main" id="{772A8258-297E-4435-907F-0AE48AEB139B}"/>
              </a:ext>
            </a:extLst>
          </p:cNvPr>
          <p:cNvCxnSpPr>
            <a:cxnSpLocks/>
            <a:stCxn id="353" idx="3"/>
            <a:endCxn id="365" idx="1"/>
          </p:cNvCxnSpPr>
          <p:nvPr/>
        </p:nvCxnSpPr>
        <p:spPr>
          <a:xfrm flipV="1">
            <a:off x="9875516" y="125412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正方形/長方形 364">
            <a:extLst>
              <a:ext uri="{FF2B5EF4-FFF2-40B4-BE49-F238E27FC236}">
                <a16:creationId xmlns:a16="http://schemas.microsoft.com/office/drawing/2014/main" id="{E9DDB204-0A1A-4974-8C84-DDDE30A7A5F0}"/>
              </a:ext>
            </a:extLst>
          </p:cNvPr>
          <p:cNvSpPr/>
          <p:nvPr/>
        </p:nvSpPr>
        <p:spPr>
          <a:xfrm>
            <a:off x="10070686" y="116412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6" name="コネクタ: カギ線 365">
            <a:extLst>
              <a:ext uri="{FF2B5EF4-FFF2-40B4-BE49-F238E27FC236}">
                <a16:creationId xmlns:a16="http://schemas.microsoft.com/office/drawing/2014/main" id="{1F29AF34-0270-4D14-A127-B8E0ACA71685}"/>
              </a:ext>
            </a:extLst>
          </p:cNvPr>
          <p:cNvCxnSpPr>
            <a:cxnSpLocks/>
            <a:stCxn id="355" idx="3"/>
            <a:endCxn id="367" idx="1"/>
          </p:cNvCxnSpPr>
          <p:nvPr/>
        </p:nvCxnSpPr>
        <p:spPr>
          <a:xfrm flipV="1">
            <a:off x="9875484" y="143610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正方形/長方形 366">
            <a:extLst>
              <a:ext uri="{FF2B5EF4-FFF2-40B4-BE49-F238E27FC236}">
                <a16:creationId xmlns:a16="http://schemas.microsoft.com/office/drawing/2014/main" id="{034FB51E-8745-4E94-8C6A-B7FE9A803DB5}"/>
              </a:ext>
            </a:extLst>
          </p:cNvPr>
          <p:cNvSpPr/>
          <p:nvPr/>
        </p:nvSpPr>
        <p:spPr>
          <a:xfrm>
            <a:off x="10070654" y="13461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8" name="コネクタ: カギ線 367">
            <a:extLst>
              <a:ext uri="{FF2B5EF4-FFF2-40B4-BE49-F238E27FC236}">
                <a16:creationId xmlns:a16="http://schemas.microsoft.com/office/drawing/2014/main" id="{E2C8EB7F-F91C-4BE4-86FF-365CBA98FBF3}"/>
              </a:ext>
            </a:extLst>
          </p:cNvPr>
          <p:cNvCxnSpPr>
            <a:cxnSpLocks/>
            <a:stCxn id="357" idx="3"/>
            <a:endCxn id="369" idx="1"/>
          </p:cNvCxnSpPr>
          <p:nvPr/>
        </p:nvCxnSpPr>
        <p:spPr>
          <a:xfrm flipV="1">
            <a:off x="9876341" y="161846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8A9EE3ED-ED6F-49BF-98D8-D92EC240C87C}"/>
              </a:ext>
            </a:extLst>
          </p:cNvPr>
          <p:cNvSpPr/>
          <p:nvPr/>
        </p:nvSpPr>
        <p:spPr>
          <a:xfrm>
            <a:off x="10071511" y="15284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0" name="コネクタ: カギ線 369">
            <a:extLst>
              <a:ext uri="{FF2B5EF4-FFF2-40B4-BE49-F238E27FC236}">
                <a16:creationId xmlns:a16="http://schemas.microsoft.com/office/drawing/2014/main" id="{9184EF81-98B6-42B1-98C1-2F8E9CF0D14F}"/>
              </a:ext>
            </a:extLst>
          </p:cNvPr>
          <p:cNvCxnSpPr>
            <a:cxnSpLocks/>
            <a:stCxn id="359" idx="3"/>
            <a:endCxn id="371" idx="1"/>
          </p:cNvCxnSpPr>
          <p:nvPr/>
        </p:nvCxnSpPr>
        <p:spPr>
          <a:xfrm flipV="1">
            <a:off x="9874721" y="179779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正方形/長方形 370">
            <a:extLst>
              <a:ext uri="{FF2B5EF4-FFF2-40B4-BE49-F238E27FC236}">
                <a16:creationId xmlns:a16="http://schemas.microsoft.com/office/drawing/2014/main" id="{6EE7B002-A671-46E8-961C-909F987B01BD}"/>
              </a:ext>
            </a:extLst>
          </p:cNvPr>
          <p:cNvSpPr/>
          <p:nvPr/>
        </p:nvSpPr>
        <p:spPr>
          <a:xfrm>
            <a:off x="10069891" y="17077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4" name="正方形/長方形 373">
            <a:extLst>
              <a:ext uri="{FF2B5EF4-FFF2-40B4-BE49-F238E27FC236}">
                <a16:creationId xmlns:a16="http://schemas.microsoft.com/office/drawing/2014/main" id="{7C7D7356-2192-4BAA-A7F7-535EC3F16D72}"/>
              </a:ext>
            </a:extLst>
          </p:cNvPr>
          <p:cNvSpPr/>
          <p:nvPr/>
        </p:nvSpPr>
        <p:spPr>
          <a:xfrm>
            <a:off x="10756945" y="98379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5" name="正方形/長方形 374">
            <a:extLst>
              <a:ext uri="{FF2B5EF4-FFF2-40B4-BE49-F238E27FC236}">
                <a16:creationId xmlns:a16="http://schemas.microsoft.com/office/drawing/2014/main" id="{BCD2A766-9303-46D8-9BBB-B22475D183AF}"/>
              </a:ext>
            </a:extLst>
          </p:cNvPr>
          <p:cNvSpPr/>
          <p:nvPr/>
        </p:nvSpPr>
        <p:spPr>
          <a:xfrm>
            <a:off x="10756152" y="116617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6" name="正方形/長方形 375">
            <a:extLst>
              <a:ext uri="{FF2B5EF4-FFF2-40B4-BE49-F238E27FC236}">
                <a16:creationId xmlns:a16="http://schemas.microsoft.com/office/drawing/2014/main" id="{B2524928-5092-4C9A-A45A-1C083F5F9863}"/>
              </a:ext>
            </a:extLst>
          </p:cNvPr>
          <p:cNvSpPr/>
          <p:nvPr/>
        </p:nvSpPr>
        <p:spPr>
          <a:xfrm>
            <a:off x="10756120" y="134815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7" name="正方形/長方形 376">
            <a:extLst>
              <a:ext uri="{FF2B5EF4-FFF2-40B4-BE49-F238E27FC236}">
                <a16:creationId xmlns:a16="http://schemas.microsoft.com/office/drawing/2014/main" id="{A149A8AA-CC51-48E4-8185-BB6C18CA45DF}"/>
              </a:ext>
            </a:extLst>
          </p:cNvPr>
          <p:cNvSpPr/>
          <p:nvPr/>
        </p:nvSpPr>
        <p:spPr>
          <a:xfrm>
            <a:off x="10756977" y="153051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8A2CB2EB-4891-47E6-BC25-6FBCA9C26A2D}"/>
              </a:ext>
            </a:extLst>
          </p:cNvPr>
          <p:cNvSpPr/>
          <p:nvPr/>
        </p:nvSpPr>
        <p:spPr>
          <a:xfrm>
            <a:off x="10755357" y="170984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0" name="正方形/長方形 379">
            <a:extLst>
              <a:ext uri="{FF2B5EF4-FFF2-40B4-BE49-F238E27FC236}">
                <a16:creationId xmlns:a16="http://schemas.microsoft.com/office/drawing/2014/main" id="{17FF84E5-44C7-42D6-890B-09F5C7757B8D}"/>
              </a:ext>
            </a:extLst>
          </p:cNvPr>
          <p:cNvSpPr/>
          <p:nvPr/>
        </p:nvSpPr>
        <p:spPr>
          <a:xfrm>
            <a:off x="8448619" y="42276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1" name="正方形/長方形 380">
            <a:extLst>
              <a:ext uri="{FF2B5EF4-FFF2-40B4-BE49-F238E27FC236}">
                <a16:creationId xmlns:a16="http://schemas.microsoft.com/office/drawing/2014/main" id="{F275AA3B-72EB-4F51-B284-847B4280A109}"/>
              </a:ext>
            </a:extLst>
          </p:cNvPr>
          <p:cNvSpPr/>
          <p:nvPr/>
        </p:nvSpPr>
        <p:spPr>
          <a:xfrm>
            <a:off x="8448982" y="404542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2" name="正方形/長方形 381">
            <a:extLst>
              <a:ext uri="{FF2B5EF4-FFF2-40B4-BE49-F238E27FC236}">
                <a16:creationId xmlns:a16="http://schemas.microsoft.com/office/drawing/2014/main" id="{6EE24CC0-CDC3-48F7-A47E-BA05CD88ACFE}"/>
              </a:ext>
            </a:extLst>
          </p:cNvPr>
          <p:cNvSpPr/>
          <p:nvPr/>
        </p:nvSpPr>
        <p:spPr>
          <a:xfrm>
            <a:off x="8448982" y="386359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3" name="正方形/長方形 382">
            <a:extLst>
              <a:ext uri="{FF2B5EF4-FFF2-40B4-BE49-F238E27FC236}">
                <a16:creationId xmlns:a16="http://schemas.microsoft.com/office/drawing/2014/main" id="{D006830E-1236-49F9-A394-8DC9BEBA0B43}"/>
              </a:ext>
            </a:extLst>
          </p:cNvPr>
          <p:cNvSpPr/>
          <p:nvPr/>
        </p:nvSpPr>
        <p:spPr>
          <a:xfrm>
            <a:off x="8449345" y="36813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4" name="正方形/長方形 383">
            <a:extLst>
              <a:ext uri="{FF2B5EF4-FFF2-40B4-BE49-F238E27FC236}">
                <a16:creationId xmlns:a16="http://schemas.microsoft.com/office/drawing/2014/main" id="{D970DB40-493F-4276-9663-04FFBFF03446}"/>
              </a:ext>
            </a:extLst>
          </p:cNvPr>
          <p:cNvSpPr/>
          <p:nvPr/>
        </p:nvSpPr>
        <p:spPr>
          <a:xfrm>
            <a:off x="8448982" y="44075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86" name="コネクタ: カギ線 385">
            <a:extLst>
              <a:ext uri="{FF2B5EF4-FFF2-40B4-BE49-F238E27FC236}">
                <a16:creationId xmlns:a16="http://schemas.microsoft.com/office/drawing/2014/main" id="{5043A8D2-2417-4226-AFF0-AF6A2C0FC002}"/>
              </a:ext>
            </a:extLst>
          </p:cNvPr>
          <p:cNvCxnSpPr>
            <a:cxnSpLocks/>
            <a:stCxn id="383" idx="3"/>
            <a:endCxn id="387" idx="1"/>
          </p:cNvCxnSpPr>
          <p:nvPr/>
        </p:nvCxnSpPr>
        <p:spPr>
          <a:xfrm>
            <a:off x="8809345" y="3771368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正方形/長方形 386">
            <a:extLst>
              <a:ext uri="{FF2B5EF4-FFF2-40B4-BE49-F238E27FC236}">
                <a16:creationId xmlns:a16="http://schemas.microsoft.com/office/drawing/2014/main" id="{85FEBEEB-F8E4-4744-AE93-5FD7212979EF}"/>
              </a:ext>
            </a:extLst>
          </p:cNvPr>
          <p:cNvSpPr/>
          <p:nvPr/>
        </p:nvSpPr>
        <p:spPr>
          <a:xfrm>
            <a:off x="9228309" y="368138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88" name="コネクタ: カギ線 387">
            <a:extLst>
              <a:ext uri="{FF2B5EF4-FFF2-40B4-BE49-F238E27FC236}">
                <a16:creationId xmlns:a16="http://schemas.microsoft.com/office/drawing/2014/main" id="{2F64CC6D-9745-4DC0-BC13-B88FDF9C2437}"/>
              </a:ext>
            </a:extLst>
          </p:cNvPr>
          <p:cNvCxnSpPr>
            <a:cxnSpLocks/>
            <a:stCxn id="382" idx="3"/>
            <a:endCxn id="389" idx="1"/>
          </p:cNvCxnSpPr>
          <p:nvPr/>
        </p:nvCxnSpPr>
        <p:spPr>
          <a:xfrm>
            <a:off x="8808982" y="3953593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正方形/長方形 388">
            <a:extLst>
              <a:ext uri="{FF2B5EF4-FFF2-40B4-BE49-F238E27FC236}">
                <a16:creationId xmlns:a16="http://schemas.microsoft.com/office/drawing/2014/main" id="{DD50C1EC-0228-4096-ABD1-0B6D02C0170F}"/>
              </a:ext>
            </a:extLst>
          </p:cNvPr>
          <p:cNvSpPr/>
          <p:nvPr/>
        </p:nvSpPr>
        <p:spPr>
          <a:xfrm>
            <a:off x="9227516" y="386376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0" name="コネクタ: カギ線 389">
            <a:extLst>
              <a:ext uri="{FF2B5EF4-FFF2-40B4-BE49-F238E27FC236}">
                <a16:creationId xmlns:a16="http://schemas.microsoft.com/office/drawing/2014/main" id="{FA5C8494-F24F-4F20-BA67-E6E50DA6B656}"/>
              </a:ext>
            </a:extLst>
          </p:cNvPr>
          <p:cNvCxnSpPr>
            <a:cxnSpLocks/>
            <a:stCxn id="381" idx="3"/>
            <a:endCxn id="391" idx="1"/>
          </p:cNvCxnSpPr>
          <p:nvPr/>
        </p:nvCxnSpPr>
        <p:spPr>
          <a:xfrm>
            <a:off x="8808982" y="4135423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正方形/長方形 390">
            <a:extLst>
              <a:ext uri="{FF2B5EF4-FFF2-40B4-BE49-F238E27FC236}">
                <a16:creationId xmlns:a16="http://schemas.microsoft.com/office/drawing/2014/main" id="{DFB6C606-0A72-4176-8983-72CF0F9C7033}"/>
              </a:ext>
            </a:extLst>
          </p:cNvPr>
          <p:cNvSpPr/>
          <p:nvPr/>
        </p:nvSpPr>
        <p:spPr>
          <a:xfrm>
            <a:off x="9227484" y="4045750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2" name="コネクタ: カギ線 391">
            <a:extLst>
              <a:ext uri="{FF2B5EF4-FFF2-40B4-BE49-F238E27FC236}">
                <a16:creationId xmlns:a16="http://schemas.microsoft.com/office/drawing/2014/main" id="{7411B57C-90A0-4850-AA7F-C4E779235DF4}"/>
              </a:ext>
            </a:extLst>
          </p:cNvPr>
          <p:cNvCxnSpPr>
            <a:cxnSpLocks/>
            <a:stCxn id="380" idx="3"/>
            <a:endCxn id="393" idx="1"/>
          </p:cNvCxnSpPr>
          <p:nvPr/>
        </p:nvCxnSpPr>
        <p:spPr>
          <a:xfrm>
            <a:off x="8808619" y="4317656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正方形/長方形 392">
            <a:extLst>
              <a:ext uri="{FF2B5EF4-FFF2-40B4-BE49-F238E27FC236}">
                <a16:creationId xmlns:a16="http://schemas.microsoft.com/office/drawing/2014/main" id="{2D43219F-AAA8-4208-BEA8-3630367E2C84}"/>
              </a:ext>
            </a:extLst>
          </p:cNvPr>
          <p:cNvSpPr/>
          <p:nvPr/>
        </p:nvSpPr>
        <p:spPr>
          <a:xfrm>
            <a:off x="9228341" y="422810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4" name="コネクタ: カギ線 393">
            <a:extLst>
              <a:ext uri="{FF2B5EF4-FFF2-40B4-BE49-F238E27FC236}">
                <a16:creationId xmlns:a16="http://schemas.microsoft.com/office/drawing/2014/main" id="{8E213083-B4F4-4F21-AA69-9966FD51E410}"/>
              </a:ext>
            </a:extLst>
          </p:cNvPr>
          <p:cNvCxnSpPr>
            <a:cxnSpLocks/>
            <a:stCxn id="384" idx="3"/>
            <a:endCxn id="395" idx="1"/>
          </p:cNvCxnSpPr>
          <p:nvPr/>
        </p:nvCxnSpPr>
        <p:spPr>
          <a:xfrm flipV="1">
            <a:off x="8808982" y="4497439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5" name="正方形/長方形 394">
            <a:extLst>
              <a:ext uri="{FF2B5EF4-FFF2-40B4-BE49-F238E27FC236}">
                <a16:creationId xmlns:a16="http://schemas.microsoft.com/office/drawing/2014/main" id="{78E801DF-B65A-42FF-BB2E-B0C368C678DA}"/>
              </a:ext>
            </a:extLst>
          </p:cNvPr>
          <p:cNvSpPr/>
          <p:nvPr/>
        </p:nvSpPr>
        <p:spPr>
          <a:xfrm>
            <a:off x="9226721" y="440743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8" name="コネクタ: カギ線 397">
            <a:extLst>
              <a:ext uri="{FF2B5EF4-FFF2-40B4-BE49-F238E27FC236}">
                <a16:creationId xmlns:a16="http://schemas.microsoft.com/office/drawing/2014/main" id="{326FEA9A-26CE-4949-B312-D3BFC6E0CEA4}"/>
              </a:ext>
            </a:extLst>
          </p:cNvPr>
          <p:cNvCxnSpPr>
            <a:cxnSpLocks/>
            <a:stCxn id="387" idx="3"/>
            <a:endCxn id="399" idx="1"/>
          </p:cNvCxnSpPr>
          <p:nvPr/>
        </p:nvCxnSpPr>
        <p:spPr>
          <a:xfrm flipV="1">
            <a:off x="9876309" y="376979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正方形/長方形 398">
            <a:extLst>
              <a:ext uri="{FF2B5EF4-FFF2-40B4-BE49-F238E27FC236}">
                <a16:creationId xmlns:a16="http://schemas.microsoft.com/office/drawing/2014/main" id="{E0F6EC02-6CCE-4763-9F10-555D9D3E046E}"/>
              </a:ext>
            </a:extLst>
          </p:cNvPr>
          <p:cNvSpPr/>
          <p:nvPr/>
        </p:nvSpPr>
        <p:spPr>
          <a:xfrm>
            <a:off x="10071479" y="367979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0" name="コネクタ: カギ線 399">
            <a:extLst>
              <a:ext uri="{FF2B5EF4-FFF2-40B4-BE49-F238E27FC236}">
                <a16:creationId xmlns:a16="http://schemas.microsoft.com/office/drawing/2014/main" id="{5A964BBD-0362-404E-BA34-BA41BAE13B88}"/>
              </a:ext>
            </a:extLst>
          </p:cNvPr>
          <p:cNvCxnSpPr>
            <a:cxnSpLocks/>
            <a:stCxn id="389" idx="3"/>
            <a:endCxn id="401" idx="1"/>
          </p:cNvCxnSpPr>
          <p:nvPr/>
        </p:nvCxnSpPr>
        <p:spPr>
          <a:xfrm flipV="1">
            <a:off x="9875516" y="395218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正方形/長方形 400">
            <a:extLst>
              <a:ext uri="{FF2B5EF4-FFF2-40B4-BE49-F238E27FC236}">
                <a16:creationId xmlns:a16="http://schemas.microsoft.com/office/drawing/2014/main" id="{07F5B19B-5246-40EE-974D-F3052DC0E86E}"/>
              </a:ext>
            </a:extLst>
          </p:cNvPr>
          <p:cNvSpPr/>
          <p:nvPr/>
        </p:nvSpPr>
        <p:spPr>
          <a:xfrm>
            <a:off x="10070686" y="38621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2" name="コネクタ: カギ線 401">
            <a:extLst>
              <a:ext uri="{FF2B5EF4-FFF2-40B4-BE49-F238E27FC236}">
                <a16:creationId xmlns:a16="http://schemas.microsoft.com/office/drawing/2014/main" id="{723AEB67-7F6F-4E7D-88A5-59475BA52AC9}"/>
              </a:ext>
            </a:extLst>
          </p:cNvPr>
          <p:cNvCxnSpPr>
            <a:cxnSpLocks/>
            <a:stCxn id="391" idx="3"/>
            <a:endCxn id="403" idx="1"/>
          </p:cNvCxnSpPr>
          <p:nvPr/>
        </p:nvCxnSpPr>
        <p:spPr>
          <a:xfrm flipV="1">
            <a:off x="9875484" y="413416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正方形/長方形 402">
            <a:extLst>
              <a:ext uri="{FF2B5EF4-FFF2-40B4-BE49-F238E27FC236}">
                <a16:creationId xmlns:a16="http://schemas.microsoft.com/office/drawing/2014/main" id="{DCC15246-8976-4C4E-89DF-BFC7BB2BA502}"/>
              </a:ext>
            </a:extLst>
          </p:cNvPr>
          <p:cNvSpPr/>
          <p:nvPr/>
        </p:nvSpPr>
        <p:spPr>
          <a:xfrm>
            <a:off x="10070654" y="40441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4" name="コネクタ: カギ線 403">
            <a:extLst>
              <a:ext uri="{FF2B5EF4-FFF2-40B4-BE49-F238E27FC236}">
                <a16:creationId xmlns:a16="http://schemas.microsoft.com/office/drawing/2014/main" id="{5BB51603-9EB9-4808-B6A0-76C34963F560}"/>
              </a:ext>
            </a:extLst>
          </p:cNvPr>
          <p:cNvCxnSpPr>
            <a:cxnSpLocks/>
            <a:stCxn id="393" idx="3"/>
            <a:endCxn id="405" idx="1"/>
          </p:cNvCxnSpPr>
          <p:nvPr/>
        </p:nvCxnSpPr>
        <p:spPr>
          <a:xfrm flipV="1">
            <a:off x="9876341" y="431652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正方形/長方形 404">
            <a:extLst>
              <a:ext uri="{FF2B5EF4-FFF2-40B4-BE49-F238E27FC236}">
                <a16:creationId xmlns:a16="http://schemas.microsoft.com/office/drawing/2014/main" id="{97E057F5-8173-4A7E-B7AD-31870BBD232F}"/>
              </a:ext>
            </a:extLst>
          </p:cNvPr>
          <p:cNvSpPr/>
          <p:nvPr/>
        </p:nvSpPr>
        <p:spPr>
          <a:xfrm>
            <a:off x="10071511" y="422652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6" name="コネクタ: カギ線 405">
            <a:extLst>
              <a:ext uri="{FF2B5EF4-FFF2-40B4-BE49-F238E27FC236}">
                <a16:creationId xmlns:a16="http://schemas.microsoft.com/office/drawing/2014/main" id="{4B1609A7-00DF-457D-A91F-87C2DC243010}"/>
              </a:ext>
            </a:extLst>
          </p:cNvPr>
          <p:cNvCxnSpPr>
            <a:cxnSpLocks/>
            <a:stCxn id="395" idx="3"/>
            <a:endCxn id="407" idx="1"/>
          </p:cNvCxnSpPr>
          <p:nvPr/>
        </p:nvCxnSpPr>
        <p:spPr>
          <a:xfrm flipV="1">
            <a:off x="9874721" y="449585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正方形/長方形 406">
            <a:extLst>
              <a:ext uri="{FF2B5EF4-FFF2-40B4-BE49-F238E27FC236}">
                <a16:creationId xmlns:a16="http://schemas.microsoft.com/office/drawing/2014/main" id="{ACD34DEF-49B1-41AD-A007-A3B5580E67D6}"/>
              </a:ext>
            </a:extLst>
          </p:cNvPr>
          <p:cNvSpPr/>
          <p:nvPr/>
        </p:nvSpPr>
        <p:spPr>
          <a:xfrm>
            <a:off x="10069891" y="44058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10" name="正方形/長方形 409">
            <a:extLst>
              <a:ext uri="{FF2B5EF4-FFF2-40B4-BE49-F238E27FC236}">
                <a16:creationId xmlns:a16="http://schemas.microsoft.com/office/drawing/2014/main" id="{43CD58DE-7C1A-4C17-AE8A-CD448975D9BB}"/>
              </a:ext>
            </a:extLst>
          </p:cNvPr>
          <p:cNvSpPr/>
          <p:nvPr/>
        </p:nvSpPr>
        <p:spPr>
          <a:xfrm>
            <a:off x="10756945" y="368185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1" name="正方形/長方形 410">
            <a:extLst>
              <a:ext uri="{FF2B5EF4-FFF2-40B4-BE49-F238E27FC236}">
                <a16:creationId xmlns:a16="http://schemas.microsoft.com/office/drawing/2014/main" id="{5727F803-C9BE-43C0-9923-E2F1226077BC}"/>
              </a:ext>
            </a:extLst>
          </p:cNvPr>
          <p:cNvSpPr/>
          <p:nvPr/>
        </p:nvSpPr>
        <p:spPr>
          <a:xfrm>
            <a:off x="10756152" y="386423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2" name="正方形/長方形 411">
            <a:extLst>
              <a:ext uri="{FF2B5EF4-FFF2-40B4-BE49-F238E27FC236}">
                <a16:creationId xmlns:a16="http://schemas.microsoft.com/office/drawing/2014/main" id="{A7F1B3C2-63A5-40D3-9F92-4646A817472F}"/>
              </a:ext>
            </a:extLst>
          </p:cNvPr>
          <p:cNvSpPr/>
          <p:nvPr/>
        </p:nvSpPr>
        <p:spPr>
          <a:xfrm>
            <a:off x="10756120" y="404621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3" name="正方形/長方形 412">
            <a:extLst>
              <a:ext uri="{FF2B5EF4-FFF2-40B4-BE49-F238E27FC236}">
                <a16:creationId xmlns:a16="http://schemas.microsoft.com/office/drawing/2014/main" id="{58F35CCA-EB54-4032-A3BF-088D89E929B1}"/>
              </a:ext>
            </a:extLst>
          </p:cNvPr>
          <p:cNvSpPr/>
          <p:nvPr/>
        </p:nvSpPr>
        <p:spPr>
          <a:xfrm>
            <a:off x="10756977" y="422857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4" name="正方形/長方形 413">
            <a:extLst>
              <a:ext uri="{FF2B5EF4-FFF2-40B4-BE49-F238E27FC236}">
                <a16:creationId xmlns:a16="http://schemas.microsoft.com/office/drawing/2014/main" id="{3FED5136-D46A-4A83-A14A-18B31EA14C39}"/>
              </a:ext>
            </a:extLst>
          </p:cNvPr>
          <p:cNvSpPr/>
          <p:nvPr/>
        </p:nvSpPr>
        <p:spPr>
          <a:xfrm>
            <a:off x="10755357" y="440790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6" name="正方形/長方形 415">
            <a:extLst>
              <a:ext uri="{FF2B5EF4-FFF2-40B4-BE49-F238E27FC236}">
                <a16:creationId xmlns:a16="http://schemas.microsoft.com/office/drawing/2014/main" id="{533DF72C-9D39-4862-B637-D501291798BE}"/>
              </a:ext>
            </a:extLst>
          </p:cNvPr>
          <p:cNvSpPr/>
          <p:nvPr/>
        </p:nvSpPr>
        <p:spPr>
          <a:xfrm>
            <a:off x="8447532" y="28718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F814A714-3EDE-44D0-8C8A-BC1C75108E0A}"/>
              </a:ext>
            </a:extLst>
          </p:cNvPr>
          <p:cNvSpPr/>
          <p:nvPr/>
        </p:nvSpPr>
        <p:spPr>
          <a:xfrm>
            <a:off x="8447895" y="268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AC86900B-B662-4202-A77B-24ECF4CC63EA}"/>
              </a:ext>
            </a:extLst>
          </p:cNvPr>
          <p:cNvSpPr/>
          <p:nvPr/>
        </p:nvSpPr>
        <p:spPr>
          <a:xfrm>
            <a:off x="8447895" y="25077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36AF9D5B-8143-4C13-BA2F-94EB98667715}"/>
              </a:ext>
            </a:extLst>
          </p:cNvPr>
          <p:cNvSpPr/>
          <p:nvPr/>
        </p:nvSpPr>
        <p:spPr>
          <a:xfrm>
            <a:off x="8448258" y="232554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20" name="正方形/長方形 419">
            <a:extLst>
              <a:ext uri="{FF2B5EF4-FFF2-40B4-BE49-F238E27FC236}">
                <a16:creationId xmlns:a16="http://schemas.microsoft.com/office/drawing/2014/main" id="{3916BE69-25EA-4298-9DFF-DEFDEF63D6FD}"/>
              </a:ext>
            </a:extLst>
          </p:cNvPr>
          <p:cNvSpPr/>
          <p:nvPr/>
        </p:nvSpPr>
        <p:spPr>
          <a:xfrm>
            <a:off x="8447895" y="30517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421" name="コネクタ: カギ線 420">
            <a:extLst>
              <a:ext uri="{FF2B5EF4-FFF2-40B4-BE49-F238E27FC236}">
                <a16:creationId xmlns:a16="http://schemas.microsoft.com/office/drawing/2014/main" id="{CA07F046-F475-466A-8114-C1388A85AF79}"/>
              </a:ext>
            </a:extLst>
          </p:cNvPr>
          <p:cNvCxnSpPr>
            <a:cxnSpLocks/>
            <a:stCxn id="419" idx="3"/>
            <a:endCxn id="422" idx="1"/>
          </p:cNvCxnSpPr>
          <p:nvPr/>
        </p:nvCxnSpPr>
        <p:spPr>
          <a:xfrm>
            <a:off x="8808258" y="2415543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正方形/長方形 421">
            <a:extLst>
              <a:ext uri="{FF2B5EF4-FFF2-40B4-BE49-F238E27FC236}">
                <a16:creationId xmlns:a16="http://schemas.microsoft.com/office/drawing/2014/main" id="{A2B08C39-04E6-4209-A98E-3626FC5078E1}"/>
              </a:ext>
            </a:extLst>
          </p:cNvPr>
          <p:cNvSpPr/>
          <p:nvPr/>
        </p:nvSpPr>
        <p:spPr>
          <a:xfrm>
            <a:off x="9227222" y="23255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3" name="コネクタ: カギ線 422">
            <a:extLst>
              <a:ext uri="{FF2B5EF4-FFF2-40B4-BE49-F238E27FC236}">
                <a16:creationId xmlns:a16="http://schemas.microsoft.com/office/drawing/2014/main" id="{EB200347-B673-4929-A336-2E71238F95A7}"/>
              </a:ext>
            </a:extLst>
          </p:cNvPr>
          <p:cNvCxnSpPr>
            <a:cxnSpLocks/>
            <a:stCxn id="418" idx="3"/>
            <a:endCxn id="424" idx="1"/>
          </p:cNvCxnSpPr>
          <p:nvPr/>
        </p:nvCxnSpPr>
        <p:spPr>
          <a:xfrm>
            <a:off x="8807895" y="2597768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正方形/長方形 423">
            <a:extLst>
              <a:ext uri="{FF2B5EF4-FFF2-40B4-BE49-F238E27FC236}">
                <a16:creationId xmlns:a16="http://schemas.microsoft.com/office/drawing/2014/main" id="{29049B71-6C4F-4E9E-868F-9D35E086FF91}"/>
              </a:ext>
            </a:extLst>
          </p:cNvPr>
          <p:cNvSpPr/>
          <p:nvPr/>
        </p:nvSpPr>
        <p:spPr>
          <a:xfrm>
            <a:off x="9226429" y="250794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5" name="コネクタ: カギ線 424">
            <a:extLst>
              <a:ext uri="{FF2B5EF4-FFF2-40B4-BE49-F238E27FC236}">
                <a16:creationId xmlns:a16="http://schemas.microsoft.com/office/drawing/2014/main" id="{22ADE6BB-D670-4BCF-88AA-08A080D98FEB}"/>
              </a:ext>
            </a:extLst>
          </p:cNvPr>
          <p:cNvCxnSpPr>
            <a:cxnSpLocks/>
            <a:stCxn id="417" idx="3"/>
            <a:endCxn id="426" idx="1"/>
          </p:cNvCxnSpPr>
          <p:nvPr/>
        </p:nvCxnSpPr>
        <p:spPr>
          <a:xfrm>
            <a:off x="8807895" y="2779598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正方形/長方形 425">
            <a:extLst>
              <a:ext uri="{FF2B5EF4-FFF2-40B4-BE49-F238E27FC236}">
                <a16:creationId xmlns:a16="http://schemas.microsoft.com/office/drawing/2014/main" id="{B0871CDB-8BA0-493C-90B2-F9AEAC440986}"/>
              </a:ext>
            </a:extLst>
          </p:cNvPr>
          <p:cNvSpPr/>
          <p:nvPr/>
        </p:nvSpPr>
        <p:spPr>
          <a:xfrm>
            <a:off x="9226397" y="26899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7" name="コネクタ: カギ線 426">
            <a:extLst>
              <a:ext uri="{FF2B5EF4-FFF2-40B4-BE49-F238E27FC236}">
                <a16:creationId xmlns:a16="http://schemas.microsoft.com/office/drawing/2014/main" id="{0CA4D962-7D7D-4B19-BE27-6E057C575486}"/>
              </a:ext>
            </a:extLst>
          </p:cNvPr>
          <p:cNvCxnSpPr>
            <a:cxnSpLocks/>
            <a:stCxn id="416" idx="3"/>
            <a:endCxn id="428" idx="1"/>
          </p:cNvCxnSpPr>
          <p:nvPr/>
        </p:nvCxnSpPr>
        <p:spPr>
          <a:xfrm>
            <a:off x="8807532" y="2961831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正方形/長方形 427">
            <a:extLst>
              <a:ext uri="{FF2B5EF4-FFF2-40B4-BE49-F238E27FC236}">
                <a16:creationId xmlns:a16="http://schemas.microsoft.com/office/drawing/2014/main" id="{A38B7AE8-ADCA-4E45-BBB4-DF163D25E773}"/>
              </a:ext>
            </a:extLst>
          </p:cNvPr>
          <p:cNvSpPr/>
          <p:nvPr/>
        </p:nvSpPr>
        <p:spPr>
          <a:xfrm>
            <a:off x="9227254" y="287228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9" name="コネクタ: カギ線 428">
            <a:extLst>
              <a:ext uri="{FF2B5EF4-FFF2-40B4-BE49-F238E27FC236}">
                <a16:creationId xmlns:a16="http://schemas.microsoft.com/office/drawing/2014/main" id="{635F8FFB-B05C-45C9-8E41-D20AAB51FC76}"/>
              </a:ext>
            </a:extLst>
          </p:cNvPr>
          <p:cNvCxnSpPr>
            <a:cxnSpLocks/>
            <a:stCxn id="420" idx="3"/>
            <a:endCxn id="430" idx="1"/>
          </p:cNvCxnSpPr>
          <p:nvPr/>
        </p:nvCxnSpPr>
        <p:spPr>
          <a:xfrm flipV="1">
            <a:off x="8807895" y="3141614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正方形/長方形 429">
            <a:extLst>
              <a:ext uri="{FF2B5EF4-FFF2-40B4-BE49-F238E27FC236}">
                <a16:creationId xmlns:a16="http://schemas.microsoft.com/office/drawing/2014/main" id="{9FD11278-B1AE-4264-83D2-8B4D33FEA137}"/>
              </a:ext>
            </a:extLst>
          </p:cNvPr>
          <p:cNvSpPr/>
          <p:nvPr/>
        </p:nvSpPr>
        <p:spPr>
          <a:xfrm>
            <a:off x="9225634" y="305161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1" name="コネクタ: カギ線 430">
            <a:extLst>
              <a:ext uri="{FF2B5EF4-FFF2-40B4-BE49-F238E27FC236}">
                <a16:creationId xmlns:a16="http://schemas.microsoft.com/office/drawing/2014/main" id="{3E0C160C-79F6-44AA-A135-4107D42A467A}"/>
              </a:ext>
            </a:extLst>
          </p:cNvPr>
          <p:cNvCxnSpPr>
            <a:cxnSpLocks/>
            <a:stCxn id="422" idx="3"/>
            <a:endCxn id="432" idx="1"/>
          </p:cNvCxnSpPr>
          <p:nvPr/>
        </p:nvCxnSpPr>
        <p:spPr>
          <a:xfrm flipV="1">
            <a:off x="9875222" y="241397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正方形/長方形 431">
            <a:extLst>
              <a:ext uri="{FF2B5EF4-FFF2-40B4-BE49-F238E27FC236}">
                <a16:creationId xmlns:a16="http://schemas.microsoft.com/office/drawing/2014/main" id="{E2A27AD8-AED6-4A77-B2D2-F1253C39FEE0}"/>
              </a:ext>
            </a:extLst>
          </p:cNvPr>
          <p:cNvSpPr/>
          <p:nvPr/>
        </p:nvSpPr>
        <p:spPr>
          <a:xfrm>
            <a:off x="10070392" y="23239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3" name="コネクタ: カギ線 432">
            <a:extLst>
              <a:ext uri="{FF2B5EF4-FFF2-40B4-BE49-F238E27FC236}">
                <a16:creationId xmlns:a16="http://schemas.microsoft.com/office/drawing/2014/main" id="{53C8BFC0-DD22-4C14-B0A6-ADD934C189F3}"/>
              </a:ext>
            </a:extLst>
          </p:cNvPr>
          <p:cNvCxnSpPr>
            <a:cxnSpLocks/>
            <a:stCxn id="424" idx="3"/>
            <a:endCxn id="434" idx="1"/>
          </p:cNvCxnSpPr>
          <p:nvPr/>
        </p:nvCxnSpPr>
        <p:spPr>
          <a:xfrm flipV="1">
            <a:off x="9874429" y="259635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正方形/長方形 433">
            <a:extLst>
              <a:ext uri="{FF2B5EF4-FFF2-40B4-BE49-F238E27FC236}">
                <a16:creationId xmlns:a16="http://schemas.microsoft.com/office/drawing/2014/main" id="{4FD37403-E5C1-4939-8751-DA12217D6852}"/>
              </a:ext>
            </a:extLst>
          </p:cNvPr>
          <p:cNvSpPr/>
          <p:nvPr/>
        </p:nvSpPr>
        <p:spPr>
          <a:xfrm>
            <a:off x="10069599" y="25063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5" name="コネクタ: カギ線 434">
            <a:extLst>
              <a:ext uri="{FF2B5EF4-FFF2-40B4-BE49-F238E27FC236}">
                <a16:creationId xmlns:a16="http://schemas.microsoft.com/office/drawing/2014/main" id="{2DABDBCD-8C6D-445F-9F4A-3BE544E29E00}"/>
              </a:ext>
            </a:extLst>
          </p:cNvPr>
          <p:cNvCxnSpPr>
            <a:cxnSpLocks/>
            <a:stCxn id="426" idx="3"/>
            <a:endCxn id="436" idx="1"/>
          </p:cNvCxnSpPr>
          <p:nvPr/>
        </p:nvCxnSpPr>
        <p:spPr>
          <a:xfrm flipV="1">
            <a:off x="9874397" y="277833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正方形/長方形 435">
            <a:extLst>
              <a:ext uri="{FF2B5EF4-FFF2-40B4-BE49-F238E27FC236}">
                <a16:creationId xmlns:a16="http://schemas.microsoft.com/office/drawing/2014/main" id="{7CA4EE52-ED91-4073-8DD6-E82875459D44}"/>
              </a:ext>
            </a:extLst>
          </p:cNvPr>
          <p:cNvSpPr/>
          <p:nvPr/>
        </p:nvSpPr>
        <p:spPr>
          <a:xfrm>
            <a:off x="10069567" y="2688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7" name="コネクタ: カギ線 436">
            <a:extLst>
              <a:ext uri="{FF2B5EF4-FFF2-40B4-BE49-F238E27FC236}">
                <a16:creationId xmlns:a16="http://schemas.microsoft.com/office/drawing/2014/main" id="{12C20921-6DD2-47FE-A654-37E37C81C3BD}"/>
              </a:ext>
            </a:extLst>
          </p:cNvPr>
          <p:cNvCxnSpPr>
            <a:cxnSpLocks/>
            <a:stCxn id="428" idx="3"/>
            <a:endCxn id="438" idx="1"/>
          </p:cNvCxnSpPr>
          <p:nvPr/>
        </p:nvCxnSpPr>
        <p:spPr>
          <a:xfrm flipV="1">
            <a:off x="9875254" y="296069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正方形/長方形 437">
            <a:extLst>
              <a:ext uri="{FF2B5EF4-FFF2-40B4-BE49-F238E27FC236}">
                <a16:creationId xmlns:a16="http://schemas.microsoft.com/office/drawing/2014/main" id="{3C0FB586-DB03-491D-8D6D-FC332BDA506E}"/>
              </a:ext>
            </a:extLst>
          </p:cNvPr>
          <p:cNvSpPr/>
          <p:nvPr/>
        </p:nvSpPr>
        <p:spPr>
          <a:xfrm>
            <a:off x="10070424" y="287069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9" name="コネクタ: カギ線 438">
            <a:extLst>
              <a:ext uri="{FF2B5EF4-FFF2-40B4-BE49-F238E27FC236}">
                <a16:creationId xmlns:a16="http://schemas.microsoft.com/office/drawing/2014/main" id="{1CADA153-F82C-470B-82FF-16070966C209}"/>
              </a:ext>
            </a:extLst>
          </p:cNvPr>
          <p:cNvCxnSpPr>
            <a:cxnSpLocks/>
            <a:stCxn id="430" idx="3"/>
            <a:endCxn id="440" idx="1"/>
          </p:cNvCxnSpPr>
          <p:nvPr/>
        </p:nvCxnSpPr>
        <p:spPr>
          <a:xfrm flipV="1">
            <a:off x="9873634" y="314002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22418417-4A7D-42A5-85E7-91AE71CA2520}"/>
              </a:ext>
            </a:extLst>
          </p:cNvPr>
          <p:cNvSpPr/>
          <p:nvPr/>
        </p:nvSpPr>
        <p:spPr>
          <a:xfrm>
            <a:off x="10068804" y="30500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5DE7F77D-A130-4246-BD39-71F49D3F8181}"/>
              </a:ext>
            </a:extLst>
          </p:cNvPr>
          <p:cNvSpPr/>
          <p:nvPr/>
        </p:nvSpPr>
        <p:spPr>
          <a:xfrm>
            <a:off x="10755858" y="232602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2" name="正方形/長方形 441">
            <a:extLst>
              <a:ext uri="{FF2B5EF4-FFF2-40B4-BE49-F238E27FC236}">
                <a16:creationId xmlns:a16="http://schemas.microsoft.com/office/drawing/2014/main" id="{AFBBED5E-5AFD-4B28-889E-8A7382AB12B1}"/>
              </a:ext>
            </a:extLst>
          </p:cNvPr>
          <p:cNvSpPr/>
          <p:nvPr/>
        </p:nvSpPr>
        <p:spPr>
          <a:xfrm>
            <a:off x="10755065" y="250841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3" name="正方形/長方形 442">
            <a:extLst>
              <a:ext uri="{FF2B5EF4-FFF2-40B4-BE49-F238E27FC236}">
                <a16:creationId xmlns:a16="http://schemas.microsoft.com/office/drawing/2014/main" id="{18C9DFF3-4EF6-4E86-8E79-59BE3B23EC63}"/>
              </a:ext>
            </a:extLst>
          </p:cNvPr>
          <p:cNvSpPr/>
          <p:nvPr/>
        </p:nvSpPr>
        <p:spPr>
          <a:xfrm>
            <a:off x="10755033" y="269039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4" name="正方形/長方形 443">
            <a:extLst>
              <a:ext uri="{FF2B5EF4-FFF2-40B4-BE49-F238E27FC236}">
                <a16:creationId xmlns:a16="http://schemas.microsoft.com/office/drawing/2014/main" id="{023FF0B6-3ACC-467F-A67F-922E1E63C9BB}"/>
              </a:ext>
            </a:extLst>
          </p:cNvPr>
          <p:cNvSpPr/>
          <p:nvPr/>
        </p:nvSpPr>
        <p:spPr>
          <a:xfrm>
            <a:off x="10755890" y="287275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5" name="正方形/長方形 444">
            <a:extLst>
              <a:ext uri="{FF2B5EF4-FFF2-40B4-BE49-F238E27FC236}">
                <a16:creationId xmlns:a16="http://schemas.microsoft.com/office/drawing/2014/main" id="{C8B5A00C-84B0-42A1-BD67-511257BB7B85}"/>
              </a:ext>
            </a:extLst>
          </p:cNvPr>
          <p:cNvSpPr/>
          <p:nvPr/>
        </p:nvSpPr>
        <p:spPr>
          <a:xfrm>
            <a:off x="10754270" y="305208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76" name="正方形/長方形 175">
            <a:extLst>
              <a:ext uri="{FF2B5EF4-FFF2-40B4-BE49-F238E27FC236}">
                <a16:creationId xmlns:a16="http://schemas.microsoft.com/office/drawing/2014/main" id="{B59D4BC7-E938-4796-876D-607263302EDF}"/>
              </a:ext>
            </a:extLst>
          </p:cNvPr>
          <p:cNvSpPr/>
          <p:nvPr/>
        </p:nvSpPr>
        <p:spPr>
          <a:xfrm>
            <a:off x="188532" y="154456"/>
            <a:ext cx="5785048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9/15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52A63917-9511-4A6C-9291-8667E342D680}"/>
              </a:ext>
            </a:extLst>
          </p:cNvPr>
          <p:cNvSpPr/>
          <p:nvPr/>
        </p:nvSpPr>
        <p:spPr>
          <a:xfrm>
            <a:off x="8451069" y="477128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6EC96B14-925E-429E-BD24-F3243534A7E1}"/>
              </a:ext>
            </a:extLst>
          </p:cNvPr>
          <p:cNvSpPr/>
          <p:nvPr/>
        </p:nvSpPr>
        <p:spPr>
          <a:xfrm>
            <a:off x="8451432" y="458904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3E359268-32D1-4062-A064-9498F1F1AADD}"/>
              </a:ext>
            </a:extLst>
          </p:cNvPr>
          <p:cNvSpPr/>
          <p:nvPr/>
        </p:nvSpPr>
        <p:spPr>
          <a:xfrm>
            <a:off x="8451432" y="495118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18" name="コネクタ: カギ線 117">
            <a:extLst>
              <a:ext uri="{FF2B5EF4-FFF2-40B4-BE49-F238E27FC236}">
                <a16:creationId xmlns:a16="http://schemas.microsoft.com/office/drawing/2014/main" id="{9D8FD55C-E5BA-4E74-B3B6-3A37929F6647}"/>
              </a:ext>
            </a:extLst>
          </p:cNvPr>
          <p:cNvCxnSpPr>
            <a:cxnSpLocks/>
            <a:stCxn id="116" idx="3"/>
            <a:endCxn id="119" idx="1"/>
          </p:cNvCxnSpPr>
          <p:nvPr/>
        </p:nvCxnSpPr>
        <p:spPr>
          <a:xfrm>
            <a:off x="8811432" y="4679047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14B73C38-FEB8-4296-B2CD-8FAEAEB1476B}"/>
              </a:ext>
            </a:extLst>
          </p:cNvPr>
          <p:cNvSpPr/>
          <p:nvPr/>
        </p:nvSpPr>
        <p:spPr>
          <a:xfrm>
            <a:off x="9229934" y="45893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0" name="コネクタ: カギ線 119">
            <a:extLst>
              <a:ext uri="{FF2B5EF4-FFF2-40B4-BE49-F238E27FC236}">
                <a16:creationId xmlns:a16="http://schemas.microsoft.com/office/drawing/2014/main" id="{61995B97-537B-4568-B702-A18E12FC3570}"/>
              </a:ext>
            </a:extLst>
          </p:cNvPr>
          <p:cNvCxnSpPr>
            <a:cxnSpLocks/>
            <a:stCxn id="115" idx="3"/>
            <a:endCxn id="121" idx="1"/>
          </p:cNvCxnSpPr>
          <p:nvPr/>
        </p:nvCxnSpPr>
        <p:spPr>
          <a:xfrm>
            <a:off x="8811069" y="4861280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88D1F780-1A12-4A15-8267-9C062F9DC08D}"/>
              </a:ext>
            </a:extLst>
          </p:cNvPr>
          <p:cNvSpPr/>
          <p:nvPr/>
        </p:nvSpPr>
        <p:spPr>
          <a:xfrm>
            <a:off x="9230791" y="477173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2" name="コネクタ: カギ線 121">
            <a:extLst>
              <a:ext uri="{FF2B5EF4-FFF2-40B4-BE49-F238E27FC236}">
                <a16:creationId xmlns:a16="http://schemas.microsoft.com/office/drawing/2014/main" id="{E8254C1B-4603-4E88-ADFF-F10AEB0582D8}"/>
              </a:ext>
            </a:extLst>
          </p:cNvPr>
          <p:cNvCxnSpPr>
            <a:cxnSpLocks/>
            <a:stCxn id="117" idx="3"/>
            <a:endCxn id="123" idx="1"/>
          </p:cNvCxnSpPr>
          <p:nvPr/>
        </p:nvCxnSpPr>
        <p:spPr>
          <a:xfrm flipV="1">
            <a:off x="8811432" y="5041063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1849AB04-F1F5-449F-8864-69335A831882}"/>
              </a:ext>
            </a:extLst>
          </p:cNvPr>
          <p:cNvSpPr/>
          <p:nvPr/>
        </p:nvSpPr>
        <p:spPr>
          <a:xfrm>
            <a:off x="9229171" y="49510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4" name="コネクタ: カギ線 123">
            <a:extLst>
              <a:ext uri="{FF2B5EF4-FFF2-40B4-BE49-F238E27FC236}">
                <a16:creationId xmlns:a16="http://schemas.microsoft.com/office/drawing/2014/main" id="{F2F1581F-0AEA-4C05-89ED-509C71AFE490}"/>
              </a:ext>
            </a:extLst>
          </p:cNvPr>
          <p:cNvCxnSpPr>
            <a:cxnSpLocks/>
            <a:stCxn id="119" idx="3"/>
            <a:endCxn id="125" idx="1"/>
          </p:cNvCxnSpPr>
          <p:nvPr/>
        </p:nvCxnSpPr>
        <p:spPr>
          <a:xfrm flipV="1">
            <a:off x="9877934" y="467778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7BFC8142-EF1C-47EE-82F7-97BFDBCBDE5C}"/>
              </a:ext>
            </a:extLst>
          </p:cNvPr>
          <p:cNvSpPr/>
          <p:nvPr/>
        </p:nvSpPr>
        <p:spPr>
          <a:xfrm>
            <a:off x="10073104" y="45877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6" name="コネクタ: カギ線 125">
            <a:extLst>
              <a:ext uri="{FF2B5EF4-FFF2-40B4-BE49-F238E27FC236}">
                <a16:creationId xmlns:a16="http://schemas.microsoft.com/office/drawing/2014/main" id="{F2ACFC1F-16EF-4DCE-8914-6C29B0F8FB5C}"/>
              </a:ext>
            </a:extLst>
          </p:cNvPr>
          <p:cNvCxnSpPr>
            <a:cxnSpLocks/>
            <a:stCxn id="121" idx="3"/>
            <a:endCxn id="127" idx="1"/>
          </p:cNvCxnSpPr>
          <p:nvPr/>
        </p:nvCxnSpPr>
        <p:spPr>
          <a:xfrm flipV="1">
            <a:off x="9878791" y="48601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8FC1E225-FE03-4983-BF5C-756AFDE654D3}"/>
              </a:ext>
            </a:extLst>
          </p:cNvPr>
          <p:cNvSpPr/>
          <p:nvPr/>
        </p:nvSpPr>
        <p:spPr>
          <a:xfrm>
            <a:off x="10073961" y="477014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8" name="コネクタ: カギ線 127">
            <a:extLst>
              <a:ext uri="{FF2B5EF4-FFF2-40B4-BE49-F238E27FC236}">
                <a16:creationId xmlns:a16="http://schemas.microsoft.com/office/drawing/2014/main" id="{4AFBD25A-EF95-4D1B-B034-E666DA7B843A}"/>
              </a:ext>
            </a:extLst>
          </p:cNvPr>
          <p:cNvCxnSpPr>
            <a:cxnSpLocks/>
            <a:stCxn id="123" idx="3"/>
            <a:endCxn id="129" idx="1"/>
          </p:cNvCxnSpPr>
          <p:nvPr/>
        </p:nvCxnSpPr>
        <p:spPr>
          <a:xfrm flipV="1">
            <a:off x="9877171" y="503947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9BD575F9-C864-4AE8-BA65-4519C9CF58E8}"/>
              </a:ext>
            </a:extLst>
          </p:cNvPr>
          <p:cNvSpPr/>
          <p:nvPr/>
        </p:nvSpPr>
        <p:spPr>
          <a:xfrm>
            <a:off x="10072341" y="494947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56E239E7-5E3F-431F-9EFA-E765A023C991}"/>
              </a:ext>
            </a:extLst>
          </p:cNvPr>
          <p:cNvSpPr/>
          <p:nvPr/>
        </p:nvSpPr>
        <p:spPr>
          <a:xfrm>
            <a:off x="10758570" y="458984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05464A67-17AF-46A8-BD3C-4979DBF734E4}"/>
              </a:ext>
            </a:extLst>
          </p:cNvPr>
          <p:cNvSpPr/>
          <p:nvPr/>
        </p:nvSpPr>
        <p:spPr>
          <a:xfrm>
            <a:off x="10759427" y="477219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3C52E71A-D3DA-4A1B-A8A8-216DE36714D8}"/>
              </a:ext>
            </a:extLst>
          </p:cNvPr>
          <p:cNvSpPr/>
          <p:nvPr/>
        </p:nvSpPr>
        <p:spPr>
          <a:xfrm>
            <a:off x="10757807" y="495152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37637184-21BB-4612-BE16-506252E5E013}"/>
              </a:ext>
            </a:extLst>
          </p:cNvPr>
          <p:cNvSpPr/>
          <p:nvPr/>
        </p:nvSpPr>
        <p:spPr>
          <a:xfrm>
            <a:off x="812874" y="1897236"/>
            <a:ext cx="2157942" cy="12440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CG-WLR300GNZ</a:t>
            </a:r>
            <a:r>
              <a:rPr lang="ja-JP" altLang="en-US" sz="600" dirty="0">
                <a:solidFill>
                  <a:srgbClr val="FF0000"/>
                </a:solidFill>
              </a:rPr>
              <a:t>は全室ではなく、下記部屋番号のみ設置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※</a:t>
            </a:r>
            <a:r>
              <a:rPr lang="ja-JP" altLang="en-US" sz="600" dirty="0">
                <a:solidFill>
                  <a:srgbClr val="FF0000"/>
                </a:solidFill>
              </a:rPr>
              <a:t>系統図上はどの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から配線されているか不明なため、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ja-JP" altLang="en-US" sz="600" dirty="0">
                <a:solidFill>
                  <a:srgbClr val="FF0000"/>
                </a:solidFill>
              </a:rPr>
              <a:t>　現状では全接続先に記載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1202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1206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1210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1215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1218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1220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1223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1552BBE5-1C87-4C3A-988A-9CA99BAD9970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109767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別紙⑧（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548986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585118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13F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04584A58-9AEE-4085-A103-B1BEF8D3616F}"/>
              </a:ext>
            </a:extLst>
          </p:cNvPr>
          <p:cNvSpPr/>
          <p:nvPr/>
        </p:nvSpPr>
        <p:spPr>
          <a:xfrm>
            <a:off x="7775009" y="644868"/>
            <a:ext cx="1193159" cy="127861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13F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0D5A309D-8729-4160-B109-53C41B0B77C4}"/>
              </a:ext>
            </a:extLst>
          </p:cNvPr>
          <p:cNvSpPr/>
          <p:nvPr/>
        </p:nvSpPr>
        <p:spPr>
          <a:xfrm>
            <a:off x="8091385" y="704316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BFFA580E-F6E7-4C89-981B-D8D65A777120}"/>
              </a:ext>
            </a:extLst>
          </p:cNvPr>
          <p:cNvSpPr/>
          <p:nvPr/>
        </p:nvSpPr>
        <p:spPr>
          <a:xfrm>
            <a:off x="8091385" y="9832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5FCD74C4-8075-4DC4-BEB1-D17E44577A35}"/>
              </a:ext>
            </a:extLst>
          </p:cNvPr>
          <p:cNvSpPr/>
          <p:nvPr/>
        </p:nvSpPr>
        <p:spPr>
          <a:xfrm>
            <a:off x="3840626" y="98084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30" name="コネクタ: カギ線 229">
            <a:extLst>
              <a:ext uri="{FF2B5EF4-FFF2-40B4-BE49-F238E27FC236}">
                <a16:creationId xmlns:a16="http://schemas.microsoft.com/office/drawing/2014/main" id="{647C073B-1107-47FA-BB61-20A51D36D8BC}"/>
              </a:ext>
            </a:extLst>
          </p:cNvPr>
          <p:cNvCxnSpPr>
            <a:cxnSpLocks/>
            <a:stCxn id="229" idx="3"/>
            <a:endCxn id="227" idx="1"/>
          </p:cNvCxnSpPr>
          <p:nvPr/>
        </p:nvCxnSpPr>
        <p:spPr>
          <a:xfrm>
            <a:off x="4200626" y="1070842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正方形/長方形 323">
            <a:extLst>
              <a:ext uri="{FF2B5EF4-FFF2-40B4-BE49-F238E27FC236}">
                <a16:creationId xmlns:a16="http://schemas.microsoft.com/office/drawing/2014/main" id="{DC0B5BC1-C0D6-4543-BC55-A325CD9429C6}"/>
              </a:ext>
            </a:extLst>
          </p:cNvPr>
          <p:cNvSpPr/>
          <p:nvPr/>
        </p:nvSpPr>
        <p:spPr>
          <a:xfrm>
            <a:off x="7775009" y="1979904"/>
            <a:ext cx="1193159" cy="129255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13F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25" name="正方形/長方形 324">
            <a:extLst>
              <a:ext uri="{FF2B5EF4-FFF2-40B4-BE49-F238E27FC236}">
                <a16:creationId xmlns:a16="http://schemas.microsoft.com/office/drawing/2014/main" id="{30738C8E-6310-41CD-A546-43A8D0A2ED40}"/>
              </a:ext>
            </a:extLst>
          </p:cNvPr>
          <p:cNvSpPr/>
          <p:nvPr/>
        </p:nvSpPr>
        <p:spPr>
          <a:xfrm>
            <a:off x="8091385" y="2046647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57965A6A-DD64-47B1-9DCE-0D9824529DDA}"/>
              </a:ext>
            </a:extLst>
          </p:cNvPr>
          <p:cNvSpPr/>
          <p:nvPr/>
        </p:nvSpPr>
        <p:spPr>
          <a:xfrm>
            <a:off x="8091385" y="232556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8" name="正方形/長方形 327">
            <a:extLst>
              <a:ext uri="{FF2B5EF4-FFF2-40B4-BE49-F238E27FC236}">
                <a16:creationId xmlns:a16="http://schemas.microsoft.com/office/drawing/2014/main" id="{7BF79886-E452-4649-BAB1-37C97DBD36F5}"/>
              </a:ext>
            </a:extLst>
          </p:cNvPr>
          <p:cNvSpPr/>
          <p:nvPr/>
        </p:nvSpPr>
        <p:spPr>
          <a:xfrm>
            <a:off x="3840626" y="23231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9" name="コネクタ: カギ線 328">
            <a:extLst>
              <a:ext uri="{FF2B5EF4-FFF2-40B4-BE49-F238E27FC236}">
                <a16:creationId xmlns:a16="http://schemas.microsoft.com/office/drawing/2014/main" id="{30375B33-9E38-4179-8796-EE044A039481}"/>
              </a:ext>
            </a:extLst>
          </p:cNvPr>
          <p:cNvCxnSpPr>
            <a:cxnSpLocks/>
            <a:stCxn id="328" idx="3"/>
            <a:endCxn id="326" idx="1"/>
          </p:cNvCxnSpPr>
          <p:nvPr/>
        </p:nvCxnSpPr>
        <p:spPr>
          <a:xfrm>
            <a:off x="4200626" y="2413173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正方形/長方形 333">
            <a:extLst>
              <a:ext uri="{FF2B5EF4-FFF2-40B4-BE49-F238E27FC236}">
                <a16:creationId xmlns:a16="http://schemas.microsoft.com/office/drawing/2014/main" id="{60990189-CB9E-41BC-9D8A-E5802F347F07}"/>
              </a:ext>
            </a:extLst>
          </p:cNvPr>
          <p:cNvSpPr/>
          <p:nvPr/>
        </p:nvSpPr>
        <p:spPr>
          <a:xfrm>
            <a:off x="7772243" y="3338403"/>
            <a:ext cx="1195925" cy="183418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13F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35" name="正方形/長方形 334">
            <a:extLst>
              <a:ext uri="{FF2B5EF4-FFF2-40B4-BE49-F238E27FC236}">
                <a16:creationId xmlns:a16="http://schemas.microsoft.com/office/drawing/2014/main" id="{78AD531D-1CDA-47D1-856A-33E09CE64271}"/>
              </a:ext>
            </a:extLst>
          </p:cNvPr>
          <p:cNvSpPr/>
          <p:nvPr/>
        </p:nvSpPr>
        <p:spPr>
          <a:xfrm>
            <a:off x="8088619" y="3392473"/>
            <a:ext cx="717183" cy="1737001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6" name="正方形/長方形 335">
            <a:extLst>
              <a:ext uri="{FF2B5EF4-FFF2-40B4-BE49-F238E27FC236}">
                <a16:creationId xmlns:a16="http://schemas.microsoft.com/office/drawing/2014/main" id="{BBFA671A-CD62-45A1-95EA-236D53F7F366}"/>
              </a:ext>
            </a:extLst>
          </p:cNvPr>
          <p:cNvSpPr/>
          <p:nvPr/>
        </p:nvSpPr>
        <p:spPr>
          <a:xfrm>
            <a:off x="8088619" y="367879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8" name="正方形/長方形 337">
            <a:extLst>
              <a:ext uri="{FF2B5EF4-FFF2-40B4-BE49-F238E27FC236}">
                <a16:creationId xmlns:a16="http://schemas.microsoft.com/office/drawing/2014/main" id="{813CC52D-CC0E-4CFC-9346-A393E4B072EF}"/>
              </a:ext>
            </a:extLst>
          </p:cNvPr>
          <p:cNvSpPr/>
          <p:nvPr/>
        </p:nvSpPr>
        <p:spPr>
          <a:xfrm>
            <a:off x="3837860" y="367640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39" name="コネクタ: カギ線 338">
            <a:extLst>
              <a:ext uri="{FF2B5EF4-FFF2-40B4-BE49-F238E27FC236}">
                <a16:creationId xmlns:a16="http://schemas.microsoft.com/office/drawing/2014/main" id="{280FFCFF-584E-4307-BE0B-BAC8819D3858}"/>
              </a:ext>
            </a:extLst>
          </p:cNvPr>
          <p:cNvCxnSpPr>
            <a:cxnSpLocks/>
            <a:stCxn id="338" idx="3"/>
            <a:endCxn id="336" idx="1"/>
          </p:cNvCxnSpPr>
          <p:nvPr/>
        </p:nvCxnSpPr>
        <p:spPr>
          <a:xfrm>
            <a:off x="4197860" y="3766408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正方形/長方形 343">
            <a:extLst>
              <a:ext uri="{FF2B5EF4-FFF2-40B4-BE49-F238E27FC236}">
                <a16:creationId xmlns:a16="http://schemas.microsoft.com/office/drawing/2014/main" id="{A336AE26-C868-44D1-B2E1-1E03C8EC62A9}"/>
              </a:ext>
            </a:extLst>
          </p:cNvPr>
          <p:cNvSpPr/>
          <p:nvPr/>
        </p:nvSpPr>
        <p:spPr>
          <a:xfrm>
            <a:off x="8448619" y="152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5" name="正方形/長方形 344">
            <a:extLst>
              <a:ext uri="{FF2B5EF4-FFF2-40B4-BE49-F238E27FC236}">
                <a16:creationId xmlns:a16="http://schemas.microsoft.com/office/drawing/2014/main" id="{07909C2B-530A-437A-A71A-C765C3E87B98}"/>
              </a:ext>
            </a:extLst>
          </p:cNvPr>
          <p:cNvSpPr/>
          <p:nvPr/>
        </p:nvSpPr>
        <p:spPr>
          <a:xfrm>
            <a:off x="8448982" y="134736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6" name="正方形/長方形 345">
            <a:extLst>
              <a:ext uri="{FF2B5EF4-FFF2-40B4-BE49-F238E27FC236}">
                <a16:creationId xmlns:a16="http://schemas.microsoft.com/office/drawing/2014/main" id="{3B30DE93-F1DA-4187-9274-8A96CBB465B3}"/>
              </a:ext>
            </a:extLst>
          </p:cNvPr>
          <p:cNvSpPr/>
          <p:nvPr/>
        </p:nvSpPr>
        <p:spPr>
          <a:xfrm>
            <a:off x="8448982" y="116553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7" name="正方形/長方形 346">
            <a:extLst>
              <a:ext uri="{FF2B5EF4-FFF2-40B4-BE49-F238E27FC236}">
                <a16:creationId xmlns:a16="http://schemas.microsoft.com/office/drawing/2014/main" id="{0D3C4547-461A-4B77-AEF8-AE5E3BC4D554}"/>
              </a:ext>
            </a:extLst>
          </p:cNvPr>
          <p:cNvSpPr/>
          <p:nvPr/>
        </p:nvSpPr>
        <p:spPr>
          <a:xfrm>
            <a:off x="8449345" y="9833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8" name="正方形/長方形 347">
            <a:extLst>
              <a:ext uri="{FF2B5EF4-FFF2-40B4-BE49-F238E27FC236}">
                <a16:creationId xmlns:a16="http://schemas.microsoft.com/office/drawing/2014/main" id="{527B6AF7-5E46-4A63-8106-094942427735}"/>
              </a:ext>
            </a:extLst>
          </p:cNvPr>
          <p:cNvSpPr/>
          <p:nvPr/>
        </p:nvSpPr>
        <p:spPr>
          <a:xfrm>
            <a:off x="8448982" y="17094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50" name="コネクタ: カギ線 349">
            <a:extLst>
              <a:ext uri="{FF2B5EF4-FFF2-40B4-BE49-F238E27FC236}">
                <a16:creationId xmlns:a16="http://schemas.microsoft.com/office/drawing/2014/main" id="{6784A81F-CEEA-4B27-BE8F-6BC1F3F4E7EA}"/>
              </a:ext>
            </a:extLst>
          </p:cNvPr>
          <p:cNvCxnSpPr>
            <a:cxnSpLocks/>
            <a:stCxn id="347" idx="3"/>
            <a:endCxn id="351" idx="1"/>
          </p:cNvCxnSpPr>
          <p:nvPr/>
        </p:nvCxnSpPr>
        <p:spPr>
          <a:xfrm>
            <a:off x="8809345" y="1073310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正方形/長方形 350">
            <a:extLst>
              <a:ext uri="{FF2B5EF4-FFF2-40B4-BE49-F238E27FC236}">
                <a16:creationId xmlns:a16="http://schemas.microsoft.com/office/drawing/2014/main" id="{C1C2A48F-969B-4DFD-8EA3-AD0D3DFF567F}"/>
              </a:ext>
            </a:extLst>
          </p:cNvPr>
          <p:cNvSpPr/>
          <p:nvPr/>
        </p:nvSpPr>
        <p:spPr>
          <a:xfrm>
            <a:off x="9228309" y="98332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2" name="コネクタ: カギ線 351">
            <a:extLst>
              <a:ext uri="{FF2B5EF4-FFF2-40B4-BE49-F238E27FC236}">
                <a16:creationId xmlns:a16="http://schemas.microsoft.com/office/drawing/2014/main" id="{D2D695AF-2742-42A3-A536-60A7F22DAEBE}"/>
              </a:ext>
            </a:extLst>
          </p:cNvPr>
          <p:cNvCxnSpPr>
            <a:cxnSpLocks/>
            <a:stCxn id="346" idx="3"/>
            <a:endCxn id="353" idx="1"/>
          </p:cNvCxnSpPr>
          <p:nvPr/>
        </p:nvCxnSpPr>
        <p:spPr>
          <a:xfrm>
            <a:off x="8808982" y="1255535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正方形/長方形 352">
            <a:extLst>
              <a:ext uri="{FF2B5EF4-FFF2-40B4-BE49-F238E27FC236}">
                <a16:creationId xmlns:a16="http://schemas.microsoft.com/office/drawing/2014/main" id="{754CE26F-9C1D-4DDE-A038-27C5C15B25B6}"/>
              </a:ext>
            </a:extLst>
          </p:cNvPr>
          <p:cNvSpPr/>
          <p:nvPr/>
        </p:nvSpPr>
        <p:spPr>
          <a:xfrm>
            <a:off x="9227516" y="116571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4" name="コネクタ: カギ線 353">
            <a:extLst>
              <a:ext uri="{FF2B5EF4-FFF2-40B4-BE49-F238E27FC236}">
                <a16:creationId xmlns:a16="http://schemas.microsoft.com/office/drawing/2014/main" id="{ECEC0774-5558-4AF2-B437-98B01F7A9C13}"/>
              </a:ext>
            </a:extLst>
          </p:cNvPr>
          <p:cNvCxnSpPr>
            <a:cxnSpLocks/>
            <a:stCxn id="345" idx="3"/>
            <a:endCxn id="355" idx="1"/>
          </p:cNvCxnSpPr>
          <p:nvPr/>
        </p:nvCxnSpPr>
        <p:spPr>
          <a:xfrm>
            <a:off x="8808982" y="1437365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正方形/長方形 354">
            <a:extLst>
              <a:ext uri="{FF2B5EF4-FFF2-40B4-BE49-F238E27FC236}">
                <a16:creationId xmlns:a16="http://schemas.microsoft.com/office/drawing/2014/main" id="{98BF3243-3905-4A5F-A990-A7BE0883330C}"/>
              </a:ext>
            </a:extLst>
          </p:cNvPr>
          <p:cNvSpPr/>
          <p:nvPr/>
        </p:nvSpPr>
        <p:spPr>
          <a:xfrm>
            <a:off x="9227484" y="13476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6" name="コネクタ: カギ線 355">
            <a:extLst>
              <a:ext uri="{FF2B5EF4-FFF2-40B4-BE49-F238E27FC236}">
                <a16:creationId xmlns:a16="http://schemas.microsoft.com/office/drawing/2014/main" id="{DBF5223D-D674-4F9D-8FA5-E6AF8E177550}"/>
              </a:ext>
            </a:extLst>
          </p:cNvPr>
          <p:cNvCxnSpPr>
            <a:cxnSpLocks/>
            <a:stCxn id="344" idx="3"/>
            <a:endCxn id="357" idx="1"/>
          </p:cNvCxnSpPr>
          <p:nvPr/>
        </p:nvCxnSpPr>
        <p:spPr>
          <a:xfrm>
            <a:off x="8808619" y="1619598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正方形/長方形 356">
            <a:extLst>
              <a:ext uri="{FF2B5EF4-FFF2-40B4-BE49-F238E27FC236}">
                <a16:creationId xmlns:a16="http://schemas.microsoft.com/office/drawing/2014/main" id="{F8873A5B-50E7-4C24-A9CE-33A7D8F6C1FB}"/>
              </a:ext>
            </a:extLst>
          </p:cNvPr>
          <p:cNvSpPr/>
          <p:nvPr/>
        </p:nvSpPr>
        <p:spPr>
          <a:xfrm>
            <a:off x="9228341" y="15300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8" name="コネクタ: カギ線 357">
            <a:extLst>
              <a:ext uri="{FF2B5EF4-FFF2-40B4-BE49-F238E27FC236}">
                <a16:creationId xmlns:a16="http://schemas.microsoft.com/office/drawing/2014/main" id="{C132E371-C3A6-4B10-A034-437EF817F1D9}"/>
              </a:ext>
            </a:extLst>
          </p:cNvPr>
          <p:cNvCxnSpPr>
            <a:cxnSpLocks/>
            <a:stCxn id="348" idx="3"/>
            <a:endCxn id="359" idx="1"/>
          </p:cNvCxnSpPr>
          <p:nvPr/>
        </p:nvCxnSpPr>
        <p:spPr>
          <a:xfrm flipV="1">
            <a:off x="8808982" y="1799381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正方形/長方形 358">
            <a:extLst>
              <a:ext uri="{FF2B5EF4-FFF2-40B4-BE49-F238E27FC236}">
                <a16:creationId xmlns:a16="http://schemas.microsoft.com/office/drawing/2014/main" id="{2473536F-1D27-4032-A8A1-09704815B37B}"/>
              </a:ext>
            </a:extLst>
          </p:cNvPr>
          <p:cNvSpPr/>
          <p:nvPr/>
        </p:nvSpPr>
        <p:spPr>
          <a:xfrm>
            <a:off x="9226721" y="17093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2" name="コネクタ: カギ線 361">
            <a:extLst>
              <a:ext uri="{FF2B5EF4-FFF2-40B4-BE49-F238E27FC236}">
                <a16:creationId xmlns:a16="http://schemas.microsoft.com/office/drawing/2014/main" id="{88CCBEA0-9B9E-4EB0-B623-3F2831CA4223}"/>
              </a:ext>
            </a:extLst>
          </p:cNvPr>
          <p:cNvCxnSpPr>
            <a:cxnSpLocks/>
            <a:stCxn id="351" idx="3"/>
            <a:endCxn id="363" idx="1"/>
          </p:cNvCxnSpPr>
          <p:nvPr/>
        </p:nvCxnSpPr>
        <p:spPr>
          <a:xfrm flipV="1">
            <a:off x="9876309" y="107174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正方形/長方形 362">
            <a:extLst>
              <a:ext uri="{FF2B5EF4-FFF2-40B4-BE49-F238E27FC236}">
                <a16:creationId xmlns:a16="http://schemas.microsoft.com/office/drawing/2014/main" id="{0CEB6716-90DF-4E9F-A68F-2D7B62D4167E}"/>
              </a:ext>
            </a:extLst>
          </p:cNvPr>
          <p:cNvSpPr/>
          <p:nvPr/>
        </p:nvSpPr>
        <p:spPr>
          <a:xfrm>
            <a:off x="10071479" y="98174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4" name="コネクタ: カギ線 363">
            <a:extLst>
              <a:ext uri="{FF2B5EF4-FFF2-40B4-BE49-F238E27FC236}">
                <a16:creationId xmlns:a16="http://schemas.microsoft.com/office/drawing/2014/main" id="{772A8258-297E-4435-907F-0AE48AEB139B}"/>
              </a:ext>
            </a:extLst>
          </p:cNvPr>
          <p:cNvCxnSpPr>
            <a:cxnSpLocks/>
            <a:stCxn id="353" idx="3"/>
            <a:endCxn id="365" idx="1"/>
          </p:cNvCxnSpPr>
          <p:nvPr/>
        </p:nvCxnSpPr>
        <p:spPr>
          <a:xfrm flipV="1">
            <a:off x="9875516" y="125412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正方形/長方形 364">
            <a:extLst>
              <a:ext uri="{FF2B5EF4-FFF2-40B4-BE49-F238E27FC236}">
                <a16:creationId xmlns:a16="http://schemas.microsoft.com/office/drawing/2014/main" id="{E9DDB204-0A1A-4974-8C84-DDDE30A7A5F0}"/>
              </a:ext>
            </a:extLst>
          </p:cNvPr>
          <p:cNvSpPr/>
          <p:nvPr/>
        </p:nvSpPr>
        <p:spPr>
          <a:xfrm>
            <a:off x="10070686" y="116412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6" name="コネクタ: カギ線 365">
            <a:extLst>
              <a:ext uri="{FF2B5EF4-FFF2-40B4-BE49-F238E27FC236}">
                <a16:creationId xmlns:a16="http://schemas.microsoft.com/office/drawing/2014/main" id="{1F29AF34-0270-4D14-A127-B8E0ACA71685}"/>
              </a:ext>
            </a:extLst>
          </p:cNvPr>
          <p:cNvCxnSpPr>
            <a:cxnSpLocks/>
            <a:stCxn id="355" idx="3"/>
            <a:endCxn id="367" idx="1"/>
          </p:cNvCxnSpPr>
          <p:nvPr/>
        </p:nvCxnSpPr>
        <p:spPr>
          <a:xfrm flipV="1">
            <a:off x="9875484" y="143610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正方形/長方形 366">
            <a:extLst>
              <a:ext uri="{FF2B5EF4-FFF2-40B4-BE49-F238E27FC236}">
                <a16:creationId xmlns:a16="http://schemas.microsoft.com/office/drawing/2014/main" id="{034FB51E-8745-4E94-8C6A-B7FE9A803DB5}"/>
              </a:ext>
            </a:extLst>
          </p:cNvPr>
          <p:cNvSpPr/>
          <p:nvPr/>
        </p:nvSpPr>
        <p:spPr>
          <a:xfrm>
            <a:off x="10070654" y="13461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8" name="コネクタ: カギ線 367">
            <a:extLst>
              <a:ext uri="{FF2B5EF4-FFF2-40B4-BE49-F238E27FC236}">
                <a16:creationId xmlns:a16="http://schemas.microsoft.com/office/drawing/2014/main" id="{E2C8EB7F-F91C-4BE4-86FF-365CBA98FBF3}"/>
              </a:ext>
            </a:extLst>
          </p:cNvPr>
          <p:cNvCxnSpPr>
            <a:cxnSpLocks/>
            <a:stCxn id="357" idx="3"/>
            <a:endCxn id="369" idx="1"/>
          </p:cNvCxnSpPr>
          <p:nvPr/>
        </p:nvCxnSpPr>
        <p:spPr>
          <a:xfrm flipV="1">
            <a:off x="9876341" y="161846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8A9EE3ED-ED6F-49BF-98D8-D92EC240C87C}"/>
              </a:ext>
            </a:extLst>
          </p:cNvPr>
          <p:cNvSpPr/>
          <p:nvPr/>
        </p:nvSpPr>
        <p:spPr>
          <a:xfrm>
            <a:off x="10071511" y="15284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0" name="コネクタ: カギ線 369">
            <a:extLst>
              <a:ext uri="{FF2B5EF4-FFF2-40B4-BE49-F238E27FC236}">
                <a16:creationId xmlns:a16="http://schemas.microsoft.com/office/drawing/2014/main" id="{9184EF81-98B6-42B1-98C1-2F8E9CF0D14F}"/>
              </a:ext>
            </a:extLst>
          </p:cNvPr>
          <p:cNvCxnSpPr>
            <a:cxnSpLocks/>
            <a:stCxn id="359" idx="3"/>
            <a:endCxn id="371" idx="1"/>
          </p:cNvCxnSpPr>
          <p:nvPr/>
        </p:nvCxnSpPr>
        <p:spPr>
          <a:xfrm flipV="1">
            <a:off x="9874721" y="179779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正方形/長方形 370">
            <a:extLst>
              <a:ext uri="{FF2B5EF4-FFF2-40B4-BE49-F238E27FC236}">
                <a16:creationId xmlns:a16="http://schemas.microsoft.com/office/drawing/2014/main" id="{6EE7B002-A671-46E8-961C-909F987B01BD}"/>
              </a:ext>
            </a:extLst>
          </p:cNvPr>
          <p:cNvSpPr/>
          <p:nvPr/>
        </p:nvSpPr>
        <p:spPr>
          <a:xfrm>
            <a:off x="10069891" y="17077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4" name="正方形/長方形 373">
            <a:extLst>
              <a:ext uri="{FF2B5EF4-FFF2-40B4-BE49-F238E27FC236}">
                <a16:creationId xmlns:a16="http://schemas.microsoft.com/office/drawing/2014/main" id="{7C7D7356-2192-4BAA-A7F7-535EC3F16D72}"/>
              </a:ext>
            </a:extLst>
          </p:cNvPr>
          <p:cNvSpPr/>
          <p:nvPr/>
        </p:nvSpPr>
        <p:spPr>
          <a:xfrm>
            <a:off x="10756945" y="98379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5" name="正方形/長方形 374">
            <a:extLst>
              <a:ext uri="{FF2B5EF4-FFF2-40B4-BE49-F238E27FC236}">
                <a16:creationId xmlns:a16="http://schemas.microsoft.com/office/drawing/2014/main" id="{BCD2A766-9303-46D8-9BBB-B22475D183AF}"/>
              </a:ext>
            </a:extLst>
          </p:cNvPr>
          <p:cNvSpPr/>
          <p:nvPr/>
        </p:nvSpPr>
        <p:spPr>
          <a:xfrm>
            <a:off x="10756152" y="116617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6" name="正方形/長方形 375">
            <a:extLst>
              <a:ext uri="{FF2B5EF4-FFF2-40B4-BE49-F238E27FC236}">
                <a16:creationId xmlns:a16="http://schemas.microsoft.com/office/drawing/2014/main" id="{B2524928-5092-4C9A-A45A-1C083F5F9863}"/>
              </a:ext>
            </a:extLst>
          </p:cNvPr>
          <p:cNvSpPr/>
          <p:nvPr/>
        </p:nvSpPr>
        <p:spPr>
          <a:xfrm>
            <a:off x="10756120" y="134815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7" name="正方形/長方形 376">
            <a:extLst>
              <a:ext uri="{FF2B5EF4-FFF2-40B4-BE49-F238E27FC236}">
                <a16:creationId xmlns:a16="http://schemas.microsoft.com/office/drawing/2014/main" id="{A149A8AA-CC51-48E4-8185-BB6C18CA45DF}"/>
              </a:ext>
            </a:extLst>
          </p:cNvPr>
          <p:cNvSpPr/>
          <p:nvPr/>
        </p:nvSpPr>
        <p:spPr>
          <a:xfrm>
            <a:off x="10756977" y="153051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8A2CB2EB-4891-47E6-BC25-6FBCA9C26A2D}"/>
              </a:ext>
            </a:extLst>
          </p:cNvPr>
          <p:cNvSpPr/>
          <p:nvPr/>
        </p:nvSpPr>
        <p:spPr>
          <a:xfrm>
            <a:off x="10755357" y="170984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0" name="正方形/長方形 379">
            <a:extLst>
              <a:ext uri="{FF2B5EF4-FFF2-40B4-BE49-F238E27FC236}">
                <a16:creationId xmlns:a16="http://schemas.microsoft.com/office/drawing/2014/main" id="{17FF84E5-44C7-42D6-890B-09F5C7757B8D}"/>
              </a:ext>
            </a:extLst>
          </p:cNvPr>
          <p:cNvSpPr/>
          <p:nvPr/>
        </p:nvSpPr>
        <p:spPr>
          <a:xfrm>
            <a:off x="8448619" y="42276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1" name="正方形/長方形 380">
            <a:extLst>
              <a:ext uri="{FF2B5EF4-FFF2-40B4-BE49-F238E27FC236}">
                <a16:creationId xmlns:a16="http://schemas.microsoft.com/office/drawing/2014/main" id="{F275AA3B-72EB-4F51-B284-847B4280A109}"/>
              </a:ext>
            </a:extLst>
          </p:cNvPr>
          <p:cNvSpPr/>
          <p:nvPr/>
        </p:nvSpPr>
        <p:spPr>
          <a:xfrm>
            <a:off x="8448982" y="404542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2" name="正方形/長方形 381">
            <a:extLst>
              <a:ext uri="{FF2B5EF4-FFF2-40B4-BE49-F238E27FC236}">
                <a16:creationId xmlns:a16="http://schemas.microsoft.com/office/drawing/2014/main" id="{6EE24CC0-CDC3-48F7-A47E-BA05CD88ACFE}"/>
              </a:ext>
            </a:extLst>
          </p:cNvPr>
          <p:cNvSpPr/>
          <p:nvPr/>
        </p:nvSpPr>
        <p:spPr>
          <a:xfrm>
            <a:off x="8448982" y="386359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3" name="正方形/長方形 382">
            <a:extLst>
              <a:ext uri="{FF2B5EF4-FFF2-40B4-BE49-F238E27FC236}">
                <a16:creationId xmlns:a16="http://schemas.microsoft.com/office/drawing/2014/main" id="{D006830E-1236-49F9-A394-8DC9BEBA0B43}"/>
              </a:ext>
            </a:extLst>
          </p:cNvPr>
          <p:cNvSpPr/>
          <p:nvPr/>
        </p:nvSpPr>
        <p:spPr>
          <a:xfrm>
            <a:off x="8449345" y="36813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4" name="正方形/長方形 383">
            <a:extLst>
              <a:ext uri="{FF2B5EF4-FFF2-40B4-BE49-F238E27FC236}">
                <a16:creationId xmlns:a16="http://schemas.microsoft.com/office/drawing/2014/main" id="{D970DB40-493F-4276-9663-04FFBFF03446}"/>
              </a:ext>
            </a:extLst>
          </p:cNvPr>
          <p:cNvSpPr/>
          <p:nvPr/>
        </p:nvSpPr>
        <p:spPr>
          <a:xfrm>
            <a:off x="8448982" y="44075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86" name="コネクタ: カギ線 385">
            <a:extLst>
              <a:ext uri="{FF2B5EF4-FFF2-40B4-BE49-F238E27FC236}">
                <a16:creationId xmlns:a16="http://schemas.microsoft.com/office/drawing/2014/main" id="{5043A8D2-2417-4226-AFF0-AF6A2C0FC002}"/>
              </a:ext>
            </a:extLst>
          </p:cNvPr>
          <p:cNvCxnSpPr>
            <a:cxnSpLocks/>
            <a:stCxn id="383" idx="3"/>
            <a:endCxn id="387" idx="1"/>
          </p:cNvCxnSpPr>
          <p:nvPr/>
        </p:nvCxnSpPr>
        <p:spPr>
          <a:xfrm>
            <a:off x="8809345" y="3771368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正方形/長方形 386">
            <a:extLst>
              <a:ext uri="{FF2B5EF4-FFF2-40B4-BE49-F238E27FC236}">
                <a16:creationId xmlns:a16="http://schemas.microsoft.com/office/drawing/2014/main" id="{85FEBEEB-F8E4-4744-AE93-5FD7212979EF}"/>
              </a:ext>
            </a:extLst>
          </p:cNvPr>
          <p:cNvSpPr/>
          <p:nvPr/>
        </p:nvSpPr>
        <p:spPr>
          <a:xfrm>
            <a:off x="9228309" y="368138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88" name="コネクタ: カギ線 387">
            <a:extLst>
              <a:ext uri="{FF2B5EF4-FFF2-40B4-BE49-F238E27FC236}">
                <a16:creationId xmlns:a16="http://schemas.microsoft.com/office/drawing/2014/main" id="{2F64CC6D-9745-4DC0-BC13-B88FDF9C2437}"/>
              </a:ext>
            </a:extLst>
          </p:cNvPr>
          <p:cNvCxnSpPr>
            <a:cxnSpLocks/>
            <a:stCxn id="382" idx="3"/>
            <a:endCxn id="389" idx="1"/>
          </p:cNvCxnSpPr>
          <p:nvPr/>
        </p:nvCxnSpPr>
        <p:spPr>
          <a:xfrm>
            <a:off x="8808982" y="3953593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正方形/長方形 388">
            <a:extLst>
              <a:ext uri="{FF2B5EF4-FFF2-40B4-BE49-F238E27FC236}">
                <a16:creationId xmlns:a16="http://schemas.microsoft.com/office/drawing/2014/main" id="{DD50C1EC-0228-4096-ABD1-0B6D02C0170F}"/>
              </a:ext>
            </a:extLst>
          </p:cNvPr>
          <p:cNvSpPr/>
          <p:nvPr/>
        </p:nvSpPr>
        <p:spPr>
          <a:xfrm>
            <a:off x="9227516" y="386376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0" name="コネクタ: カギ線 389">
            <a:extLst>
              <a:ext uri="{FF2B5EF4-FFF2-40B4-BE49-F238E27FC236}">
                <a16:creationId xmlns:a16="http://schemas.microsoft.com/office/drawing/2014/main" id="{FA5C8494-F24F-4F20-BA67-E6E50DA6B656}"/>
              </a:ext>
            </a:extLst>
          </p:cNvPr>
          <p:cNvCxnSpPr>
            <a:cxnSpLocks/>
            <a:stCxn id="381" idx="3"/>
            <a:endCxn id="391" idx="1"/>
          </p:cNvCxnSpPr>
          <p:nvPr/>
        </p:nvCxnSpPr>
        <p:spPr>
          <a:xfrm>
            <a:off x="8808982" y="4135423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正方形/長方形 390">
            <a:extLst>
              <a:ext uri="{FF2B5EF4-FFF2-40B4-BE49-F238E27FC236}">
                <a16:creationId xmlns:a16="http://schemas.microsoft.com/office/drawing/2014/main" id="{DFB6C606-0A72-4176-8983-72CF0F9C7033}"/>
              </a:ext>
            </a:extLst>
          </p:cNvPr>
          <p:cNvSpPr/>
          <p:nvPr/>
        </p:nvSpPr>
        <p:spPr>
          <a:xfrm>
            <a:off x="9227484" y="4045750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2" name="コネクタ: カギ線 391">
            <a:extLst>
              <a:ext uri="{FF2B5EF4-FFF2-40B4-BE49-F238E27FC236}">
                <a16:creationId xmlns:a16="http://schemas.microsoft.com/office/drawing/2014/main" id="{7411B57C-90A0-4850-AA7F-C4E779235DF4}"/>
              </a:ext>
            </a:extLst>
          </p:cNvPr>
          <p:cNvCxnSpPr>
            <a:cxnSpLocks/>
            <a:stCxn id="380" idx="3"/>
            <a:endCxn id="393" idx="1"/>
          </p:cNvCxnSpPr>
          <p:nvPr/>
        </p:nvCxnSpPr>
        <p:spPr>
          <a:xfrm>
            <a:off x="8808619" y="4317656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正方形/長方形 392">
            <a:extLst>
              <a:ext uri="{FF2B5EF4-FFF2-40B4-BE49-F238E27FC236}">
                <a16:creationId xmlns:a16="http://schemas.microsoft.com/office/drawing/2014/main" id="{2D43219F-AAA8-4208-BEA8-3630367E2C84}"/>
              </a:ext>
            </a:extLst>
          </p:cNvPr>
          <p:cNvSpPr/>
          <p:nvPr/>
        </p:nvSpPr>
        <p:spPr>
          <a:xfrm>
            <a:off x="9228341" y="422810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4" name="コネクタ: カギ線 393">
            <a:extLst>
              <a:ext uri="{FF2B5EF4-FFF2-40B4-BE49-F238E27FC236}">
                <a16:creationId xmlns:a16="http://schemas.microsoft.com/office/drawing/2014/main" id="{8E213083-B4F4-4F21-AA69-9966FD51E410}"/>
              </a:ext>
            </a:extLst>
          </p:cNvPr>
          <p:cNvCxnSpPr>
            <a:cxnSpLocks/>
            <a:stCxn id="384" idx="3"/>
            <a:endCxn id="395" idx="1"/>
          </p:cNvCxnSpPr>
          <p:nvPr/>
        </p:nvCxnSpPr>
        <p:spPr>
          <a:xfrm flipV="1">
            <a:off x="8808982" y="4497439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5" name="正方形/長方形 394">
            <a:extLst>
              <a:ext uri="{FF2B5EF4-FFF2-40B4-BE49-F238E27FC236}">
                <a16:creationId xmlns:a16="http://schemas.microsoft.com/office/drawing/2014/main" id="{78E801DF-B65A-42FF-BB2E-B0C368C678DA}"/>
              </a:ext>
            </a:extLst>
          </p:cNvPr>
          <p:cNvSpPr/>
          <p:nvPr/>
        </p:nvSpPr>
        <p:spPr>
          <a:xfrm>
            <a:off x="9226721" y="440743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8" name="コネクタ: カギ線 397">
            <a:extLst>
              <a:ext uri="{FF2B5EF4-FFF2-40B4-BE49-F238E27FC236}">
                <a16:creationId xmlns:a16="http://schemas.microsoft.com/office/drawing/2014/main" id="{326FEA9A-26CE-4949-B312-D3BFC6E0CEA4}"/>
              </a:ext>
            </a:extLst>
          </p:cNvPr>
          <p:cNvCxnSpPr>
            <a:cxnSpLocks/>
            <a:stCxn id="387" idx="3"/>
            <a:endCxn id="399" idx="1"/>
          </p:cNvCxnSpPr>
          <p:nvPr/>
        </p:nvCxnSpPr>
        <p:spPr>
          <a:xfrm flipV="1">
            <a:off x="9876309" y="376979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正方形/長方形 398">
            <a:extLst>
              <a:ext uri="{FF2B5EF4-FFF2-40B4-BE49-F238E27FC236}">
                <a16:creationId xmlns:a16="http://schemas.microsoft.com/office/drawing/2014/main" id="{E0F6EC02-6CCE-4763-9F10-555D9D3E046E}"/>
              </a:ext>
            </a:extLst>
          </p:cNvPr>
          <p:cNvSpPr/>
          <p:nvPr/>
        </p:nvSpPr>
        <p:spPr>
          <a:xfrm>
            <a:off x="10071479" y="367979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0" name="コネクタ: カギ線 399">
            <a:extLst>
              <a:ext uri="{FF2B5EF4-FFF2-40B4-BE49-F238E27FC236}">
                <a16:creationId xmlns:a16="http://schemas.microsoft.com/office/drawing/2014/main" id="{5A964BBD-0362-404E-BA34-BA41BAE13B88}"/>
              </a:ext>
            </a:extLst>
          </p:cNvPr>
          <p:cNvCxnSpPr>
            <a:cxnSpLocks/>
            <a:stCxn id="389" idx="3"/>
            <a:endCxn id="401" idx="1"/>
          </p:cNvCxnSpPr>
          <p:nvPr/>
        </p:nvCxnSpPr>
        <p:spPr>
          <a:xfrm flipV="1">
            <a:off x="9875516" y="395218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正方形/長方形 400">
            <a:extLst>
              <a:ext uri="{FF2B5EF4-FFF2-40B4-BE49-F238E27FC236}">
                <a16:creationId xmlns:a16="http://schemas.microsoft.com/office/drawing/2014/main" id="{07F5B19B-5246-40EE-974D-F3052DC0E86E}"/>
              </a:ext>
            </a:extLst>
          </p:cNvPr>
          <p:cNvSpPr/>
          <p:nvPr/>
        </p:nvSpPr>
        <p:spPr>
          <a:xfrm>
            <a:off x="10070686" y="38621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2" name="コネクタ: カギ線 401">
            <a:extLst>
              <a:ext uri="{FF2B5EF4-FFF2-40B4-BE49-F238E27FC236}">
                <a16:creationId xmlns:a16="http://schemas.microsoft.com/office/drawing/2014/main" id="{723AEB67-7F6F-4E7D-88A5-59475BA52AC9}"/>
              </a:ext>
            </a:extLst>
          </p:cNvPr>
          <p:cNvCxnSpPr>
            <a:cxnSpLocks/>
            <a:stCxn id="391" idx="3"/>
            <a:endCxn id="403" idx="1"/>
          </p:cNvCxnSpPr>
          <p:nvPr/>
        </p:nvCxnSpPr>
        <p:spPr>
          <a:xfrm flipV="1">
            <a:off x="9875484" y="413416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正方形/長方形 402">
            <a:extLst>
              <a:ext uri="{FF2B5EF4-FFF2-40B4-BE49-F238E27FC236}">
                <a16:creationId xmlns:a16="http://schemas.microsoft.com/office/drawing/2014/main" id="{DCC15246-8976-4C4E-89DF-BFC7BB2BA502}"/>
              </a:ext>
            </a:extLst>
          </p:cNvPr>
          <p:cNvSpPr/>
          <p:nvPr/>
        </p:nvSpPr>
        <p:spPr>
          <a:xfrm>
            <a:off x="10070654" y="40441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4" name="コネクタ: カギ線 403">
            <a:extLst>
              <a:ext uri="{FF2B5EF4-FFF2-40B4-BE49-F238E27FC236}">
                <a16:creationId xmlns:a16="http://schemas.microsoft.com/office/drawing/2014/main" id="{5BB51603-9EB9-4808-B6A0-76C34963F560}"/>
              </a:ext>
            </a:extLst>
          </p:cNvPr>
          <p:cNvCxnSpPr>
            <a:cxnSpLocks/>
            <a:stCxn id="393" idx="3"/>
            <a:endCxn id="405" idx="1"/>
          </p:cNvCxnSpPr>
          <p:nvPr/>
        </p:nvCxnSpPr>
        <p:spPr>
          <a:xfrm flipV="1">
            <a:off x="9876341" y="431652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正方形/長方形 404">
            <a:extLst>
              <a:ext uri="{FF2B5EF4-FFF2-40B4-BE49-F238E27FC236}">
                <a16:creationId xmlns:a16="http://schemas.microsoft.com/office/drawing/2014/main" id="{97E057F5-8173-4A7E-B7AD-31870BBD232F}"/>
              </a:ext>
            </a:extLst>
          </p:cNvPr>
          <p:cNvSpPr/>
          <p:nvPr/>
        </p:nvSpPr>
        <p:spPr>
          <a:xfrm>
            <a:off x="10071511" y="422652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6" name="コネクタ: カギ線 405">
            <a:extLst>
              <a:ext uri="{FF2B5EF4-FFF2-40B4-BE49-F238E27FC236}">
                <a16:creationId xmlns:a16="http://schemas.microsoft.com/office/drawing/2014/main" id="{4B1609A7-00DF-457D-A91F-87C2DC243010}"/>
              </a:ext>
            </a:extLst>
          </p:cNvPr>
          <p:cNvCxnSpPr>
            <a:cxnSpLocks/>
            <a:stCxn id="395" idx="3"/>
            <a:endCxn id="407" idx="1"/>
          </p:cNvCxnSpPr>
          <p:nvPr/>
        </p:nvCxnSpPr>
        <p:spPr>
          <a:xfrm flipV="1">
            <a:off x="9874721" y="449585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正方形/長方形 406">
            <a:extLst>
              <a:ext uri="{FF2B5EF4-FFF2-40B4-BE49-F238E27FC236}">
                <a16:creationId xmlns:a16="http://schemas.microsoft.com/office/drawing/2014/main" id="{ACD34DEF-49B1-41AD-A007-A3B5580E67D6}"/>
              </a:ext>
            </a:extLst>
          </p:cNvPr>
          <p:cNvSpPr/>
          <p:nvPr/>
        </p:nvSpPr>
        <p:spPr>
          <a:xfrm>
            <a:off x="10069891" y="44058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10" name="正方形/長方形 409">
            <a:extLst>
              <a:ext uri="{FF2B5EF4-FFF2-40B4-BE49-F238E27FC236}">
                <a16:creationId xmlns:a16="http://schemas.microsoft.com/office/drawing/2014/main" id="{43CD58DE-7C1A-4C17-AE8A-CD448975D9BB}"/>
              </a:ext>
            </a:extLst>
          </p:cNvPr>
          <p:cNvSpPr/>
          <p:nvPr/>
        </p:nvSpPr>
        <p:spPr>
          <a:xfrm>
            <a:off x="10756945" y="368185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1" name="正方形/長方形 410">
            <a:extLst>
              <a:ext uri="{FF2B5EF4-FFF2-40B4-BE49-F238E27FC236}">
                <a16:creationId xmlns:a16="http://schemas.microsoft.com/office/drawing/2014/main" id="{5727F803-C9BE-43C0-9923-E2F1226077BC}"/>
              </a:ext>
            </a:extLst>
          </p:cNvPr>
          <p:cNvSpPr/>
          <p:nvPr/>
        </p:nvSpPr>
        <p:spPr>
          <a:xfrm>
            <a:off x="10756152" y="386423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2" name="正方形/長方形 411">
            <a:extLst>
              <a:ext uri="{FF2B5EF4-FFF2-40B4-BE49-F238E27FC236}">
                <a16:creationId xmlns:a16="http://schemas.microsoft.com/office/drawing/2014/main" id="{A7F1B3C2-63A5-40D3-9F92-4646A817472F}"/>
              </a:ext>
            </a:extLst>
          </p:cNvPr>
          <p:cNvSpPr/>
          <p:nvPr/>
        </p:nvSpPr>
        <p:spPr>
          <a:xfrm>
            <a:off x="10756120" y="404621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3" name="正方形/長方形 412">
            <a:extLst>
              <a:ext uri="{FF2B5EF4-FFF2-40B4-BE49-F238E27FC236}">
                <a16:creationId xmlns:a16="http://schemas.microsoft.com/office/drawing/2014/main" id="{58F35CCA-EB54-4032-A3BF-088D89E929B1}"/>
              </a:ext>
            </a:extLst>
          </p:cNvPr>
          <p:cNvSpPr/>
          <p:nvPr/>
        </p:nvSpPr>
        <p:spPr>
          <a:xfrm>
            <a:off x="10756977" y="422857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4" name="正方形/長方形 413">
            <a:extLst>
              <a:ext uri="{FF2B5EF4-FFF2-40B4-BE49-F238E27FC236}">
                <a16:creationId xmlns:a16="http://schemas.microsoft.com/office/drawing/2014/main" id="{3FED5136-D46A-4A83-A14A-18B31EA14C39}"/>
              </a:ext>
            </a:extLst>
          </p:cNvPr>
          <p:cNvSpPr/>
          <p:nvPr/>
        </p:nvSpPr>
        <p:spPr>
          <a:xfrm>
            <a:off x="10755357" y="440790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6" name="正方形/長方形 415">
            <a:extLst>
              <a:ext uri="{FF2B5EF4-FFF2-40B4-BE49-F238E27FC236}">
                <a16:creationId xmlns:a16="http://schemas.microsoft.com/office/drawing/2014/main" id="{533DF72C-9D39-4862-B637-D501291798BE}"/>
              </a:ext>
            </a:extLst>
          </p:cNvPr>
          <p:cNvSpPr/>
          <p:nvPr/>
        </p:nvSpPr>
        <p:spPr>
          <a:xfrm>
            <a:off x="8447532" y="28718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F814A714-3EDE-44D0-8C8A-BC1C75108E0A}"/>
              </a:ext>
            </a:extLst>
          </p:cNvPr>
          <p:cNvSpPr/>
          <p:nvPr/>
        </p:nvSpPr>
        <p:spPr>
          <a:xfrm>
            <a:off x="8447895" y="268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AC86900B-B662-4202-A77B-24ECF4CC63EA}"/>
              </a:ext>
            </a:extLst>
          </p:cNvPr>
          <p:cNvSpPr/>
          <p:nvPr/>
        </p:nvSpPr>
        <p:spPr>
          <a:xfrm>
            <a:off x="8447895" y="25077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36AF9D5B-8143-4C13-BA2F-94EB98667715}"/>
              </a:ext>
            </a:extLst>
          </p:cNvPr>
          <p:cNvSpPr/>
          <p:nvPr/>
        </p:nvSpPr>
        <p:spPr>
          <a:xfrm>
            <a:off x="8448258" y="232554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20" name="正方形/長方形 419">
            <a:extLst>
              <a:ext uri="{FF2B5EF4-FFF2-40B4-BE49-F238E27FC236}">
                <a16:creationId xmlns:a16="http://schemas.microsoft.com/office/drawing/2014/main" id="{3916BE69-25EA-4298-9DFF-DEFDEF63D6FD}"/>
              </a:ext>
            </a:extLst>
          </p:cNvPr>
          <p:cNvSpPr/>
          <p:nvPr/>
        </p:nvSpPr>
        <p:spPr>
          <a:xfrm>
            <a:off x="8447895" y="30517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421" name="コネクタ: カギ線 420">
            <a:extLst>
              <a:ext uri="{FF2B5EF4-FFF2-40B4-BE49-F238E27FC236}">
                <a16:creationId xmlns:a16="http://schemas.microsoft.com/office/drawing/2014/main" id="{CA07F046-F475-466A-8114-C1388A85AF79}"/>
              </a:ext>
            </a:extLst>
          </p:cNvPr>
          <p:cNvCxnSpPr>
            <a:cxnSpLocks/>
            <a:stCxn id="419" idx="3"/>
            <a:endCxn id="422" idx="1"/>
          </p:cNvCxnSpPr>
          <p:nvPr/>
        </p:nvCxnSpPr>
        <p:spPr>
          <a:xfrm>
            <a:off x="8808258" y="2415543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正方形/長方形 421">
            <a:extLst>
              <a:ext uri="{FF2B5EF4-FFF2-40B4-BE49-F238E27FC236}">
                <a16:creationId xmlns:a16="http://schemas.microsoft.com/office/drawing/2014/main" id="{A2B08C39-04E6-4209-A98E-3626FC5078E1}"/>
              </a:ext>
            </a:extLst>
          </p:cNvPr>
          <p:cNvSpPr/>
          <p:nvPr/>
        </p:nvSpPr>
        <p:spPr>
          <a:xfrm>
            <a:off x="9227222" y="23255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3" name="コネクタ: カギ線 422">
            <a:extLst>
              <a:ext uri="{FF2B5EF4-FFF2-40B4-BE49-F238E27FC236}">
                <a16:creationId xmlns:a16="http://schemas.microsoft.com/office/drawing/2014/main" id="{EB200347-B673-4929-A336-2E71238F95A7}"/>
              </a:ext>
            </a:extLst>
          </p:cNvPr>
          <p:cNvCxnSpPr>
            <a:cxnSpLocks/>
            <a:stCxn id="418" idx="3"/>
            <a:endCxn id="424" idx="1"/>
          </p:cNvCxnSpPr>
          <p:nvPr/>
        </p:nvCxnSpPr>
        <p:spPr>
          <a:xfrm>
            <a:off x="8807895" y="2597768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正方形/長方形 423">
            <a:extLst>
              <a:ext uri="{FF2B5EF4-FFF2-40B4-BE49-F238E27FC236}">
                <a16:creationId xmlns:a16="http://schemas.microsoft.com/office/drawing/2014/main" id="{29049B71-6C4F-4E9E-868F-9D35E086FF91}"/>
              </a:ext>
            </a:extLst>
          </p:cNvPr>
          <p:cNvSpPr/>
          <p:nvPr/>
        </p:nvSpPr>
        <p:spPr>
          <a:xfrm>
            <a:off x="9226429" y="250794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5" name="コネクタ: カギ線 424">
            <a:extLst>
              <a:ext uri="{FF2B5EF4-FFF2-40B4-BE49-F238E27FC236}">
                <a16:creationId xmlns:a16="http://schemas.microsoft.com/office/drawing/2014/main" id="{22ADE6BB-D670-4BCF-88AA-08A080D98FEB}"/>
              </a:ext>
            </a:extLst>
          </p:cNvPr>
          <p:cNvCxnSpPr>
            <a:cxnSpLocks/>
            <a:stCxn id="417" idx="3"/>
            <a:endCxn id="426" idx="1"/>
          </p:cNvCxnSpPr>
          <p:nvPr/>
        </p:nvCxnSpPr>
        <p:spPr>
          <a:xfrm>
            <a:off x="8807895" y="2779598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正方形/長方形 425">
            <a:extLst>
              <a:ext uri="{FF2B5EF4-FFF2-40B4-BE49-F238E27FC236}">
                <a16:creationId xmlns:a16="http://schemas.microsoft.com/office/drawing/2014/main" id="{B0871CDB-8BA0-493C-90B2-F9AEAC440986}"/>
              </a:ext>
            </a:extLst>
          </p:cNvPr>
          <p:cNvSpPr/>
          <p:nvPr/>
        </p:nvSpPr>
        <p:spPr>
          <a:xfrm>
            <a:off x="9226397" y="26899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7" name="コネクタ: カギ線 426">
            <a:extLst>
              <a:ext uri="{FF2B5EF4-FFF2-40B4-BE49-F238E27FC236}">
                <a16:creationId xmlns:a16="http://schemas.microsoft.com/office/drawing/2014/main" id="{0CA4D962-7D7D-4B19-BE27-6E057C575486}"/>
              </a:ext>
            </a:extLst>
          </p:cNvPr>
          <p:cNvCxnSpPr>
            <a:cxnSpLocks/>
            <a:stCxn id="416" idx="3"/>
            <a:endCxn id="428" idx="1"/>
          </p:cNvCxnSpPr>
          <p:nvPr/>
        </p:nvCxnSpPr>
        <p:spPr>
          <a:xfrm>
            <a:off x="8807532" y="2961831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正方形/長方形 427">
            <a:extLst>
              <a:ext uri="{FF2B5EF4-FFF2-40B4-BE49-F238E27FC236}">
                <a16:creationId xmlns:a16="http://schemas.microsoft.com/office/drawing/2014/main" id="{A38B7AE8-ADCA-4E45-BBB4-DF163D25E773}"/>
              </a:ext>
            </a:extLst>
          </p:cNvPr>
          <p:cNvSpPr/>
          <p:nvPr/>
        </p:nvSpPr>
        <p:spPr>
          <a:xfrm>
            <a:off x="9227254" y="287228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9" name="コネクタ: カギ線 428">
            <a:extLst>
              <a:ext uri="{FF2B5EF4-FFF2-40B4-BE49-F238E27FC236}">
                <a16:creationId xmlns:a16="http://schemas.microsoft.com/office/drawing/2014/main" id="{635F8FFB-B05C-45C9-8E41-D20AAB51FC76}"/>
              </a:ext>
            </a:extLst>
          </p:cNvPr>
          <p:cNvCxnSpPr>
            <a:cxnSpLocks/>
            <a:stCxn id="420" idx="3"/>
            <a:endCxn id="430" idx="1"/>
          </p:cNvCxnSpPr>
          <p:nvPr/>
        </p:nvCxnSpPr>
        <p:spPr>
          <a:xfrm flipV="1">
            <a:off x="8807895" y="3141614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正方形/長方形 429">
            <a:extLst>
              <a:ext uri="{FF2B5EF4-FFF2-40B4-BE49-F238E27FC236}">
                <a16:creationId xmlns:a16="http://schemas.microsoft.com/office/drawing/2014/main" id="{9FD11278-B1AE-4264-83D2-8B4D33FEA137}"/>
              </a:ext>
            </a:extLst>
          </p:cNvPr>
          <p:cNvSpPr/>
          <p:nvPr/>
        </p:nvSpPr>
        <p:spPr>
          <a:xfrm>
            <a:off x="9225634" y="305161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1" name="コネクタ: カギ線 430">
            <a:extLst>
              <a:ext uri="{FF2B5EF4-FFF2-40B4-BE49-F238E27FC236}">
                <a16:creationId xmlns:a16="http://schemas.microsoft.com/office/drawing/2014/main" id="{3E0C160C-79F6-44AA-A135-4107D42A467A}"/>
              </a:ext>
            </a:extLst>
          </p:cNvPr>
          <p:cNvCxnSpPr>
            <a:cxnSpLocks/>
            <a:stCxn id="422" idx="3"/>
            <a:endCxn id="432" idx="1"/>
          </p:cNvCxnSpPr>
          <p:nvPr/>
        </p:nvCxnSpPr>
        <p:spPr>
          <a:xfrm flipV="1">
            <a:off x="9875222" y="241397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正方形/長方形 431">
            <a:extLst>
              <a:ext uri="{FF2B5EF4-FFF2-40B4-BE49-F238E27FC236}">
                <a16:creationId xmlns:a16="http://schemas.microsoft.com/office/drawing/2014/main" id="{E2A27AD8-AED6-4A77-B2D2-F1253C39FEE0}"/>
              </a:ext>
            </a:extLst>
          </p:cNvPr>
          <p:cNvSpPr/>
          <p:nvPr/>
        </p:nvSpPr>
        <p:spPr>
          <a:xfrm>
            <a:off x="10070392" y="23239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3" name="コネクタ: カギ線 432">
            <a:extLst>
              <a:ext uri="{FF2B5EF4-FFF2-40B4-BE49-F238E27FC236}">
                <a16:creationId xmlns:a16="http://schemas.microsoft.com/office/drawing/2014/main" id="{53C8BFC0-DD22-4C14-B0A6-ADD934C189F3}"/>
              </a:ext>
            </a:extLst>
          </p:cNvPr>
          <p:cNvCxnSpPr>
            <a:cxnSpLocks/>
            <a:stCxn id="424" idx="3"/>
            <a:endCxn id="434" idx="1"/>
          </p:cNvCxnSpPr>
          <p:nvPr/>
        </p:nvCxnSpPr>
        <p:spPr>
          <a:xfrm flipV="1">
            <a:off x="9874429" y="259635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正方形/長方形 433">
            <a:extLst>
              <a:ext uri="{FF2B5EF4-FFF2-40B4-BE49-F238E27FC236}">
                <a16:creationId xmlns:a16="http://schemas.microsoft.com/office/drawing/2014/main" id="{4FD37403-E5C1-4939-8751-DA12217D6852}"/>
              </a:ext>
            </a:extLst>
          </p:cNvPr>
          <p:cNvSpPr/>
          <p:nvPr/>
        </p:nvSpPr>
        <p:spPr>
          <a:xfrm>
            <a:off x="10069599" y="25063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5" name="コネクタ: カギ線 434">
            <a:extLst>
              <a:ext uri="{FF2B5EF4-FFF2-40B4-BE49-F238E27FC236}">
                <a16:creationId xmlns:a16="http://schemas.microsoft.com/office/drawing/2014/main" id="{2DABDBCD-8C6D-445F-9F4A-3BE544E29E00}"/>
              </a:ext>
            </a:extLst>
          </p:cNvPr>
          <p:cNvCxnSpPr>
            <a:cxnSpLocks/>
            <a:stCxn id="426" idx="3"/>
            <a:endCxn id="436" idx="1"/>
          </p:cNvCxnSpPr>
          <p:nvPr/>
        </p:nvCxnSpPr>
        <p:spPr>
          <a:xfrm flipV="1">
            <a:off x="9874397" y="277833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正方形/長方形 435">
            <a:extLst>
              <a:ext uri="{FF2B5EF4-FFF2-40B4-BE49-F238E27FC236}">
                <a16:creationId xmlns:a16="http://schemas.microsoft.com/office/drawing/2014/main" id="{7CA4EE52-ED91-4073-8DD6-E82875459D44}"/>
              </a:ext>
            </a:extLst>
          </p:cNvPr>
          <p:cNvSpPr/>
          <p:nvPr/>
        </p:nvSpPr>
        <p:spPr>
          <a:xfrm>
            <a:off x="10069567" y="2688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7" name="コネクタ: カギ線 436">
            <a:extLst>
              <a:ext uri="{FF2B5EF4-FFF2-40B4-BE49-F238E27FC236}">
                <a16:creationId xmlns:a16="http://schemas.microsoft.com/office/drawing/2014/main" id="{12C20921-6DD2-47FE-A654-37E37C81C3BD}"/>
              </a:ext>
            </a:extLst>
          </p:cNvPr>
          <p:cNvCxnSpPr>
            <a:cxnSpLocks/>
            <a:stCxn id="428" idx="3"/>
            <a:endCxn id="438" idx="1"/>
          </p:cNvCxnSpPr>
          <p:nvPr/>
        </p:nvCxnSpPr>
        <p:spPr>
          <a:xfrm flipV="1">
            <a:off x="9875254" y="296069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正方形/長方形 437">
            <a:extLst>
              <a:ext uri="{FF2B5EF4-FFF2-40B4-BE49-F238E27FC236}">
                <a16:creationId xmlns:a16="http://schemas.microsoft.com/office/drawing/2014/main" id="{3C0FB586-DB03-491D-8D6D-FC332BDA506E}"/>
              </a:ext>
            </a:extLst>
          </p:cNvPr>
          <p:cNvSpPr/>
          <p:nvPr/>
        </p:nvSpPr>
        <p:spPr>
          <a:xfrm>
            <a:off x="10070424" y="287069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9" name="コネクタ: カギ線 438">
            <a:extLst>
              <a:ext uri="{FF2B5EF4-FFF2-40B4-BE49-F238E27FC236}">
                <a16:creationId xmlns:a16="http://schemas.microsoft.com/office/drawing/2014/main" id="{1CADA153-F82C-470B-82FF-16070966C209}"/>
              </a:ext>
            </a:extLst>
          </p:cNvPr>
          <p:cNvCxnSpPr>
            <a:cxnSpLocks/>
            <a:stCxn id="430" idx="3"/>
            <a:endCxn id="440" idx="1"/>
          </p:cNvCxnSpPr>
          <p:nvPr/>
        </p:nvCxnSpPr>
        <p:spPr>
          <a:xfrm flipV="1">
            <a:off x="9873634" y="314002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22418417-4A7D-42A5-85E7-91AE71CA2520}"/>
              </a:ext>
            </a:extLst>
          </p:cNvPr>
          <p:cNvSpPr/>
          <p:nvPr/>
        </p:nvSpPr>
        <p:spPr>
          <a:xfrm>
            <a:off x="10068804" y="30500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5DE7F77D-A130-4246-BD39-71F49D3F8181}"/>
              </a:ext>
            </a:extLst>
          </p:cNvPr>
          <p:cNvSpPr/>
          <p:nvPr/>
        </p:nvSpPr>
        <p:spPr>
          <a:xfrm>
            <a:off x="10755858" y="232602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2" name="正方形/長方形 441">
            <a:extLst>
              <a:ext uri="{FF2B5EF4-FFF2-40B4-BE49-F238E27FC236}">
                <a16:creationId xmlns:a16="http://schemas.microsoft.com/office/drawing/2014/main" id="{AFBBED5E-5AFD-4B28-889E-8A7382AB12B1}"/>
              </a:ext>
            </a:extLst>
          </p:cNvPr>
          <p:cNvSpPr/>
          <p:nvPr/>
        </p:nvSpPr>
        <p:spPr>
          <a:xfrm>
            <a:off x="10755065" y="250841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3" name="正方形/長方形 442">
            <a:extLst>
              <a:ext uri="{FF2B5EF4-FFF2-40B4-BE49-F238E27FC236}">
                <a16:creationId xmlns:a16="http://schemas.microsoft.com/office/drawing/2014/main" id="{18C9DFF3-4EF6-4E86-8E79-59BE3B23EC63}"/>
              </a:ext>
            </a:extLst>
          </p:cNvPr>
          <p:cNvSpPr/>
          <p:nvPr/>
        </p:nvSpPr>
        <p:spPr>
          <a:xfrm>
            <a:off x="10755033" y="269039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4" name="正方形/長方形 443">
            <a:extLst>
              <a:ext uri="{FF2B5EF4-FFF2-40B4-BE49-F238E27FC236}">
                <a16:creationId xmlns:a16="http://schemas.microsoft.com/office/drawing/2014/main" id="{023FF0B6-3ACC-467F-A67F-922E1E63C9BB}"/>
              </a:ext>
            </a:extLst>
          </p:cNvPr>
          <p:cNvSpPr/>
          <p:nvPr/>
        </p:nvSpPr>
        <p:spPr>
          <a:xfrm>
            <a:off x="10755890" y="287275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5" name="正方形/長方形 444">
            <a:extLst>
              <a:ext uri="{FF2B5EF4-FFF2-40B4-BE49-F238E27FC236}">
                <a16:creationId xmlns:a16="http://schemas.microsoft.com/office/drawing/2014/main" id="{C8B5A00C-84B0-42A1-BD67-511257BB7B85}"/>
              </a:ext>
            </a:extLst>
          </p:cNvPr>
          <p:cNvSpPr/>
          <p:nvPr/>
        </p:nvSpPr>
        <p:spPr>
          <a:xfrm>
            <a:off x="10754270" y="305208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76" name="正方形/長方形 175">
            <a:extLst>
              <a:ext uri="{FF2B5EF4-FFF2-40B4-BE49-F238E27FC236}">
                <a16:creationId xmlns:a16="http://schemas.microsoft.com/office/drawing/2014/main" id="{B59D4BC7-E938-4796-876D-607263302EDF}"/>
              </a:ext>
            </a:extLst>
          </p:cNvPr>
          <p:cNvSpPr/>
          <p:nvPr/>
        </p:nvSpPr>
        <p:spPr>
          <a:xfrm>
            <a:off x="188532" y="154456"/>
            <a:ext cx="5856252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10/15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52A63917-9511-4A6C-9291-8667E342D680}"/>
              </a:ext>
            </a:extLst>
          </p:cNvPr>
          <p:cNvSpPr/>
          <p:nvPr/>
        </p:nvSpPr>
        <p:spPr>
          <a:xfrm>
            <a:off x="8451069" y="477128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6EC96B14-925E-429E-BD24-F3243534A7E1}"/>
              </a:ext>
            </a:extLst>
          </p:cNvPr>
          <p:cNvSpPr/>
          <p:nvPr/>
        </p:nvSpPr>
        <p:spPr>
          <a:xfrm>
            <a:off x="8451432" y="458904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3E359268-32D1-4062-A064-9498F1F1AADD}"/>
              </a:ext>
            </a:extLst>
          </p:cNvPr>
          <p:cNvSpPr/>
          <p:nvPr/>
        </p:nvSpPr>
        <p:spPr>
          <a:xfrm>
            <a:off x="8451432" y="495118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18" name="コネクタ: カギ線 117">
            <a:extLst>
              <a:ext uri="{FF2B5EF4-FFF2-40B4-BE49-F238E27FC236}">
                <a16:creationId xmlns:a16="http://schemas.microsoft.com/office/drawing/2014/main" id="{9D8FD55C-E5BA-4E74-B3B6-3A37929F6647}"/>
              </a:ext>
            </a:extLst>
          </p:cNvPr>
          <p:cNvCxnSpPr>
            <a:cxnSpLocks/>
            <a:stCxn id="116" idx="3"/>
            <a:endCxn id="119" idx="1"/>
          </p:cNvCxnSpPr>
          <p:nvPr/>
        </p:nvCxnSpPr>
        <p:spPr>
          <a:xfrm>
            <a:off x="8811432" y="4679047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14B73C38-FEB8-4296-B2CD-8FAEAEB1476B}"/>
              </a:ext>
            </a:extLst>
          </p:cNvPr>
          <p:cNvSpPr/>
          <p:nvPr/>
        </p:nvSpPr>
        <p:spPr>
          <a:xfrm>
            <a:off x="9229934" y="45893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0" name="コネクタ: カギ線 119">
            <a:extLst>
              <a:ext uri="{FF2B5EF4-FFF2-40B4-BE49-F238E27FC236}">
                <a16:creationId xmlns:a16="http://schemas.microsoft.com/office/drawing/2014/main" id="{61995B97-537B-4568-B702-A18E12FC3570}"/>
              </a:ext>
            </a:extLst>
          </p:cNvPr>
          <p:cNvCxnSpPr>
            <a:cxnSpLocks/>
            <a:stCxn id="115" idx="3"/>
            <a:endCxn id="121" idx="1"/>
          </p:cNvCxnSpPr>
          <p:nvPr/>
        </p:nvCxnSpPr>
        <p:spPr>
          <a:xfrm>
            <a:off x="8811069" y="4861280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88D1F780-1A12-4A15-8267-9C062F9DC08D}"/>
              </a:ext>
            </a:extLst>
          </p:cNvPr>
          <p:cNvSpPr/>
          <p:nvPr/>
        </p:nvSpPr>
        <p:spPr>
          <a:xfrm>
            <a:off x="9230791" y="477173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2" name="コネクタ: カギ線 121">
            <a:extLst>
              <a:ext uri="{FF2B5EF4-FFF2-40B4-BE49-F238E27FC236}">
                <a16:creationId xmlns:a16="http://schemas.microsoft.com/office/drawing/2014/main" id="{E8254C1B-4603-4E88-ADFF-F10AEB0582D8}"/>
              </a:ext>
            </a:extLst>
          </p:cNvPr>
          <p:cNvCxnSpPr>
            <a:cxnSpLocks/>
            <a:stCxn id="117" idx="3"/>
            <a:endCxn id="123" idx="1"/>
          </p:cNvCxnSpPr>
          <p:nvPr/>
        </p:nvCxnSpPr>
        <p:spPr>
          <a:xfrm flipV="1">
            <a:off x="8811432" y="5041063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1849AB04-F1F5-449F-8864-69335A831882}"/>
              </a:ext>
            </a:extLst>
          </p:cNvPr>
          <p:cNvSpPr/>
          <p:nvPr/>
        </p:nvSpPr>
        <p:spPr>
          <a:xfrm>
            <a:off x="9229171" y="49510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4" name="コネクタ: カギ線 123">
            <a:extLst>
              <a:ext uri="{FF2B5EF4-FFF2-40B4-BE49-F238E27FC236}">
                <a16:creationId xmlns:a16="http://schemas.microsoft.com/office/drawing/2014/main" id="{F2F1581F-0AEA-4C05-89ED-509C71AFE490}"/>
              </a:ext>
            </a:extLst>
          </p:cNvPr>
          <p:cNvCxnSpPr>
            <a:cxnSpLocks/>
            <a:stCxn id="119" idx="3"/>
            <a:endCxn id="125" idx="1"/>
          </p:cNvCxnSpPr>
          <p:nvPr/>
        </p:nvCxnSpPr>
        <p:spPr>
          <a:xfrm flipV="1">
            <a:off x="9877934" y="467778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7BFC8142-EF1C-47EE-82F7-97BFDBCBDE5C}"/>
              </a:ext>
            </a:extLst>
          </p:cNvPr>
          <p:cNvSpPr/>
          <p:nvPr/>
        </p:nvSpPr>
        <p:spPr>
          <a:xfrm>
            <a:off x="10073104" y="45877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6" name="コネクタ: カギ線 125">
            <a:extLst>
              <a:ext uri="{FF2B5EF4-FFF2-40B4-BE49-F238E27FC236}">
                <a16:creationId xmlns:a16="http://schemas.microsoft.com/office/drawing/2014/main" id="{F2ACFC1F-16EF-4DCE-8914-6C29B0F8FB5C}"/>
              </a:ext>
            </a:extLst>
          </p:cNvPr>
          <p:cNvCxnSpPr>
            <a:cxnSpLocks/>
            <a:stCxn id="121" idx="3"/>
            <a:endCxn id="127" idx="1"/>
          </p:cNvCxnSpPr>
          <p:nvPr/>
        </p:nvCxnSpPr>
        <p:spPr>
          <a:xfrm flipV="1">
            <a:off x="9878791" y="48601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8FC1E225-FE03-4983-BF5C-756AFDE654D3}"/>
              </a:ext>
            </a:extLst>
          </p:cNvPr>
          <p:cNvSpPr/>
          <p:nvPr/>
        </p:nvSpPr>
        <p:spPr>
          <a:xfrm>
            <a:off x="10073961" y="477014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8" name="コネクタ: カギ線 127">
            <a:extLst>
              <a:ext uri="{FF2B5EF4-FFF2-40B4-BE49-F238E27FC236}">
                <a16:creationId xmlns:a16="http://schemas.microsoft.com/office/drawing/2014/main" id="{4AFBD25A-EF95-4D1B-B034-E666DA7B843A}"/>
              </a:ext>
            </a:extLst>
          </p:cNvPr>
          <p:cNvCxnSpPr>
            <a:cxnSpLocks/>
            <a:stCxn id="123" idx="3"/>
            <a:endCxn id="129" idx="1"/>
          </p:cNvCxnSpPr>
          <p:nvPr/>
        </p:nvCxnSpPr>
        <p:spPr>
          <a:xfrm flipV="1">
            <a:off x="9877171" y="503947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9BD575F9-C864-4AE8-BA65-4519C9CF58E8}"/>
              </a:ext>
            </a:extLst>
          </p:cNvPr>
          <p:cNvSpPr/>
          <p:nvPr/>
        </p:nvSpPr>
        <p:spPr>
          <a:xfrm>
            <a:off x="10072341" y="494947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56E239E7-5E3F-431F-9EFA-E765A023C991}"/>
              </a:ext>
            </a:extLst>
          </p:cNvPr>
          <p:cNvSpPr/>
          <p:nvPr/>
        </p:nvSpPr>
        <p:spPr>
          <a:xfrm>
            <a:off x="10758570" y="458984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05464A67-17AF-46A8-BD3C-4979DBF734E4}"/>
              </a:ext>
            </a:extLst>
          </p:cNvPr>
          <p:cNvSpPr/>
          <p:nvPr/>
        </p:nvSpPr>
        <p:spPr>
          <a:xfrm>
            <a:off x="10759427" y="477219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3C52E71A-D3DA-4A1B-A8A8-216DE36714D8}"/>
              </a:ext>
            </a:extLst>
          </p:cNvPr>
          <p:cNvSpPr/>
          <p:nvPr/>
        </p:nvSpPr>
        <p:spPr>
          <a:xfrm>
            <a:off x="10757807" y="495152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CCE6B265-FC85-4619-A8C9-081CCDCC1004}"/>
              </a:ext>
            </a:extLst>
          </p:cNvPr>
          <p:cNvSpPr/>
          <p:nvPr/>
        </p:nvSpPr>
        <p:spPr>
          <a:xfrm>
            <a:off x="812874" y="1897236"/>
            <a:ext cx="2157942" cy="12440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CG-WLR300GNZ</a:t>
            </a:r>
            <a:r>
              <a:rPr lang="ja-JP" altLang="en-US" sz="600" dirty="0">
                <a:solidFill>
                  <a:srgbClr val="FF0000"/>
                </a:solidFill>
              </a:rPr>
              <a:t>は全室ではなく、下記部屋番号のみ設置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※</a:t>
            </a:r>
            <a:r>
              <a:rPr lang="ja-JP" altLang="en-US" sz="600" dirty="0">
                <a:solidFill>
                  <a:srgbClr val="FF0000"/>
                </a:solidFill>
              </a:rPr>
              <a:t>系統図上はどの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から配線されているか不明なため、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ja-JP" altLang="en-US" sz="600" dirty="0">
                <a:solidFill>
                  <a:srgbClr val="FF0000"/>
                </a:solidFill>
              </a:rPr>
              <a:t>　現状では全接続先に記載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1302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1306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1310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1315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1318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1320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1323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0B70C125-0D33-4B2F-86A1-5A8D9AA01132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4133326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E2654621-30B9-496C-B440-304764515375}"/>
              </a:ext>
            </a:extLst>
          </p:cNvPr>
          <p:cNvSpPr/>
          <p:nvPr/>
        </p:nvSpPr>
        <p:spPr>
          <a:xfrm>
            <a:off x="188531" y="154456"/>
            <a:ext cx="585999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11/15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別紙⑨（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548986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M16eG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PN28160K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585118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14F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04584A58-9AEE-4085-A103-B1BEF8D3616F}"/>
              </a:ext>
            </a:extLst>
          </p:cNvPr>
          <p:cNvSpPr/>
          <p:nvPr/>
        </p:nvSpPr>
        <p:spPr>
          <a:xfrm>
            <a:off x="7775009" y="644868"/>
            <a:ext cx="1193159" cy="127861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14F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0D5A309D-8729-4160-B109-53C41B0B77C4}"/>
              </a:ext>
            </a:extLst>
          </p:cNvPr>
          <p:cNvSpPr/>
          <p:nvPr/>
        </p:nvSpPr>
        <p:spPr>
          <a:xfrm>
            <a:off x="8091385" y="704316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M8eG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PN28080K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BFFA580E-F6E7-4C89-981B-D8D65A777120}"/>
              </a:ext>
            </a:extLst>
          </p:cNvPr>
          <p:cNvSpPr/>
          <p:nvPr/>
        </p:nvSpPr>
        <p:spPr>
          <a:xfrm>
            <a:off x="8091385" y="9832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5FCD74C4-8075-4DC4-BEB1-D17E44577A35}"/>
              </a:ext>
            </a:extLst>
          </p:cNvPr>
          <p:cNvSpPr/>
          <p:nvPr/>
        </p:nvSpPr>
        <p:spPr>
          <a:xfrm>
            <a:off x="3840626" y="98084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30" name="コネクタ: カギ線 229">
            <a:extLst>
              <a:ext uri="{FF2B5EF4-FFF2-40B4-BE49-F238E27FC236}">
                <a16:creationId xmlns:a16="http://schemas.microsoft.com/office/drawing/2014/main" id="{647C073B-1107-47FA-BB61-20A51D36D8BC}"/>
              </a:ext>
            </a:extLst>
          </p:cNvPr>
          <p:cNvCxnSpPr>
            <a:cxnSpLocks/>
            <a:stCxn id="229" idx="3"/>
            <a:endCxn id="227" idx="1"/>
          </p:cNvCxnSpPr>
          <p:nvPr/>
        </p:nvCxnSpPr>
        <p:spPr>
          <a:xfrm>
            <a:off x="4200626" y="1070842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正方形/長方形 265">
            <a:extLst>
              <a:ext uri="{FF2B5EF4-FFF2-40B4-BE49-F238E27FC236}">
                <a16:creationId xmlns:a16="http://schemas.microsoft.com/office/drawing/2014/main" id="{6F049A0B-93BF-42AB-BFF0-97135FCA15C0}"/>
              </a:ext>
            </a:extLst>
          </p:cNvPr>
          <p:cNvSpPr/>
          <p:nvPr/>
        </p:nvSpPr>
        <p:spPr>
          <a:xfrm>
            <a:off x="3839240" y="51127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7" name="正方形/長方形 266">
            <a:extLst>
              <a:ext uri="{FF2B5EF4-FFF2-40B4-BE49-F238E27FC236}">
                <a16:creationId xmlns:a16="http://schemas.microsoft.com/office/drawing/2014/main" id="{9F6E3BEB-D2BB-41DB-914C-BA8245BBCCD9}"/>
              </a:ext>
            </a:extLst>
          </p:cNvPr>
          <p:cNvSpPr/>
          <p:nvPr/>
        </p:nvSpPr>
        <p:spPr>
          <a:xfrm>
            <a:off x="3839603" y="493054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8" name="正方形/長方形 267">
            <a:extLst>
              <a:ext uri="{FF2B5EF4-FFF2-40B4-BE49-F238E27FC236}">
                <a16:creationId xmlns:a16="http://schemas.microsoft.com/office/drawing/2014/main" id="{351F5CCD-0B81-405C-BAC4-31A635A48550}"/>
              </a:ext>
            </a:extLst>
          </p:cNvPr>
          <p:cNvSpPr/>
          <p:nvPr/>
        </p:nvSpPr>
        <p:spPr>
          <a:xfrm>
            <a:off x="3839603" y="47487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0" name="正方形/長方形 269">
            <a:extLst>
              <a:ext uri="{FF2B5EF4-FFF2-40B4-BE49-F238E27FC236}">
                <a16:creationId xmlns:a16="http://schemas.microsoft.com/office/drawing/2014/main" id="{9450D0BF-3F01-4BA5-8241-368E24BC60A9}"/>
              </a:ext>
            </a:extLst>
          </p:cNvPr>
          <p:cNvSpPr/>
          <p:nvPr/>
        </p:nvSpPr>
        <p:spPr>
          <a:xfrm>
            <a:off x="3839603" y="52926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1" name="正方形/長方形 270">
            <a:extLst>
              <a:ext uri="{FF2B5EF4-FFF2-40B4-BE49-F238E27FC236}">
                <a16:creationId xmlns:a16="http://schemas.microsoft.com/office/drawing/2014/main" id="{B3699A7A-9C9F-4B70-8E7F-353BA6427548}"/>
              </a:ext>
            </a:extLst>
          </p:cNvPr>
          <p:cNvSpPr/>
          <p:nvPr/>
        </p:nvSpPr>
        <p:spPr>
          <a:xfrm>
            <a:off x="3839475" y="547653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2" name="正方形/長方形 271">
            <a:extLst>
              <a:ext uri="{FF2B5EF4-FFF2-40B4-BE49-F238E27FC236}">
                <a16:creationId xmlns:a16="http://schemas.microsoft.com/office/drawing/2014/main" id="{C0A355F7-8536-44EE-8EEB-78BFEB604C53}"/>
              </a:ext>
            </a:extLst>
          </p:cNvPr>
          <p:cNvSpPr/>
          <p:nvPr/>
        </p:nvSpPr>
        <p:spPr>
          <a:xfrm>
            <a:off x="3839634" y="565896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3" name="正方形/長方形 272">
            <a:extLst>
              <a:ext uri="{FF2B5EF4-FFF2-40B4-BE49-F238E27FC236}">
                <a16:creationId xmlns:a16="http://schemas.microsoft.com/office/drawing/2014/main" id="{6D367DD5-0E77-44A1-A49B-E2DE31BABF16}"/>
              </a:ext>
            </a:extLst>
          </p:cNvPr>
          <p:cNvSpPr/>
          <p:nvPr/>
        </p:nvSpPr>
        <p:spPr>
          <a:xfrm>
            <a:off x="3838320" y="584041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4" name="正方形/長方形 273">
            <a:extLst>
              <a:ext uri="{FF2B5EF4-FFF2-40B4-BE49-F238E27FC236}">
                <a16:creationId xmlns:a16="http://schemas.microsoft.com/office/drawing/2014/main" id="{6DCB404C-F9C5-400E-A69C-59D09EE9129F}"/>
              </a:ext>
            </a:extLst>
          </p:cNvPr>
          <p:cNvSpPr/>
          <p:nvPr/>
        </p:nvSpPr>
        <p:spPr>
          <a:xfrm>
            <a:off x="3838479" y="602285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77" name="コネクタ: カギ線 276">
            <a:extLst>
              <a:ext uri="{FF2B5EF4-FFF2-40B4-BE49-F238E27FC236}">
                <a16:creationId xmlns:a16="http://schemas.microsoft.com/office/drawing/2014/main" id="{5F16F7A7-9A45-42AF-9F33-B84F98A4238A}"/>
              </a:ext>
            </a:extLst>
          </p:cNvPr>
          <p:cNvCxnSpPr>
            <a:cxnSpLocks/>
            <a:stCxn id="268" idx="3"/>
            <a:endCxn id="278" idx="1"/>
          </p:cNvCxnSpPr>
          <p:nvPr/>
        </p:nvCxnSpPr>
        <p:spPr>
          <a:xfrm>
            <a:off x="4199603" y="4838710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正方形/長方形 277">
            <a:extLst>
              <a:ext uri="{FF2B5EF4-FFF2-40B4-BE49-F238E27FC236}">
                <a16:creationId xmlns:a16="http://schemas.microsoft.com/office/drawing/2014/main" id="{36D4CA76-FE04-492C-88EA-0290353A9932}"/>
              </a:ext>
            </a:extLst>
          </p:cNvPr>
          <p:cNvSpPr/>
          <p:nvPr/>
        </p:nvSpPr>
        <p:spPr>
          <a:xfrm>
            <a:off x="5071106" y="47488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79" name="コネクタ: カギ線 278">
            <a:extLst>
              <a:ext uri="{FF2B5EF4-FFF2-40B4-BE49-F238E27FC236}">
                <a16:creationId xmlns:a16="http://schemas.microsoft.com/office/drawing/2014/main" id="{7C84400C-3990-4D51-B0F1-9C29D7417557}"/>
              </a:ext>
            </a:extLst>
          </p:cNvPr>
          <p:cNvCxnSpPr>
            <a:cxnSpLocks/>
            <a:stCxn id="267" idx="3"/>
            <a:endCxn id="280" idx="1"/>
          </p:cNvCxnSpPr>
          <p:nvPr/>
        </p:nvCxnSpPr>
        <p:spPr>
          <a:xfrm>
            <a:off x="4199603" y="5020540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524F3C0C-B5F6-4063-AE18-A69F84A1217F}"/>
              </a:ext>
            </a:extLst>
          </p:cNvPr>
          <p:cNvSpPr/>
          <p:nvPr/>
        </p:nvSpPr>
        <p:spPr>
          <a:xfrm>
            <a:off x="5071074" y="493086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1" name="コネクタ: カギ線 280">
            <a:extLst>
              <a:ext uri="{FF2B5EF4-FFF2-40B4-BE49-F238E27FC236}">
                <a16:creationId xmlns:a16="http://schemas.microsoft.com/office/drawing/2014/main" id="{1EFB292F-92ED-4DB0-A2CD-54A760059195}"/>
              </a:ext>
            </a:extLst>
          </p:cNvPr>
          <p:cNvCxnSpPr>
            <a:cxnSpLocks/>
            <a:stCxn id="266" idx="3"/>
            <a:endCxn id="282" idx="1"/>
          </p:cNvCxnSpPr>
          <p:nvPr/>
        </p:nvCxnSpPr>
        <p:spPr>
          <a:xfrm>
            <a:off x="4199240" y="5202773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8529E445-07DB-4717-8FEE-4A706892F7B3}"/>
              </a:ext>
            </a:extLst>
          </p:cNvPr>
          <p:cNvSpPr/>
          <p:nvPr/>
        </p:nvSpPr>
        <p:spPr>
          <a:xfrm>
            <a:off x="5071931" y="51132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3" name="コネクタ: カギ線 282">
            <a:extLst>
              <a:ext uri="{FF2B5EF4-FFF2-40B4-BE49-F238E27FC236}">
                <a16:creationId xmlns:a16="http://schemas.microsoft.com/office/drawing/2014/main" id="{26B18EB5-D7ED-41AF-931A-F215D4658430}"/>
              </a:ext>
            </a:extLst>
          </p:cNvPr>
          <p:cNvCxnSpPr>
            <a:cxnSpLocks/>
            <a:stCxn id="270" idx="3"/>
            <a:endCxn id="284" idx="1"/>
          </p:cNvCxnSpPr>
          <p:nvPr/>
        </p:nvCxnSpPr>
        <p:spPr>
          <a:xfrm flipV="1">
            <a:off x="4199603" y="5382556"/>
            <a:ext cx="870708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6434C2FF-0C55-46D6-9552-F44F3D045BBD}"/>
              </a:ext>
            </a:extLst>
          </p:cNvPr>
          <p:cNvSpPr/>
          <p:nvPr/>
        </p:nvSpPr>
        <p:spPr>
          <a:xfrm>
            <a:off x="5070311" y="52925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5" name="コネクタ: カギ線 284">
            <a:extLst>
              <a:ext uri="{FF2B5EF4-FFF2-40B4-BE49-F238E27FC236}">
                <a16:creationId xmlns:a16="http://schemas.microsoft.com/office/drawing/2014/main" id="{1B27C963-3E54-4841-A159-554A60C5CD01}"/>
              </a:ext>
            </a:extLst>
          </p:cNvPr>
          <p:cNvCxnSpPr>
            <a:cxnSpLocks/>
            <a:stCxn id="271" idx="3"/>
            <a:endCxn id="286" idx="1"/>
          </p:cNvCxnSpPr>
          <p:nvPr/>
        </p:nvCxnSpPr>
        <p:spPr>
          <a:xfrm flipV="1">
            <a:off x="4199475" y="5566006"/>
            <a:ext cx="869749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正方形/長方形 285">
            <a:extLst>
              <a:ext uri="{FF2B5EF4-FFF2-40B4-BE49-F238E27FC236}">
                <a16:creationId xmlns:a16="http://schemas.microsoft.com/office/drawing/2014/main" id="{C70E9F54-F60A-4E36-825A-5614D327E8BD}"/>
              </a:ext>
            </a:extLst>
          </p:cNvPr>
          <p:cNvSpPr/>
          <p:nvPr/>
        </p:nvSpPr>
        <p:spPr>
          <a:xfrm>
            <a:off x="5069224" y="547600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7" name="コネクタ: カギ線 286">
            <a:extLst>
              <a:ext uri="{FF2B5EF4-FFF2-40B4-BE49-F238E27FC236}">
                <a16:creationId xmlns:a16="http://schemas.microsoft.com/office/drawing/2014/main" id="{E9FBE349-DBDA-40F8-B528-0CF1D66C9A5C}"/>
              </a:ext>
            </a:extLst>
          </p:cNvPr>
          <p:cNvCxnSpPr>
            <a:cxnSpLocks/>
            <a:stCxn id="272" idx="3"/>
            <a:endCxn id="288" idx="1"/>
          </p:cNvCxnSpPr>
          <p:nvPr/>
        </p:nvCxnSpPr>
        <p:spPr>
          <a:xfrm>
            <a:off x="4199634" y="5748967"/>
            <a:ext cx="869558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5E1EDD2F-C89D-45AD-9479-DE7AC718F881}"/>
              </a:ext>
            </a:extLst>
          </p:cNvPr>
          <p:cNvSpPr/>
          <p:nvPr/>
        </p:nvSpPr>
        <p:spPr>
          <a:xfrm>
            <a:off x="5069192" y="565956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9" name="コネクタ: カギ線 288">
            <a:extLst>
              <a:ext uri="{FF2B5EF4-FFF2-40B4-BE49-F238E27FC236}">
                <a16:creationId xmlns:a16="http://schemas.microsoft.com/office/drawing/2014/main" id="{9970E155-95B2-43C9-8964-054E1F0F663A}"/>
              </a:ext>
            </a:extLst>
          </p:cNvPr>
          <p:cNvCxnSpPr>
            <a:cxnSpLocks/>
            <a:stCxn id="273" idx="3"/>
            <a:endCxn id="290" idx="1"/>
          </p:cNvCxnSpPr>
          <p:nvPr/>
        </p:nvCxnSpPr>
        <p:spPr>
          <a:xfrm flipV="1">
            <a:off x="4198320" y="5930337"/>
            <a:ext cx="871729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4A292A20-FF87-439C-9126-9CE0DD673952}"/>
              </a:ext>
            </a:extLst>
          </p:cNvPr>
          <p:cNvSpPr/>
          <p:nvPr/>
        </p:nvSpPr>
        <p:spPr>
          <a:xfrm>
            <a:off x="5070049" y="5840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1" name="コネクタ: カギ線 290">
            <a:extLst>
              <a:ext uri="{FF2B5EF4-FFF2-40B4-BE49-F238E27FC236}">
                <a16:creationId xmlns:a16="http://schemas.microsoft.com/office/drawing/2014/main" id="{22962C0A-C994-4F92-A7B2-6708C98B5C05}"/>
              </a:ext>
            </a:extLst>
          </p:cNvPr>
          <p:cNvCxnSpPr>
            <a:cxnSpLocks/>
            <a:stCxn id="274" idx="3"/>
            <a:endCxn id="292" idx="1"/>
          </p:cNvCxnSpPr>
          <p:nvPr/>
        </p:nvCxnSpPr>
        <p:spPr>
          <a:xfrm flipV="1">
            <a:off x="4198479" y="6112313"/>
            <a:ext cx="869950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CB6CDE7B-1228-4B0B-A3DE-3522C05AE88A}"/>
              </a:ext>
            </a:extLst>
          </p:cNvPr>
          <p:cNvSpPr/>
          <p:nvPr/>
        </p:nvSpPr>
        <p:spPr>
          <a:xfrm>
            <a:off x="5068429" y="602231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5" name="コネクタ: カギ線 294">
            <a:extLst>
              <a:ext uri="{FF2B5EF4-FFF2-40B4-BE49-F238E27FC236}">
                <a16:creationId xmlns:a16="http://schemas.microsoft.com/office/drawing/2014/main" id="{94F96048-CDDA-4DE9-A1EC-820011C79D82}"/>
              </a:ext>
            </a:extLst>
          </p:cNvPr>
          <p:cNvCxnSpPr>
            <a:cxnSpLocks/>
            <a:stCxn id="278" idx="3"/>
            <a:endCxn id="296" idx="1"/>
          </p:cNvCxnSpPr>
          <p:nvPr/>
        </p:nvCxnSpPr>
        <p:spPr>
          <a:xfrm flipV="1">
            <a:off x="5719106" y="483729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9D2993B4-D674-48E2-86FB-3F14992B2747}"/>
              </a:ext>
            </a:extLst>
          </p:cNvPr>
          <p:cNvSpPr/>
          <p:nvPr/>
        </p:nvSpPr>
        <p:spPr>
          <a:xfrm>
            <a:off x="5914276" y="474729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7" name="コネクタ: カギ線 296">
            <a:extLst>
              <a:ext uri="{FF2B5EF4-FFF2-40B4-BE49-F238E27FC236}">
                <a16:creationId xmlns:a16="http://schemas.microsoft.com/office/drawing/2014/main" id="{F50416A0-34E7-4C9A-A97F-D6400AC6B0D6}"/>
              </a:ext>
            </a:extLst>
          </p:cNvPr>
          <p:cNvCxnSpPr>
            <a:cxnSpLocks/>
            <a:stCxn id="280" idx="3"/>
            <a:endCxn id="298" idx="1"/>
          </p:cNvCxnSpPr>
          <p:nvPr/>
        </p:nvCxnSpPr>
        <p:spPr>
          <a:xfrm flipV="1">
            <a:off x="5719074" y="501927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正方形/長方形 297">
            <a:extLst>
              <a:ext uri="{FF2B5EF4-FFF2-40B4-BE49-F238E27FC236}">
                <a16:creationId xmlns:a16="http://schemas.microsoft.com/office/drawing/2014/main" id="{1BD40BA1-C2C1-4F89-A32A-5976F9844181}"/>
              </a:ext>
            </a:extLst>
          </p:cNvPr>
          <p:cNvSpPr/>
          <p:nvPr/>
        </p:nvSpPr>
        <p:spPr>
          <a:xfrm>
            <a:off x="5914244" y="492927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9" name="コネクタ: カギ線 298">
            <a:extLst>
              <a:ext uri="{FF2B5EF4-FFF2-40B4-BE49-F238E27FC236}">
                <a16:creationId xmlns:a16="http://schemas.microsoft.com/office/drawing/2014/main" id="{D3D70BC0-4BD5-4C11-B1D3-2BC2512B134F}"/>
              </a:ext>
            </a:extLst>
          </p:cNvPr>
          <p:cNvCxnSpPr>
            <a:cxnSpLocks/>
            <a:stCxn id="282" idx="3"/>
            <a:endCxn id="300" idx="1"/>
          </p:cNvCxnSpPr>
          <p:nvPr/>
        </p:nvCxnSpPr>
        <p:spPr>
          <a:xfrm flipV="1">
            <a:off x="5719931" y="520163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正方形/長方形 299">
            <a:extLst>
              <a:ext uri="{FF2B5EF4-FFF2-40B4-BE49-F238E27FC236}">
                <a16:creationId xmlns:a16="http://schemas.microsoft.com/office/drawing/2014/main" id="{8A196EBA-F12E-403F-97EC-551F50609184}"/>
              </a:ext>
            </a:extLst>
          </p:cNvPr>
          <p:cNvSpPr/>
          <p:nvPr/>
        </p:nvSpPr>
        <p:spPr>
          <a:xfrm>
            <a:off x="5915101" y="511163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1" name="コネクタ: カギ線 300">
            <a:extLst>
              <a:ext uri="{FF2B5EF4-FFF2-40B4-BE49-F238E27FC236}">
                <a16:creationId xmlns:a16="http://schemas.microsoft.com/office/drawing/2014/main" id="{CAD1677C-5BB5-46B7-8EF4-11755CAF797E}"/>
              </a:ext>
            </a:extLst>
          </p:cNvPr>
          <p:cNvCxnSpPr>
            <a:cxnSpLocks/>
            <a:stCxn id="284" idx="3"/>
            <a:endCxn id="302" idx="1"/>
          </p:cNvCxnSpPr>
          <p:nvPr/>
        </p:nvCxnSpPr>
        <p:spPr>
          <a:xfrm flipV="1">
            <a:off x="5718311" y="538096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正方形/長方形 301">
            <a:extLst>
              <a:ext uri="{FF2B5EF4-FFF2-40B4-BE49-F238E27FC236}">
                <a16:creationId xmlns:a16="http://schemas.microsoft.com/office/drawing/2014/main" id="{B2A34C97-C6ED-49E5-A89A-52D5DA53D62C}"/>
              </a:ext>
            </a:extLst>
          </p:cNvPr>
          <p:cNvSpPr/>
          <p:nvPr/>
        </p:nvSpPr>
        <p:spPr>
          <a:xfrm>
            <a:off x="5913481" y="529096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3" name="コネクタ: カギ線 302">
            <a:extLst>
              <a:ext uri="{FF2B5EF4-FFF2-40B4-BE49-F238E27FC236}">
                <a16:creationId xmlns:a16="http://schemas.microsoft.com/office/drawing/2014/main" id="{5FB14C5A-60BF-4712-8747-69726A28A8AC}"/>
              </a:ext>
            </a:extLst>
          </p:cNvPr>
          <p:cNvCxnSpPr>
            <a:cxnSpLocks/>
            <a:stCxn id="286" idx="3"/>
            <a:endCxn id="304" idx="1"/>
          </p:cNvCxnSpPr>
          <p:nvPr/>
        </p:nvCxnSpPr>
        <p:spPr>
          <a:xfrm flipV="1">
            <a:off x="5717224" y="556441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正方形/長方形 303">
            <a:extLst>
              <a:ext uri="{FF2B5EF4-FFF2-40B4-BE49-F238E27FC236}">
                <a16:creationId xmlns:a16="http://schemas.microsoft.com/office/drawing/2014/main" id="{97E5A730-D316-4080-92E8-8E6F145F8705}"/>
              </a:ext>
            </a:extLst>
          </p:cNvPr>
          <p:cNvSpPr/>
          <p:nvPr/>
        </p:nvSpPr>
        <p:spPr>
          <a:xfrm>
            <a:off x="5912394" y="547441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5" name="コネクタ: カギ線 304">
            <a:extLst>
              <a:ext uri="{FF2B5EF4-FFF2-40B4-BE49-F238E27FC236}">
                <a16:creationId xmlns:a16="http://schemas.microsoft.com/office/drawing/2014/main" id="{40EACEAA-4AD2-480B-898F-72650A66F700}"/>
              </a:ext>
            </a:extLst>
          </p:cNvPr>
          <p:cNvCxnSpPr>
            <a:cxnSpLocks/>
            <a:stCxn id="288" idx="3"/>
            <a:endCxn id="306" idx="1"/>
          </p:cNvCxnSpPr>
          <p:nvPr/>
        </p:nvCxnSpPr>
        <p:spPr>
          <a:xfrm flipV="1">
            <a:off x="5717192" y="574797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正方形/長方形 305">
            <a:extLst>
              <a:ext uri="{FF2B5EF4-FFF2-40B4-BE49-F238E27FC236}">
                <a16:creationId xmlns:a16="http://schemas.microsoft.com/office/drawing/2014/main" id="{9DC75609-8FE6-4D00-AD39-089B65A2DE03}"/>
              </a:ext>
            </a:extLst>
          </p:cNvPr>
          <p:cNvSpPr/>
          <p:nvPr/>
        </p:nvSpPr>
        <p:spPr>
          <a:xfrm>
            <a:off x="5912362" y="565797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7" name="コネクタ: カギ線 306">
            <a:extLst>
              <a:ext uri="{FF2B5EF4-FFF2-40B4-BE49-F238E27FC236}">
                <a16:creationId xmlns:a16="http://schemas.microsoft.com/office/drawing/2014/main" id="{C281BBF3-6A03-42F7-B2A9-D2582633CEFE}"/>
              </a:ext>
            </a:extLst>
          </p:cNvPr>
          <p:cNvCxnSpPr>
            <a:cxnSpLocks/>
            <a:stCxn id="290" idx="3"/>
            <a:endCxn id="308" idx="1"/>
          </p:cNvCxnSpPr>
          <p:nvPr/>
        </p:nvCxnSpPr>
        <p:spPr>
          <a:xfrm flipV="1">
            <a:off x="5718049" y="592874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正方形/長方形 307">
            <a:extLst>
              <a:ext uri="{FF2B5EF4-FFF2-40B4-BE49-F238E27FC236}">
                <a16:creationId xmlns:a16="http://schemas.microsoft.com/office/drawing/2014/main" id="{9050C917-0EA2-41E7-9991-C7CFA3D8873D}"/>
              </a:ext>
            </a:extLst>
          </p:cNvPr>
          <p:cNvSpPr/>
          <p:nvPr/>
        </p:nvSpPr>
        <p:spPr>
          <a:xfrm>
            <a:off x="5913219" y="583874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9" name="コネクタ: カギ線 308">
            <a:extLst>
              <a:ext uri="{FF2B5EF4-FFF2-40B4-BE49-F238E27FC236}">
                <a16:creationId xmlns:a16="http://schemas.microsoft.com/office/drawing/2014/main" id="{0E35FF9C-92E1-45E1-8515-991CD69272CE}"/>
              </a:ext>
            </a:extLst>
          </p:cNvPr>
          <p:cNvCxnSpPr>
            <a:cxnSpLocks/>
            <a:stCxn id="292" idx="3"/>
            <a:endCxn id="310" idx="1"/>
          </p:cNvCxnSpPr>
          <p:nvPr/>
        </p:nvCxnSpPr>
        <p:spPr>
          <a:xfrm flipV="1">
            <a:off x="5716429" y="611072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正方形/長方形 309">
            <a:extLst>
              <a:ext uri="{FF2B5EF4-FFF2-40B4-BE49-F238E27FC236}">
                <a16:creationId xmlns:a16="http://schemas.microsoft.com/office/drawing/2014/main" id="{0F9940CC-5C20-4DB4-95B3-132A94147532}"/>
              </a:ext>
            </a:extLst>
          </p:cNvPr>
          <p:cNvSpPr/>
          <p:nvPr/>
        </p:nvSpPr>
        <p:spPr>
          <a:xfrm>
            <a:off x="5911599" y="60207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2" name="正方形/長方形 311">
            <a:extLst>
              <a:ext uri="{FF2B5EF4-FFF2-40B4-BE49-F238E27FC236}">
                <a16:creationId xmlns:a16="http://schemas.microsoft.com/office/drawing/2014/main" id="{81869DD5-FC6D-4BDF-870B-45A1714ECA4D}"/>
              </a:ext>
            </a:extLst>
          </p:cNvPr>
          <p:cNvSpPr/>
          <p:nvPr/>
        </p:nvSpPr>
        <p:spPr>
          <a:xfrm>
            <a:off x="6599742" y="474935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3" name="正方形/長方形 312">
            <a:extLst>
              <a:ext uri="{FF2B5EF4-FFF2-40B4-BE49-F238E27FC236}">
                <a16:creationId xmlns:a16="http://schemas.microsoft.com/office/drawing/2014/main" id="{66F55D37-924F-452B-B04A-C3D6EF43DB9A}"/>
              </a:ext>
            </a:extLst>
          </p:cNvPr>
          <p:cNvSpPr/>
          <p:nvPr/>
        </p:nvSpPr>
        <p:spPr>
          <a:xfrm>
            <a:off x="6599710" y="493133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4" name="正方形/長方形 313">
            <a:extLst>
              <a:ext uri="{FF2B5EF4-FFF2-40B4-BE49-F238E27FC236}">
                <a16:creationId xmlns:a16="http://schemas.microsoft.com/office/drawing/2014/main" id="{86868989-0518-4BC3-8F91-43D3E16A8AA9}"/>
              </a:ext>
            </a:extLst>
          </p:cNvPr>
          <p:cNvSpPr/>
          <p:nvPr/>
        </p:nvSpPr>
        <p:spPr>
          <a:xfrm>
            <a:off x="6600567" y="511369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5" name="正方形/長方形 314">
            <a:extLst>
              <a:ext uri="{FF2B5EF4-FFF2-40B4-BE49-F238E27FC236}">
                <a16:creationId xmlns:a16="http://schemas.microsoft.com/office/drawing/2014/main" id="{5AC36226-172D-459F-BD71-C90729B31CAC}"/>
              </a:ext>
            </a:extLst>
          </p:cNvPr>
          <p:cNvSpPr/>
          <p:nvPr/>
        </p:nvSpPr>
        <p:spPr>
          <a:xfrm>
            <a:off x="6598947" y="529302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6" name="正方形/長方形 315">
            <a:extLst>
              <a:ext uri="{FF2B5EF4-FFF2-40B4-BE49-F238E27FC236}">
                <a16:creationId xmlns:a16="http://schemas.microsoft.com/office/drawing/2014/main" id="{FD6B4B1C-D472-4F59-95E4-F805E2EC1AC8}"/>
              </a:ext>
            </a:extLst>
          </p:cNvPr>
          <p:cNvSpPr/>
          <p:nvPr/>
        </p:nvSpPr>
        <p:spPr>
          <a:xfrm>
            <a:off x="6597860" y="547647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7" name="正方形/長方形 316">
            <a:extLst>
              <a:ext uri="{FF2B5EF4-FFF2-40B4-BE49-F238E27FC236}">
                <a16:creationId xmlns:a16="http://schemas.microsoft.com/office/drawing/2014/main" id="{8C78D633-E1DD-483A-B3BC-8F55A7849B51}"/>
              </a:ext>
            </a:extLst>
          </p:cNvPr>
          <p:cNvSpPr/>
          <p:nvPr/>
        </p:nvSpPr>
        <p:spPr>
          <a:xfrm>
            <a:off x="6597828" y="566003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 </a:t>
            </a:r>
            <a:r>
              <a:rPr kumimoji="1"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8" name="正方形/長方形 317">
            <a:extLst>
              <a:ext uri="{FF2B5EF4-FFF2-40B4-BE49-F238E27FC236}">
                <a16:creationId xmlns:a16="http://schemas.microsoft.com/office/drawing/2014/main" id="{7FFD2431-808E-4D00-8A66-A94386035168}"/>
              </a:ext>
            </a:extLst>
          </p:cNvPr>
          <p:cNvSpPr/>
          <p:nvPr/>
        </p:nvSpPr>
        <p:spPr>
          <a:xfrm>
            <a:off x="6598685" y="584926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9" name="正方形/長方形 318">
            <a:extLst>
              <a:ext uri="{FF2B5EF4-FFF2-40B4-BE49-F238E27FC236}">
                <a16:creationId xmlns:a16="http://schemas.microsoft.com/office/drawing/2014/main" id="{DC86C27C-0CDB-429E-B464-89811EEE86D2}"/>
              </a:ext>
            </a:extLst>
          </p:cNvPr>
          <p:cNvSpPr/>
          <p:nvPr/>
        </p:nvSpPr>
        <p:spPr>
          <a:xfrm>
            <a:off x="6597065" y="602277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4" name="正方形/長方形 323">
            <a:extLst>
              <a:ext uri="{FF2B5EF4-FFF2-40B4-BE49-F238E27FC236}">
                <a16:creationId xmlns:a16="http://schemas.microsoft.com/office/drawing/2014/main" id="{DC0B5BC1-C0D6-4543-BC55-A325CD9429C6}"/>
              </a:ext>
            </a:extLst>
          </p:cNvPr>
          <p:cNvSpPr/>
          <p:nvPr/>
        </p:nvSpPr>
        <p:spPr>
          <a:xfrm>
            <a:off x="7775009" y="1979904"/>
            <a:ext cx="1193159" cy="129255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14F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25" name="正方形/長方形 324">
            <a:extLst>
              <a:ext uri="{FF2B5EF4-FFF2-40B4-BE49-F238E27FC236}">
                <a16:creationId xmlns:a16="http://schemas.microsoft.com/office/drawing/2014/main" id="{30738C8E-6310-41CD-A546-43A8D0A2ED40}"/>
              </a:ext>
            </a:extLst>
          </p:cNvPr>
          <p:cNvSpPr/>
          <p:nvPr/>
        </p:nvSpPr>
        <p:spPr>
          <a:xfrm>
            <a:off x="8091385" y="2046647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M8eG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PN28080K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57965A6A-DD64-47B1-9DCE-0D9824529DDA}"/>
              </a:ext>
            </a:extLst>
          </p:cNvPr>
          <p:cNvSpPr/>
          <p:nvPr/>
        </p:nvSpPr>
        <p:spPr>
          <a:xfrm>
            <a:off x="8091385" y="232556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8" name="正方形/長方形 327">
            <a:extLst>
              <a:ext uri="{FF2B5EF4-FFF2-40B4-BE49-F238E27FC236}">
                <a16:creationId xmlns:a16="http://schemas.microsoft.com/office/drawing/2014/main" id="{7BF79886-E452-4649-BAB1-37C97DBD36F5}"/>
              </a:ext>
            </a:extLst>
          </p:cNvPr>
          <p:cNvSpPr/>
          <p:nvPr/>
        </p:nvSpPr>
        <p:spPr>
          <a:xfrm>
            <a:off x="3840626" y="23231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9" name="コネクタ: カギ線 328">
            <a:extLst>
              <a:ext uri="{FF2B5EF4-FFF2-40B4-BE49-F238E27FC236}">
                <a16:creationId xmlns:a16="http://schemas.microsoft.com/office/drawing/2014/main" id="{30375B33-9E38-4179-8796-EE044A039481}"/>
              </a:ext>
            </a:extLst>
          </p:cNvPr>
          <p:cNvCxnSpPr>
            <a:cxnSpLocks/>
            <a:stCxn id="328" idx="3"/>
            <a:endCxn id="326" idx="1"/>
          </p:cNvCxnSpPr>
          <p:nvPr/>
        </p:nvCxnSpPr>
        <p:spPr>
          <a:xfrm>
            <a:off x="4200626" y="2413173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正方形/長方形 343">
            <a:extLst>
              <a:ext uri="{FF2B5EF4-FFF2-40B4-BE49-F238E27FC236}">
                <a16:creationId xmlns:a16="http://schemas.microsoft.com/office/drawing/2014/main" id="{A336AE26-C868-44D1-B2E1-1E03C8EC62A9}"/>
              </a:ext>
            </a:extLst>
          </p:cNvPr>
          <p:cNvSpPr/>
          <p:nvPr/>
        </p:nvSpPr>
        <p:spPr>
          <a:xfrm>
            <a:off x="8448619" y="152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5" name="正方形/長方形 344">
            <a:extLst>
              <a:ext uri="{FF2B5EF4-FFF2-40B4-BE49-F238E27FC236}">
                <a16:creationId xmlns:a16="http://schemas.microsoft.com/office/drawing/2014/main" id="{07909C2B-530A-437A-A71A-C765C3E87B98}"/>
              </a:ext>
            </a:extLst>
          </p:cNvPr>
          <p:cNvSpPr/>
          <p:nvPr/>
        </p:nvSpPr>
        <p:spPr>
          <a:xfrm>
            <a:off x="8448982" y="134736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6" name="正方形/長方形 345">
            <a:extLst>
              <a:ext uri="{FF2B5EF4-FFF2-40B4-BE49-F238E27FC236}">
                <a16:creationId xmlns:a16="http://schemas.microsoft.com/office/drawing/2014/main" id="{3B30DE93-F1DA-4187-9274-8A96CBB465B3}"/>
              </a:ext>
            </a:extLst>
          </p:cNvPr>
          <p:cNvSpPr/>
          <p:nvPr/>
        </p:nvSpPr>
        <p:spPr>
          <a:xfrm>
            <a:off x="8448982" y="116553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7" name="正方形/長方形 346">
            <a:extLst>
              <a:ext uri="{FF2B5EF4-FFF2-40B4-BE49-F238E27FC236}">
                <a16:creationId xmlns:a16="http://schemas.microsoft.com/office/drawing/2014/main" id="{0D3C4547-461A-4B77-AEF8-AE5E3BC4D554}"/>
              </a:ext>
            </a:extLst>
          </p:cNvPr>
          <p:cNvSpPr/>
          <p:nvPr/>
        </p:nvSpPr>
        <p:spPr>
          <a:xfrm>
            <a:off x="8449345" y="9833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8" name="正方形/長方形 347">
            <a:extLst>
              <a:ext uri="{FF2B5EF4-FFF2-40B4-BE49-F238E27FC236}">
                <a16:creationId xmlns:a16="http://schemas.microsoft.com/office/drawing/2014/main" id="{527B6AF7-5E46-4A63-8106-094942427735}"/>
              </a:ext>
            </a:extLst>
          </p:cNvPr>
          <p:cNvSpPr/>
          <p:nvPr/>
        </p:nvSpPr>
        <p:spPr>
          <a:xfrm>
            <a:off x="8448982" y="17094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50" name="コネクタ: カギ線 349">
            <a:extLst>
              <a:ext uri="{FF2B5EF4-FFF2-40B4-BE49-F238E27FC236}">
                <a16:creationId xmlns:a16="http://schemas.microsoft.com/office/drawing/2014/main" id="{6784A81F-CEEA-4B27-BE8F-6BC1F3F4E7EA}"/>
              </a:ext>
            </a:extLst>
          </p:cNvPr>
          <p:cNvCxnSpPr>
            <a:cxnSpLocks/>
            <a:stCxn id="347" idx="3"/>
            <a:endCxn id="351" idx="1"/>
          </p:cNvCxnSpPr>
          <p:nvPr/>
        </p:nvCxnSpPr>
        <p:spPr>
          <a:xfrm>
            <a:off x="8809345" y="1073310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正方形/長方形 350">
            <a:extLst>
              <a:ext uri="{FF2B5EF4-FFF2-40B4-BE49-F238E27FC236}">
                <a16:creationId xmlns:a16="http://schemas.microsoft.com/office/drawing/2014/main" id="{C1C2A48F-969B-4DFD-8EA3-AD0D3DFF567F}"/>
              </a:ext>
            </a:extLst>
          </p:cNvPr>
          <p:cNvSpPr/>
          <p:nvPr/>
        </p:nvSpPr>
        <p:spPr>
          <a:xfrm>
            <a:off x="9228309" y="98332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2" name="コネクタ: カギ線 351">
            <a:extLst>
              <a:ext uri="{FF2B5EF4-FFF2-40B4-BE49-F238E27FC236}">
                <a16:creationId xmlns:a16="http://schemas.microsoft.com/office/drawing/2014/main" id="{D2D695AF-2742-42A3-A536-60A7F22DAEBE}"/>
              </a:ext>
            </a:extLst>
          </p:cNvPr>
          <p:cNvCxnSpPr>
            <a:cxnSpLocks/>
            <a:stCxn id="346" idx="3"/>
            <a:endCxn id="353" idx="1"/>
          </p:cNvCxnSpPr>
          <p:nvPr/>
        </p:nvCxnSpPr>
        <p:spPr>
          <a:xfrm>
            <a:off x="8808982" y="1255535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正方形/長方形 352">
            <a:extLst>
              <a:ext uri="{FF2B5EF4-FFF2-40B4-BE49-F238E27FC236}">
                <a16:creationId xmlns:a16="http://schemas.microsoft.com/office/drawing/2014/main" id="{754CE26F-9C1D-4DDE-A038-27C5C15B25B6}"/>
              </a:ext>
            </a:extLst>
          </p:cNvPr>
          <p:cNvSpPr/>
          <p:nvPr/>
        </p:nvSpPr>
        <p:spPr>
          <a:xfrm>
            <a:off x="9227516" y="116571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4" name="コネクタ: カギ線 353">
            <a:extLst>
              <a:ext uri="{FF2B5EF4-FFF2-40B4-BE49-F238E27FC236}">
                <a16:creationId xmlns:a16="http://schemas.microsoft.com/office/drawing/2014/main" id="{ECEC0774-5558-4AF2-B437-98B01F7A9C13}"/>
              </a:ext>
            </a:extLst>
          </p:cNvPr>
          <p:cNvCxnSpPr>
            <a:cxnSpLocks/>
            <a:stCxn id="345" idx="3"/>
            <a:endCxn id="355" idx="1"/>
          </p:cNvCxnSpPr>
          <p:nvPr/>
        </p:nvCxnSpPr>
        <p:spPr>
          <a:xfrm>
            <a:off x="8808982" y="1437365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正方形/長方形 354">
            <a:extLst>
              <a:ext uri="{FF2B5EF4-FFF2-40B4-BE49-F238E27FC236}">
                <a16:creationId xmlns:a16="http://schemas.microsoft.com/office/drawing/2014/main" id="{98BF3243-3905-4A5F-A990-A7BE0883330C}"/>
              </a:ext>
            </a:extLst>
          </p:cNvPr>
          <p:cNvSpPr/>
          <p:nvPr/>
        </p:nvSpPr>
        <p:spPr>
          <a:xfrm>
            <a:off x="9227484" y="13476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6" name="コネクタ: カギ線 355">
            <a:extLst>
              <a:ext uri="{FF2B5EF4-FFF2-40B4-BE49-F238E27FC236}">
                <a16:creationId xmlns:a16="http://schemas.microsoft.com/office/drawing/2014/main" id="{DBF5223D-D674-4F9D-8FA5-E6AF8E177550}"/>
              </a:ext>
            </a:extLst>
          </p:cNvPr>
          <p:cNvCxnSpPr>
            <a:cxnSpLocks/>
            <a:stCxn id="344" idx="3"/>
            <a:endCxn id="357" idx="1"/>
          </p:cNvCxnSpPr>
          <p:nvPr/>
        </p:nvCxnSpPr>
        <p:spPr>
          <a:xfrm>
            <a:off x="8808619" y="1619598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正方形/長方形 356">
            <a:extLst>
              <a:ext uri="{FF2B5EF4-FFF2-40B4-BE49-F238E27FC236}">
                <a16:creationId xmlns:a16="http://schemas.microsoft.com/office/drawing/2014/main" id="{F8873A5B-50E7-4C24-A9CE-33A7D8F6C1FB}"/>
              </a:ext>
            </a:extLst>
          </p:cNvPr>
          <p:cNvSpPr/>
          <p:nvPr/>
        </p:nvSpPr>
        <p:spPr>
          <a:xfrm>
            <a:off x="9228341" y="15300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8" name="コネクタ: カギ線 357">
            <a:extLst>
              <a:ext uri="{FF2B5EF4-FFF2-40B4-BE49-F238E27FC236}">
                <a16:creationId xmlns:a16="http://schemas.microsoft.com/office/drawing/2014/main" id="{C132E371-C3A6-4B10-A034-437EF817F1D9}"/>
              </a:ext>
            </a:extLst>
          </p:cNvPr>
          <p:cNvCxnSpPr>
            <a:cxnSpLocks/>
            <a:stCxn id="348" idx="3"/>
            <a:endCxn id="359" idx="1"/>
          </p:cNvCxnSpPr>
          <p:nvPr/>
        </p:nvCxnSpPr>
        <p:spPr>
          <a:xfrm flipV="1">
            <a:off x="8808982" y="1799381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正方形/長方形 358">
            <a:extLst>
              <a:ext uri="{FF2B5EF4-FFF2-40B4-BE49-F238E27FC236}">
                <a16:creationId xmlns:a16="http://schemas.microsoft.com/office/drawing/2014/main" id="{2473536F-1D27-4032-A8A1-09704815B37B}"/>
              </a:ext>
            </a:extLst>
          </p:cNvPr>
          <p:cNvSpPr/>
          <p:nvPr/>
        </p:nvSpPr>
        <p:spPr>
          <a:xfrm>
            <a:off x="9226721" y="17093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2" name="コネクタ: カギ線 361">
            <a:extLst>
              <a:ext uri="{FF2B5EF4-FFF2-40B4-BE49-F238E27FC236}">
                <a16:creationId xmlns:a16="http://schemas.microsoft.com/office/drawing/2014/main" id="{88CCBEA0-9B9E-4EB0-B623-3F2831CA4223}"/>
              </a:ext>
            </a:extLst>
          </p:cNvPr>
          <p:cNvCxnSpPr>
            <a:cxnSpLocks/>
            <a:stCxn id="351" idx="3"/>
            <a:endCxn id="363" idx="1"/>
          </p:cNvCxnSpPr>
          <p:nvPr/>
        </p:nvCxnSpPr>
        <p:spPr>
          <a:xfrm flipV="1">
            <a:off x="9876309" y="107174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正方形/長方形 362">
            <a:extLst>
              <a:ext uri="{FF2B5EF4-FFF2-40B4-BE49-F238E27FC236}">
                <a16:creationId xmlns:a16="http://schemas.microsoft.com/office/drawing/2014/main" id="{0CEB6716-90DF-4E9F-A68F-2D7B62D4167E}"/>
              </a:ext>
            </a:extLst>
          </p:cNvPr>
          <p:cNvSpPr/>
          <p:nvPr/>
        </p:nvSpPr>
        <p:spPr>
          <a:xfrm>
            <a:off x="10071479" y="98174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4" name="コネクタ: カギ線 363">
            <a:extLst>
              <a:ext uri="{FF2B5EF4-FFF2-40B4-BE49-F238E27FC236}">
                <a16:creationId xmlns:a16="http://schemas.microsoft.com/office/drawing/2014/main" id="{772A8258-297E-4435-907F-0AE48AEB139B}"/>
              </a:ext>
            </a:extLst>
          </p:cNvPr>
          <p:cNvCxnSpPr>
            <a:cxnSpLocks/>
            <a:stCxn id="353" idx="3"/>
            <a:endCxn id="365" idx="1"/>
          </p:cNvCxnSpPr>
          <p:nvPr/>
        </p:nvCxnSpPr>
        <p:spPr>
          <a:xfrm flipV="1">
            <a:off x="9875516" y="125412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正方形/長方形 364">
            <a:extLst>
              <a:ext uri="{FF2B5EF4-FFF2-40B4-BE49-F238E27FC236}">
                <a16:creationId xmlns:a16="http://schemas.microsoft.com/office/drawing/2014/main" id="{E9DDB204-0A1A-4974-8C84-DDDE30A7A5F0}"/>
              </a:ext>
            </a:extLst>
          </p:cNvPr>
          <p:cNvSpPr/>
          <p:nvPr/>
        </p:nvSpPr>
        <p:spPr>
          <a:xfrm>
            <a:off x="10070686" y="116412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6" name="コネクタ: カギ線 365">
            <a:extLst>
              <a:ext uri="{FF2B5EF4-FFF2-40B4-BE49-F238E27FC236}">
                <a16:creationId xmlns:a16="http://schemas.microsoft.com/office/drawing/2014/main" id="{1F29AF34-0270-4D14-A127-B8E0ACA71685}"/>
              </a:ext>
            </a:extLst>
          </p:cNvPr>
          <p:cNvCxnSpPr>
            <a:cxnSpLocks/>
            <a:stCxn id="355" idx="3"/>
            <a:endCxn id="367" idx="1"/>
          </p:cNvCxnSpPr>
          <p:nvPr/>
        </p:nvCxnSpPr>
        <p:spPr>
          <a:xfrm flipV="1">
            <a:off x="9875484" y="143610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正方形/長方形 366">
            <a:extLst>
              <a:ext uri="{FF2B5EF4-FFF2-40B4-BE49-F238E27FC236}">
                <a16:creationId xmlns:a16="http://schemas.microsoft.com/office/drawing/2014/main" id="{034FB51E-8745-4E94-8C6A-B7FE9A803DB5}"/>
              </a:ext>
            </a:extLst>
          </p:cNvPr>
          <p:cNvSpPr/>
          <p:nvPr/>
        </p:nvSpPr>
        <p:spPr>
          <a:xfrm>
            <a:off x="10070654" y="13461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8" name="コネクタ: カギ線 367">
            <a:extLst>
              <a:ext uri="{FF2B5EF4-FFF2-40B4-BE49-F238E27FC236}">
                <a16:creationId xmlns:a16="http://schemas.microsoft.com/office/drawing/2014/main" id="{E2C8EB7F-F91C-4BE4-86FF-365CBA98FBF3}"/>
              </a:ext>
            </a:extLst>
          </p:cNvPr>
          <p:cNvCxnSpPr>
            <a:cxnSpLocks/>
            <a:stCxn id="357" idx="3"/>
            <a:endCxn id="369" idx="1"/>
          </p:cNvCxnSpPr>
          <p:nvPr/>
        </p:nvCxnSpPr>
        <p:spPr>
          <a:xfrm flipV="1">
            <a:off x="9876341" y="161846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8A9EE3ED-ED6F-49BF-98D8-D92EC240C87C}"/>
              </a:ext>
            </a:extLst>
          </p:cNvPr>
          <p:cNvSpPr/>
          <p:nvPr/>
        </p:nvSpPr>
        <p:spPr>
          <a:xfrm>
            <a:off x="10071511" y="15284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0" name="コネクタ: カギ線 369">
            <a:extLst>
              <a:ext uri="{FF2B5EF4-FFF2-40B4-BE49-F238E27FC236}">
                <a16:creationId xmlns:a16="http://schemas.microsoft.com/office/drawing/2014/main" id="{9184EF81-98B6-42B1-98C1-2F8E9CF0D14F}"/>
              </a:ext>
            </a:extLst>
          </p:cNvPr>
          <p:cNvCxnSpPr>
            <a:cxnSpLocks/>
            <a:stCxn id="359" idx="3"/>
            <a:endCxn id="371" idx="1"/>
          </p:cNvCxnSpPr>
          <p:nvPr/>
        </p:nvCxnSpPr>
        <p:spPr>
          <a:xfrm flipV="1">
            <a:off x="9874721" y="179779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正方形/長方形 370">
            <a:extLst>
              <a:ext uri="{FF2B5EF4-FFF2-40B4-BE49-F238E27FC236}">
                <a16:creationId xmlns:a16="http://schemas.microsoft.com/office/drawing/2014/main" id="{6EE7B002-A671-46E8-961C-909F987B01BD}"/>
              </a:ext>
            </a:extLst>
          </p:cNvPr>
          <p:cNvSpPr/>
          <p:nvPr/>
        </p:nvSpPr>
        <p:spPr>
          <a:xfrm>
            <a:off x="10069891" y="17077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4" name="正方形/長方形 373">
            <a:extLst>
              <a:ext uri="{FF2B5EF4-FFF2-40B4-BE49-F238E27FC236}">
                <a16:creationId xmlns:a16="http://schemas.microsoft.com/office/drawing/2014/main" id="{7C7D7356-2192-4BAA-A7F7-535EC3F16D72}"/>
              </a:ext>
            </a:extLst>
          </p:cNvPr>
          <p:cNvSpPr/>
          <p:nvPr/>
        </p:nvSpPr>
        <p:spPr>
          <a:xfrm>
            <a:off x="10756945" y="98379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5" name="正方形/長方形 374">
            <a:extLst>
              <a:ext uri="{FF2B5EF4-FFF2-40B4-BE49-F238E27FC236}">
                <a16:creationId xmlns:a16="http://schemas.microsoft.com/office/drawing/2014/main" id="{BCD2A766-9303-46D8-9BBB-B22475D183AF}"/>
              </a:ext>
            </a:extLst>
          </p:cNvPr>
          <p:cNvSpPr/>
          <p:nvPr/>
        </p:nvSpPr>
        <p:spPr>
          <a:xfrm>
            <a:off x="10756152" y="116617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6" name="正方形/長方形 375">
            <a:extLst>
              <a:ext uri="{FF2B5EF4-FFF2-40B4-BE49-F238E27FC236}">
                <a16:creationId xmlns:a16="http://schemas.microsoft.com/office/drawing/2014/main" id="{B2524928-5092-4C9A-A45A-1C083F5F9863}"/>
              </a:ext>
            </a:extLst>
          </p:cNvPr>
          <p:cNvSpPr/>
          <p:nvPr/>
        </p:nvSpPr>
        <p:spPr>
          <a:xfrm>
            <a:off x="10756120" y="134815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7" name="正方形/長方形 376">
            <a:extLst>
              <a:ext uri="{FF2B5EF4-FFF2-40B4-BE49-F238E27FC236}">
                <a16:creationId xmlns:a16="http://schemas.microsoft.com/office/drawing/2014/main" id="{A149A8AA-CC51-48E4-8185-BB6C18CA45DF}"/>
              </a:ext>
            </a:extLst>
          </p:cNvPr>
          <p:cNvSpPr/>
          <p:nvPr/>
        </p:nvSpPr>
        <p:spPr>
          <a:xfrm>
            <a:off x="10756977" y="153051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8A2CB2EB-4891-47E6-BC25-6FBCA9C26A2D}"/>
              </a:ext>
            </a:extLst>
          </p:cNvPr>
          <p:cNvSpPr/>
          <p:nvPr/>
        </p:nvSpPr>
        <p:spPr>
          <a:xfrm>
            <a:off x="10755357" y="170984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F814A714-3EDE-44D0-8C8A-BC1C75108E0A}"/>
              </a:ext>
            </a:extLst>
          </p:cNvPr>
          <p:cNvSpPr/>
          <p:nvPr/>
        </p:nvSpPr>
        <p:spPr>
          <a:xfrm>
            <a:off x="8447895" y="268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AC86900B-B662-4202-A77B-24ECF4CC63EA}"/>
              </a:ext>
            </a:extLst>
          </p:cNvPr>
          <p:cNvSpPr/>
          <p:nvPr/>
        </p:nvSpPr>
        <p:spPr>
          <a:xfrm>
            <a:off x="8447895" y="25077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36AF9D5B-8143-4C13-BA2F-94EB98667715}"/>
              </a:ext>
            </a:extLst>
          </p:cNvPr>
          <p:cNvSpPr/>
          <p:nvPr/>
        </p:nvSpPr>
        <p:spPr>
          <a:xfrm>
            <a:off x="8448258" y="232554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421" name="コネクタ: カギ線 420">
            <a:extLst>
              <a:ext uri="{FF2B5EF4-FFF2-40B4-BE49-F238E27FC236}">
                <a16:creationId xmlns:a16="http://schemas.microsoft.com/office/drawing/2014/main" id="{CA07F046-F475-466A-8114-C1388A85AF79}"/>
              </a:ext>
            </a:extLst>
          </p:cNvPr>
          <p:cNvCxnSpPr>
            <a:cxnSpLocks/>
            <a:stCxn id="419" idx="3"/>
            <a:endCxn id="422" idx="1"/>
          </p:cNvCxnSpPr>
          <p:nvPr/>
        </p:nvCxnSpPr>
        <p:spPr>
          <a:xfrm>
            <a:off x="8808258" y="2415543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正方形/長方形 421">
            <a:extLst>
              <a:ext uri="{FF2B5EF4-FFF2-40B4-BE49-F238E27FC236}">
                <a16:creationId xmlns:a16="http://schemas.microsoft.com/office/drawing/2014/main" id="{A2B08C39-04E6-4209-A98E-3626FC5078E1}"/>
              </a:ext>
            </a:extLst>
          </p:cNvPr>
          <p:cNvSpPr/>
          <p:nvPr/>
        </p:nvSpPr>
        <p:spPr>
          <a:xfrm>
            <a:off x="9227222" y="23255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3" name="コネクタ: カギ線 422">
            <a:extLst>
              <a:ext uri="{FF2B5EF4-FFF2-40B4-BE49-F238E27FC236}">
                <a16:creationId xmlns:a16="http://schemas.microsoft.com/office/drawing/2014/main" id="{EB200347-B673-4929-A336-2E71238F95A7}"/>
              </a:ext>
            </a:extLst>
          </p:cNvPr>
          <p:cNvCxnSpPr>
            <a:cxnSpLocks/>
            <a:stCxn id="418" idx="3"/>
            <a:endCxn id="424" idx="1"/>
          </p:cNvCxnSpPr>
          <p:nvPr/>
        </p:nvCxnSpPr>
        <p:spPr>
          <a:xfrm>
            <a:off x="8807895" y="2597768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正方形/長方形 423">
            <a:extLst>
              <a:ext uri="{FF2B5EF4-FFF2-40B4-BE49-F238E27FC236}">
                <a16:creationId xmlns:a16="http://schemas.microsoft.com/office/drawing/2014/main" id="{29049B71-6C4F-4E9E-868F-9D35E086FF91}"/>
              </a:ext>
            </a:extLst>
          </p:cNvPr>
          <p:cNvSpPr/>
          <p:nvPr/>
        </p:nvSpPr>
        <p:spPr>
          <a:xfrm>
            <a:off x="9226429" y="250794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5" name="コネクタ: カギ線 424">
            <a:extLst>
              <a:ext uri="{FF2B5EF4-FFF2-40B4-BE49-F238E27FC236}">
                <a16:creationId xmlns:a16="http://schemas.microsoft.com/office/drawing/2014/main" id="{22ADE6BB-D670-4BCF-88AA-08A080D98FEB}"/>
              </a:ext>
            </a:extLst>
          </p:cNvPr>
          <p:cNvCxnSpPr>
            <a:cxnSpLocks/>
            <a:stCxn id="417" idx="3"/>
            <a:endCxn id="426" idx="1"/>
          </p:cNvCxnSpPr>
          <p:nvPr/>
        </p:nvCxnSpPr>
        <p:spPr>
          <a:xfrm>
            <a:off x="8807895" y="2779598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正方形/長方形 425">
            <a:extLst>
              <a:ext uri="{FF2B5EF4-FFF2-40B4-BE49-F238E27FC236}">
                <a16:creationId xmlns:a16="http://schemas.microsoft.com/office/drawing/2014/main" id="{B0871CDB-8BA0-493C-90B2-F9AEAC440986}"/>
              </a:ext>
            </a:extLst>
          </p:cNvPr>
          <p:cNvSpPr/>
          <p:nvPr/>
        </p:nvSpPr>
        <p:spPr>
          <a:xfrm>
            <a:off x="9226397" y="26899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1" name="コネクタ: カギ線 430">
            <a:extLst>
              <a:ext uri="{FF2B5EF4-FFF2-40B4-BE49-F238E27FC236}">
                <a16:creationId xmlns:a16="http://schemas.microsoft.com/office/drawing/2014/main" id="{3E0C160C-79F6-44AA-A135-4107D42A467A}"/>
              </a:ext>
            </a:extLst>
          </p:cNvPr>
          <p:cNvCxnSpPr>
            <a:cxnSpLocks/>
            <a:stCxn id="422" idx="3"/>
            <a:endCxn id="432" idx="1"/>
          </p:cNvCxnSpPr>
          <p:nvPr/>
        </p:nvCxnSpPr>
        <p:spPr>
          <a:xfrm flipV="1">
            <a:off x="9875222" y="241397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正方形/長方形 431">
            <a:extLst>
              <a:ext uri="{FF2B5EF4-FFF2-40B4-BE49-F238E27FC236}">
                <a16:creationId xmlns:a16="http://schemas.microsoft.com/office/drawing/2014/main" id="{E2A27AD8-AED6-4A77-B2D2-F1253C39FEE0}"/>
              </a:ext>
            </a:extLst>
          </p:cNvPr>
          <p:cNvSpPr/>
          <p:nvPr/>
        </p:nvSpPr>
        <p:spPr>
          <a:xfrm>
            <a:off x="10070392" y="23239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3" name="コネクタ: カギ線 432">
            <a:extLst>
              <a:ext uri="{FF2B5EF4-FFF2-40B4-BE49-F238E27FC236}">
                <a16:creationId xmlns:a16="http://schemas.microsoft.com/office/drawing/2014/main" id="{53C8BFC0-DD22-4C14-B0A6-ADD934C189F3}"/>
              </a:ext>
            </a:extLst>
          </p:cNvPr>
          <p:cNvCxnSpPr>
            <a:cxnSpLocks/>
            <a:stCxn id="424" idx="3"/>
            <a:endCxn id="434" idx="1"/>
          </p:cNvCxnSpPr>
          <p:nvPr/>
        </p:nvCxnSpPr>
        <p:spPr>
          <a:xfrm flipV="1">
            <a:off x="9874429" y="259635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正方形/長方形 433">
            <a:extLst>
              <a:ext uri="{FF2B5EF4-FFF2-40B4-BE49-F238E27FC236}">
                <a16:creationId xmlns:a16="http://schemas.microsoft.com/office/drawing/2014/main" id="{4FD37403-E5C1-4939-8751-DA12217D6852}"/>
              </a:ext>
            </a:extLst>
          </p:cNvPr>
          <p:cNvSpPr/>
          <p:nvPr/>
        </p:nvSpPr>
        <p:spPr>
          <a:xfrm>
            <a:off x="10069599" y="25063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5" name="コネクタ: カギ線 434">
            <a:extLst>
              <a:ext uri="{FF2B5EF4-FFF2-40B4-BE49-F238E27FC236}">
                <a16:creationId xmlns:a16="http://schemas.microsoft.com/office/drawing/2014/main" id="{2DABDBCD-8C6D-445F-9F4A-3BE544E29E00}"/>
              </a:ext>
            </a:extLst>
          </p:cNvPr>
          <p:cNvCxnSpPr>
            <a:cxnSpLocks/>
            <a:stCxn id="426" idx="3"/>
            <a:endCxn id="436" idx="1"/>
          </p:cNvCxnSpPr>
          <p:nvPr/>
        </p:nvCxnSpPr>
        <p:spPr>
          <a:xfrm flipV="1">
            <a:off x="9874397" y="277833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正方形/長方形 435">
            <a:extLst>
              <a:ext uri="{FF2B5EF4-FFF2-40B4-BE49-F238E27FC236}">
                <a16:creationId xmlns:a16="http://schemas.microsoft.com/office/drawing/2014/main" id="{7CA4EE52-ED91-4073-8DD6-E82875459D44}"/>
              </a:ext>
            </a:extLst>
          </p:cNvPr>
          <p:cNvSpPr/>
          <p:nvPr/>
        </p:nvSpPr>
        <p:spPr>
          <a:xfrm>
            <a:off x="10069567" y="2688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5DE7F77D-A130-4246-BD39-71F49D3F8181}"/>
              </a:ext>
            </a:extLst>
          </p:cNvPr>
          <p:cNvSpPr/>
          <p:nvPr/>
        </p:nvSpPr>
        <p:spPr>
          <a:xfrm>
            <a:off x="10755858" y="232602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2" name="正方形/長方形 441">
            <a:extLst>
              <a:ext uri="{FF2B5EF4-FFF2-40B4-BE49-F238E27FC236}">
                <a16:creationId xmlns:a16="http://schemas.microsoft.com/office/drawing/2014/main" id="{AFBBED5E-5AFD-4B28-889E-8A7382AB12B1}"/>
              </a:ext>
            </a:extLst>
          </p:cNvPr>
          <p:cNvSpPr/>
          <p:nvPr/>
        </p:nvSpPr>
        <p:spPr>
          <a:xfrm>
            <a:off x="10755065" y="250841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3" name="正方形/長方形 442">
            <a:extLst>
              <a:ext uri="{FF2B5EF4-FFF2-40B4-BE49-F238E27FC236}">
                <a16:creationId xmlns:a16="http://schemas.microsoft.com/office/drawing/2014/main" id="{18C9DFF3-4EF6-4E86-8E79-59BE3B23EC63}"/>
              </a:ext>
            </a:extLst>
          </p:cNvPr>
          <p:cNvSpPr/>
          <p:nvPr/>
        </p:nvSpPr>
        <p:spPr>
          <a:xfrm>
            <a:off x="10755033" y="269039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B889D3BC-419D-4590-B6F4-7919CFD7C1F3}"/>
              </a:ext>
            </a:extLst>
          </p:cNvPr>
          <p:cNvSpPr/>
          <p:nvPr/>
        </p:nvSpPr>
        <p:spPr>
          <a:xfrm>
            <a:off x="8447895" y="30532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8861522-CA06-4665-971C-DF360B35AF6D}"/>
              </a:ext>
            </a:extLst>
          </p:cNvPr>
          <p:cNvSpPr/>
          <p:nvPr/>
        </p:nvSpPr>
        <p:spPr>
          <a:xfrm>
            <a:off x="8447895" y="287143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24" name="コネクタ: カギ線 123">
            <a:extLst>
              <a:ext uri="{FF2B5EF4-FFF2-40B4-BE49-F238E27FC236}">
                <a16:creationId xmlns:a16="http://schemas.microsoft.com/office/drawing/2014/main" id="{A4E6405B-2FA0-4825-A597-257C3B355614}"/>
              </a:ext>
            </a:extLst>
          </p:cNvPr>
          <p:cNvCxnSpPr>
            <a:cxnSpLocks/>
            <a:stCxn id="123" idx="3"/>
            <a:endCxn id="125" idx="1"/>
          </p:cNvCxnSpPr>
          <p:nvPr/>
        </p:nvCxnSpPr>
        <p:spPr>
          <a:xfrm>
            <a:off x="8807895" y="2961438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DDF68AF3-D48A-4618-8A87-DADD5E1C57DF}"/>
              </a:ext>
            </a:extLst>
          </p:cNvPr>
          <p:cNvSpPr/>
          <p:nvPr/>
        </p:nvSpPr>
        <p:spPr>
          <a:xfrm>
            <a:off x="9226429" y="287161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6" name="コネクタ: カギ線 125">
            <a:extLst>
              <a:ext uri="{FF2B5EF4-FFF2-40B4-BE49-F238E27FC236}">
                <a16:creationId xmlns:a16="http://schemas.microsoft.com/office/drawing/2014/main" id="{622BE8DC-2870-4630-AF9D-E51E2B7FDC56}"/>
              </a:ext>
            </a:extLst>
          </p:cNvPr>
          <p:cNvCxnSpPr>
            <a:cxnSpLocks/>
            <a:stCxn id="122" idx="3"/>
            <a:endCxn id="127" idx="1"/>
          </p:cNvCxnSpPr>
          <p:nvPr/>
        </p:nvCxnSpPr>
        <p:spPr>
          <a:xfrm>
            <a:off x="8807895" y="3143268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6F75E942-2678-4FB5-AB36-DB7CA5266C55}"/>
              </a:ext>
            </a:extLst>
          </p:cNvPr>
          <p:cNvSpPr/>
          <p:nvPr/>
        </p:nvSpPr>
        <p:spPr>
          <a:xfrm>
            <a:off x="9226397" y="305359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8" name="コネクタ: カギ線 127">
            <a:extLst>
              <a:ext uri="{FF2B5EF4-FFF2-40B4-BE49-F238E27FC236}">
                <a16:creationId xmlns:a16="http://schemas.microsoft.com/office/drawing/2014/main" id="{5B39E28B-8107-47D3-9FCF-BF171F5653B4}"/>
              </a:ext>
            </a:extLst>
          </p:cNvPr>
          <p:cNvCxnSpPr>
            <a:cxnSpLocks/>
            <a:stCxn id="125" idx="3"/>
            <a:endCxn id="129" idx="1"/>
          </p:cNvCxnSpPr>
          <p:nvPr/>
        </p:nvCxnSpPr>
        <p:spPr>
          <a:xfrm flipV="1">
            <a:off x="9874429" y="296002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97A67C69-A704-4F32-BD34-F281CBFEF5AF}"/>
              </a:ext>
            </a:extLst>
          </p:cNvPr>
          <p:cNvSpPr/>
          <p:nvPr/>
        </p:nvSpPr>
        <p:spPr>
          <a:xfrm>
            <a:off x="10069599" y="28700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0" name="コネクタ: カギ線 129">
            <a:extLst>
              <a:ext uri="{FF2B5EF4-FFF2-40B4-BE49-F238E27FC236}">
                <a16:creationId xmlns:a16="http://schemas.microsoft.com/office/drawing/2014/main" id="{4DAB8647-E7DB-45C3-8382-08E8CD33441B}"/>
              </a:ext>
            </a:extLst>
          </p:cNvPr>
          <p:cNvCxnSpPr>
            <a:cxnSpLocks/>
            <a:stCxn id="127" idx="3"/>
            <a:endCxn id="131" idx="1"/>
          </p:cNvCxnSpPr>
          <p:nvPr/>
        </p:nvCxnSpPr>
        <p:spPr>
          <a:xfrm flipV="1">
            <a:off x="9874397" y="314200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A08F8A4A-535E-4D7B-A616-C8E9D12AE436}"/>
              </a:ext>
            </a:extLst>
          </p:cNvPr>
          <p:cNvSpPr/>
          <p:nvPr/>
        </p:nvSpPr>
        <p:spPr>
          <a:xfrm>
            <a:off x="10069567" y="305200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EF32CB25-E3B8-4D79-9F25-0FA6362A90F4}"/>
              </a:ext>
            </a:extLst>
          </p:cNvPr>
          <p:cNvSpPr/>
          <p:nvPr/>
        </p:nvSpPr>
        <p:spPr>
          <a:xfrm>
            <a:off x="10755065" y="287208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68B03580-B61C-43B5-AFD5-84B1F61116BC}"/>
              </a:ext>
            </a:extLst>
          </p:cNvPr>
          <p:cNvSpPr/>
          <p:nvPr/>
        </p:nvSpPr>
        <p:spPr>
          <a:xfrm>
            <a:off x="10755033" y="305406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14XX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E832948E-4B82-492F-8BF9-8ED6CE6C0DF1}"/>
              </a:ext>
            </a:extLst>
          </p:cNvPr>
          <p:cNvSpPr/>
          <p:nvPr/>
        </p:nvSpPr>
        <p:spPr>
          <a:xfrm>
            <a:off x="812874" y="1897236"/>
            <a:ext cx="2157942" cy="12440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CG-WLR300GNZ</a:t>
            </a:r>
            <a:r>
              <a:rPr lang="ja-JP" altLang="en-US" sz="600" dirty="0">
                <a:solidFill>
                  <a:srgbClr val="FF0000"/>
                </a:solidFill>
              </a:rPr>
              <a:t>は全室ではなく、下記部屋番号のみ設置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※</a:t>
            </a:r>
            <a:r>
              <a:rPr lang="ja-JP" altLang="en-US" sz="600" dirty="0">
                <a:solidFill>
                  <a:srgbClr val="FF0000"/>
                </a:solidFill>
              </a:rPr>
              <a:t>系統図上はどの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から配線されているか不明なため、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ja-JP" altLang="en-US" sz="600" dirty="0">
                <a:solidFill>
                  <a:srgbClr val="FF0000"/>
                </a:solidFill>
              </a:rPr>
              <a:t>　現状では全接続先に記載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1402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1406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1410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1415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1418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1420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1423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59C0136A-8D6D-4106-BB55-6B7994284752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037842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E2654621-30B9-496C-B440-304764515375}"/>
              </a:ext>
            </a:extLst>
          </p:cNvPr>
          <p:cNvSpPr/>
          <p:nvPr/>
        </p:nvSpPr>
        <p:spPr>
          <a:xfrm>
            <a:off x="188532" y="154456"/>
            <a:ext cx="5979920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12/15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2038" y="999803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別紙⑩（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2602381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78298" y="99909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18533" y="1089093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2791443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15F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66" name="正方形/長方形 265">
            <a:extLst>
              <a:ext uri="{FF2B5EF4-FFF2-40B4-BE49-F238E27FC236}">
                <a16:creationId xmlns:a16="http://schemas.microsoft.com/office/drawing/2014/main" id="{6F049A0B-93BF-42AB-BFF0-97135FCA15C0}"/>
              </a:ext>
            </a:extLst>
          </p:cNvPr>
          <p:cNvSpPr/>
          <p:nvPr/>
        </p:nvSpPr>
        <p:spPr>
          <a:xfrm>
            <a:off x="3835941" y="222564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7" name="正方形/長方形 266">
            <a:extLst>
              <a:ext uri="{FF2B5EF4-FFF2-40B4-BE49-F238E27FC236}">
                <a16:creationId xmlns:a16="http://schemas.microsoft.com/office/drawing/2014/main" id="{9F6E3BEB-D2BB-41DB-914C-BA8245BBCCD9}"/>
              </a:ext>
            </a:extLst>
          </p:cNvPr>
          <p:cNvSpPr/>
          <p:nvPr/>
        </p:nvSpPr>
        <p:spPr>
          <a:xfrm>
            <a:off x="3836304" y="204340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8" name="正方形/長方形 267">
            <a:extLst>
              <a:ext uri="{FF2B5EF4-FFF2-40B4-BE49-F238E27FC236}">
                <a16:creationId xmlns:a16="http://schemas.microsoft.com/office/drawing/2014/main" id="{351F5CCD-0B81-405C-BAC4-31A635A48550}"/>
              </a:ext>
            </a:extLst>
          </p:cNvPr>
          <p:cNvSpPr/>
          <p:nvPr/>
        </p:nvSpPr>
        <p:spPr>
          <a:xfrm>
            <a:off x="3836304" y="186157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0" name="正方形/長方形 269">
            <a:extLst>
              <a:ext uri="{FF2B5EF4-FFF2-40B4-BE49-F238E27FC236}">
                <a16:creationId xmlns:a16="http://schemas.microsoft.com/office/drawing/2014/main" id="{9450D0BF-3F01-4BA5-8241-368E24BC60A9}"/>
              </a:ext>
            </a:extLst>
          </p:cNvPr>
          <p:cNvSpPr/>
          <p:nvPr/>
        </p:nvSpPr>
        <p:spPr>
          <a:xfrm>
            <a:off x="3836304" y="240554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1" name="正方形/長方形 270">
            <a:extLst>
              <a:ext uri="{FF2B5EF4-FFF2-40B4-BE49-F238E27FC236}">
                <a16:creationId xmlns:a16="http://schemas.microsoft.com/office/drawing/2014/main" id="{B3699A7A-9C9F-4B70-8E7F-353BA6427548}"/>
              </a:ext>
            </a:extLst>
          </p:cNvPr>
          <p:cNvSpPr/>
          <p:nvPr/>
        </p:nvSpPr>
        <p:spPr>
          <a:xfrm>
            <a:off x="3836176" y="258939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2" name="正方形/長方形 271">
            <a:extLst>
              <a:ext uri="{FF2B5EF4-FFF2-40B4-BE49-F238E27FC236}">
                <a16:creationId xmlns:a16="http://schemas.microsoft.com/office/drawing/2014/main" id="{C0A355F7-8536-44EE-8EEB-78BFEB604C53}"/>
              </a:ext>
            </a:extLst>
          </p:cNvPr>
          <p:cNvSpPr/>
          <p:nvPr/>
        </p:nvSpPr>
        <p:spPr>
          <a:xfrm>
            <a:off x="3836335" y="2771834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3" name="正方形/長方形 272">
            <a:extLst>
              <a:ext uri="{FF2B5EF4-FFF2-40B4-BE49-F238E27FC236}">
                <a16:creationId xmlns:a16="http://schemas.microsoft.com/office/drawing/2014/main" id="{6D367DD5-0E77-44A1-A49B-E2DE31BABF16}"/>
              </a:ext>
            </a:extLst>
          </p:cNvPr>
          <p:cNvSpPr/>
          <p:nvPr/>
        </p:nvSpPr>
        <p:spPr>
          <a:xfrm>
            <a:off x="3835021" y="295328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4" name="正方形/長方形 273">
            <a:extLst>
              <a:ext uri="{FF2B5EF4-FFF2-40B4-BE49-F238E27FC236}">
                <a16:creationId xmlns:a16="http://schemas.microsoft.com/office/drawing/2014/main" id="{6DCB404C-F9C5-400E-A69C-59D09EE9129F}"/>
              </a:ext>
            </a:extLst>
          </p:cNvPr>
          <p:cNvSpPr/>
          <p:nvPr/>
        </p:nvSpPr>
        <p:spPr>
          <a:xfrm>
            <a:off x="3835180" y="3135724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77" name="コネクタ: カギ線 276">
            <a:extLst>
              <a:ext uri="{FF2B5EF4-FFF2-40B4-BE49-F238E27FC236}">
                <a16:creationId xmlns:a16="http://schemas.microsoft.com/office/drawing/2014/main" id="{5F16F7A7-9A45-42AF-9F33-B84F98A4238A}"/>
              </a:ext>
            </a:extLst>
          </p:cNvPr>
          <p:cNvCxnSpPr>
            <a:cxnSpLocks/>
            <a:stCxn id="268" idx="3"/>
            <a:endCxn id="278" idx="1"/>
          </p:cNvCxnSpPr>
          <p:nvPr/>
        </p:nvCxnSpPr>
        <p:spPr>
          <a:xfrm>
            <a:off x="4196304" y="1951577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正方形/長方形 277">
            <a:extLst>
              <a:ext uri="{FF2B5EF4-FFF2-40B4-BE49-F238E27FC236}">
                <a16:creationId xmlns:a16="http://schemas.microsoft.com/office/drawing/2014/main" id="{36D4CA76-FE04-492C-88EA-0290353A9932}"/>
              </a:ext>
            </a:extLst>
          </p:cNvPr>
          <p:cNvSpPr/>
          <p:nvPr/>
        </p:nvSpPr>
        <p:spPr>
          <a:xfrm>
            <a:off x="5067807" y="186175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79" name="コネクタ: カギ線 278">
            <a:extLst>
              <a:ext uri="{FF2B5EF4-FFF2-40B4-BE49-F238E27FC236}">
                <a16:creationId xmlns:a16="http://schemas.microsoft.com/office/drawing/2014/main" id="{7C84400C-3990-4D51-B0F1-9C29D7417557}"/>
              </a:ext>
            </a:extLst>
          </p:cNvPr>
          <p:cNvCxnSpPr>
            <a:cxnSpLocks/>
            <a:stCxn id="267" idx="3"/>
            <a:endCxn id="280" idx="1"/>
          </p:cNvCxnSpPr>
          <p:nvPr/>
        </p:nvCxnSpPr>
        <p:spPr>
          <a:xfrm>
            <a:off x="4196304" y="2133407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524F3C0C-B5F6-4063-AE18-A69F84A1217F}"/>
              </a:ext>
            </a:extLst>
          </p:cNvPr>
          <p:cNvSpPr/>
          <p:nvPr/>
        </p:nvSpPr>
        <p:spPr>
          <a:xfrm>
            <a:off x="5067775" y="204373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1" name="コネクタ: カギ線 280">
            <a:extLst>
              <a:ext uri="{FF2B5EF4-FFF2-40B4-BE49-F238E27FC236}">
                <a16:creationId xmlns:a16="http://schemas.microsoft.com/office/drawing/2014/main" id="{1EFB292F-92ED-4DB0-A2CD-54A760059195}"/>
              </a:ext>
            </a:extLst>
          </p:cNvPr>
          <p:cNvCxnSpPr>
            <a:cxnSpLocks/>
            <a:stCxn id="266" idx="3"/>
            <a:endCxn id="282" idx="1"/>
          </p:cNvCxnSpPr>
          <p:nvPr/>
        </p:nvCxnSpPr>
        <p:spPr>
          <a:xfrm>
            <a:off x="4195941" y="2315640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8529E445-07DB-4717-8FEE-4A706892F7B3}"/>
              </a:ext>
            </a:extLst>
          </p:cNvPr>
          <p:cNvSpPr/>
          <p:nvPr/>
        </p:nvSpPr>
        <p:spPr>
          <a:xfrm>
            <a:off x="5068632" y="22260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3" name="コネクタ: カギ線 282">
            <a:extLst>
              <a:ext uri="{FF2B5EF4-FFF2-40B4-BE49-F238E27FC236}">
                <a16:creationId xmlns:a16="http://schemas.microsoft.com/office/drawing/2014/main" id="{26B18EB5-D7ED-41AF-931A-F215D4658430}"/>
              </a:ext>
            </a:extLst>
          </p:cNvPr>
          <p:cNvCxnSpPr>
            <a:cxnSpLocks/>
            <a:stCxn id="270" idx="3"/>
            <a:endCxn id="284" idx="1"/>
          </p:cNvCxnSpPr>
          <p:nvPr/>
        </p:nvCxnSpPr>
        <p:spPr>
          <a:xfrm flipV="1">
            <a:off x="4196304" y="2495423"/>
            <a:ext cx="870708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6434C2FF-0C55-46D6-9552-F44F3D045BBD}"/>
              </a:ext>
            </a:extLst>
          </p:cNvPr>
          <p:cNvSpPr/>
          <p:nvPr/>
        </p:nvSpPr>
        <p:spPr>
          <a:xfrm>
            <a:off x="5067012" y="240542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5" name="コネクタ: カギ線 284">
            <a:extLst>
              <a:ext uri="{FF2B5EF4-FFF2-40B4-BE49-F238E27FC236}">
                <a16:creationId xmlns:a16="http://schemas.microsoft.com/office/drawing/2014/main" id="{1B27C963-3E54-4841-A159-554A60C5CD01}"/>
              </a:ext>
            </a:extLst>
          </p:cNvPr>
          <p:cNvCxnSpPr>
            <a:cxnSpLocks/>
            <a:stCxn id="271" idx="3"/>
            <a:endCxn id="286" idx="1"/>
          </p:cNvCxnSpPr>
          <p:nvPr/>
        </p:nvCxnSpPr>
        <p:spPr>
          <a:xfrm flipV="1">
            <a:off x="4196176" y="2678873"/>
            <a:ext cx="869749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正方形/長方形 285">
            <a:extLst>
              <a:ext uri="{FF2B5EF4-FFF2-40B4-BE49-F238E27FC236}">
                <a16:creationId xmlns:a16="http://schemas.microsoft.com/office/drawing/2014/main" id="{C70E9F54-F60A-4E36-825A-5614D327E8BD}"/>
              </a:ext>
            </a:extLst>
          </p:cNvPr>
          <p:cNvSpPr/>
          <p:nvPr/>
        </p:nvSpPr>
        <p:spPr>
          <a:xfrm>
            <a:off x="5065925" y="258887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7" name="コネクタ: カギ線 286">
            <a:extLst>
              <a:ext uri="{FF2B5EF4-FFF2-40B4-BE49-F238E27FC236}">
                <a16:creationId xmlns:a16="http://schemas.microsoft.com/office/drawing/2014/main" id="{E9FBE349-DBDA-40F8-B528-0CF1D66C9A5C}"/>
              </a:ext>
            </a:extLst>
          </p:cNvPr>
          <p:cNvCxnSpPr>
            <a:cxnSpLocks/>
            <a:stCxn id="272" idx="3"/>
            <a:endCxn id="288" idx="1"/>
          </p:cNvCxnSpPr>
          <p:nvPr/>
        </p:nvCxnSpPr>
        <p:spPr>
          <a:xfrm>
            <a:off x="4196335" y="2861834"/>
            <a:ext cx="869558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5E1EDD2F-C89D-45AD-9479-DE7AC718F881}"/>
              </a:ext>
            </a:extLst>
          </p:cNvPr>
          <p:cNvSpPr/>
          <p:nvPr/>
        </p:nvSpPr>
        <p:spPr>
          <a:xfrm>
            <a:off x="5065893" y="277243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9" name="コネクタ: カギ線 288">
            <a:extLst>
              <a:ext uri="{FF2B5EF4-FFF2-40B4-BE49-F238E27FC236}">
                <a16:creationId xmlns:a16="http://schemas.microsoft.com/office/drawing/2014/main" id="{9970E155-95B2-43C9-8964-054E1F0F663A}"/>
              </a:ext>
            </a:extLst>
          </p:cNvPr>
          <p:cNvCxnSpPr>
            <a:cxnSpLocks/>
            <a:stCxn id="273" idx="3"/>
            <a:endCxn id="290" idx="1"/>
          </p:cNvCxnSpPr>
          <p:nvPr/>
        </p:nvCxnSpPr>
        <p:spPr>
          <a:xfrm flipV="1">
            <a:off x="4195021" y="3043204"/>
            <a:ext cx="871729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4A292A20-FF87-439C-9126-9CE0DD673952}"/>
              </a:ext>
            </a:extLst>
          </p:cNvPr>
          <p:cNvSpPr/>
          <p:nvPr/>
        </p:nvSpPr>
        <p:spPr>
          <a:xfrm>
            <a:off x="5066750" y="29532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1" name="コネクタ: カギ線 290">
            <a:extLst>
              <a:ext uri="{FF2B5EF4-FFF2-40B4-BE49-F238E27FC236}">
                <a16:creationId xmlns:a16="http://schemas.microsoft.com/office/drawing/2014/main" id="{22962C0A-C994-4F92-A7B2-6708C98B5C05}"/>
              </a:ext>
            </a:extLst>
          </p:cNvPr>
          <p:cNvCxnSpPr>
            <a:cxnSpLocks/>
            <a:stCxn id="274" idx="3"/>
            <a:endCxn id="292" idx="1"/>
          </p:cNvCxnSpPr>
          <p:nvPr/>
        </p:nvCxnSpPr>
        <p:spPr>
          <a:xfrm flipV="1">
            <a:off x="4195180" y="3225180"/>
            <a:ext cx="869950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CB6CDE7B-1228-4B0B-A3DE-3522C05AE88A}"/>
              </a:ext>
            </a:extLst>
          </p:cNvPr>
          <p:cNvSpPr/>
          <p:nvPr/>
        </p:nvSpPr>
        <p:spPr>
          <a:xfrm>
            <a:off x="5065130" y="3135180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5" name="コネクタ: カギ線 294">
            <a:extLst>
              <a:ext uri="{FF2B5EF4-FFF2-40B4-BE49-F238E27FC236}">
                <a16:creationId xmlns:a16="http://schemas.microsoft.com/office/drawing/2014/main" id="{94F96048-CDDA-4DE9-A1EC-820011C79D82}"/>
              </a:ext>
            </a:extLst>
          </p:cNvPr>
          <p:cNvCxnSpPr>
            <a:cxnSpLocks/>
            <a:stCxn id="278" idx="3"/>
            <a:endCxn id="296" idx="1"/>
          </p:cNvCxnSpPr>
          <p:nvPr/>
        </p:nvCxnSpPr>
        <p:spPr>
          <a:xfrm flipV="1">
            <a:off x="5715807" y="195016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9D2993B4-D674-48E2-86FB-3F14992B2747}"/>
              </a:ext>
            </a:extLst>
          </p:cNvPr>
          <p:cNvSpPr/>
          <p:nvPr/>
        </p:nvSpPr>
        <p:spPr>
          <a:xfrm>
            <a:off x="5910977" y="186016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7" name="コネクタ: カギ線 296">
            <a:extLst>
              <a:ext uri="{FF2B5EF4-FFF2-40B4-BE49-F238E27FC236}">
                <a16:creationId xmlns:a16="http://schemas.microsoft.com/office/drawing/2014/main" id="{F50416A0-34E7-4C9A-A97F-D6400AC6B0D6}"/>
              </a:ext>
            </a:extLst>
          </p:cNvPr>
          <p:cNvCxnSpPr>
            <a:cxnSpLocks/>
            <a:stCxn id="280" idx="3"/>
            <a:endCxn id="298" idx="1"/>
          </p:cNvCxnSpPr>
          <p:nvPr/>
        </p:nvCxnSpPr>
        <p:spPr>
          <a:xfrm flipV="1">
            <a:off x="5715775" y="213214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正方形/長方形 297">
            <a:extLst>
              <a:ext uri="{FF2B5EF4-FFF2-40B4-BE49-F238E27FC236}">
                <a16:creationId xmlns:a16="http://schemas.microsoft.com/office/drawing/2014/main" id="{1BD40BA1-C2C1-4F89-A32A-5976F9844181}"/>
              </a:ext>
            </a:extLst>
          </p:cNvPr>
          <p:cNvSpPr/>
          <p:nvPr/>
        </p:nvSpPr>
        <p:spPr>
          <a:xfrm>
            <a:off x="5910945" y="204214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9" name="コネクタ: カギ線 298">
            <a:extLst>
              <a:ext uri="{FF2B5EF4-FFF2-40B4-BE49-F238E27FC236}">
                <a16:creationId xmlns:a16="http://schemas.microsoft.com/office/drawing/2014/main" id="{D3D70BC0-4BD5-4C11-B1D3-2BC2512B134F}"/>
              </a:ext>
            </a:extLst>
          </p:cNvPr>
          <p:cNvCxnSpPr>
            <a:cxnSpLocks/>
            <a:stCxn id="282" idx="3"/>
            <a:endCxn id="300" idx="1"/>
          </p:cNvCxnSpPr>
          <p:nvPr/>
        </p:nvCxnSpPr>
        <p:spPr>
          <a:xfrm flipV="1">
            <a:off x="5716632" y="231450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正方形/長方形 299">
            <a:extLst>
              <a:ext uri="{FF2B5EF4-FFF2-40B4-BE49-F238E27FC236}">
                <a16:creationId xmlns:a16="http://schemas.microsoft.com/office/drawing/2014/main" id="{8A196EBA-F12E-403F-97EC-551F50609184}"/>
              </a:ext>
            </a:extLst>
          </p:cNvPr>
          <p:cNvSpPr/>
          <p:nvPr/>
        </p:nvSpPr>
        <p:spPr>
          <a:xfrm>
            <a:off x="5911802" y="222450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1" name="コネクタ: カギ線 300">
            <a:extLst>
              <a:ext uri="{FF2B5EF4-FFF2-40B4-BE49-F238E27FC236}">
                <a16:creationId xmlns:a16="http://schemas.microsoft.com/office/drawing/2014/main" id="{CAD1677C-5BB5-46B7-8EF4-11755CAF797E}"/>
              </a:ext>
            </a:extLst>
          </p:cNvPr>
          <p:cNvCxnSpPr>
            <a:cxnSpLocks/>
            <a:stCxn id="284" idx="3"/>
            <a:endCxn id="302" idx="1"/>
          </p:cNvCxnSpPr>
          <p:nvPr/>
        </p:nvCxnSpPr>
        <p:spPr>
          <a:xfrm flipV="1">
            <a:off x="5715012" y="249383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正方形/長方形 301">
            <a:extLst>
              <a:ext uri="{FF2B5EF4-FFF2-40B4-BE49-F238E27FC236}">
                <a16:creationId xmlns:a16="http://schemas.microsoft.com/office/drawing/2014/main" id="{B2A34C97-C6ED-49E5-A89A-52D5DA53D62C}"/>
              </a:ext>
            </a:extLst>
          </p:cNvPr>
          <p:cNvSpPr/>
          <p:nvPr/>
        </p:nvSpPr>
        <p:spPr>
          <a:xfrm>
            <a:off x="5910182" y="240383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3" name="コネクタ: カギ線 302">
            <a:extLst>
              <a:ext uri="{FF2B5EF4-FFF2-40B4-BE49-F238E27FC236}">
                <a16:creationId xmlns:a16="http://schemas.microsoft.com/office/drawing/2014/main" id="{5FB14C5A-60BF-4712-8747-69726A28A8AC}"/>
              </a:ext>
            </a:extLst>
          </p:cNvPr>
          <p:cNvCxnSpPr>
            <a:cxnSpLocks/>
            <a:stCxn id="286" idx="3"/>
            <a:endCxn id="304" idx="1"/>
          </p:cNvCxnSpPr>
          <p:nvPr/>
        </p:nvCxnSpPr>
        <p:spPr>
          <a:xfrm flipV="1">
            <a:off x="5713925" y="267728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正方形/長方形 303">
            <a:extLst>
              <a:ext uri="{FF2B5EF4-FFF2-40B4-BE49-F238E27FC236}">
                <a16:creationId xmlns:a16="http://schemas.microsoft.com/office/drawing/2014/main" id="{97E5A730-D316-4080-92E8-8E6F145F8705}"/>
              </a:ext>
            </a:extLst>
          </p:cNvPr>
          <p:cNvSpPr/>
          <p:nvPr/>
        </p:nvSpPr>
        <p:spPr>
          <a:xfrm>
            <a:off x="5909095" y="258728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5" name="コネクタ: カギ線 304">
            <a:extLst>
              <a:ext uri="{FF2B5EF4-FFF2-40B4-BE49-F238E27FC236}">
                <a16:creationId xmlns:a16="http://schemas.microsoft.com/office/drawing/2014/main" id="{40EACEAA-4AD2-480B-898F-72650A66F700}"/>
              </a:ext>
            </a:extLst>
          </p:cNvPr>
          <p:cNvCxnSpPr>
            <a:cxnSpLocks/>
            <a:stCxn id="288" idx="3"/>
            <a:endCxn id="306" idx="1"/>
          </p:cNvCxnSpPr>
          <p:nvPr/>
        </p:nvCxnSpPr>
        <p:spPr>
          <a:xfrm flipV="1">
            <a:off x="5713893" y="28608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正方形/長方形 305">
            <a:extLst>
              <a:ext uri="{FF2B5EF4-FFF2-40B4-BE49-F238E27FC236}">
                <a16:creationId xmlns:a16="http://schemas.microsoft.com/office/drawing/2014/main" id="{9DC75609-8FE6-4D00-AD39-089B65A2DE03}"/>
              </a:ext>
            </a:extLst>
          </p:cNvPr>
          <p:cNvSpPr/>
          <p:nvPr/>
        </p:nvSpPr>
        <p:spPr>
          <a:xfrm>
            <a:off x="5909063" y="277084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7" name="コネクタ: カギ線 306">
            <a:extLst>
              <a:ext uri="{FF2B5EF4-FFF2-40B4-BE49-F238E27FC236}">
                <a16:creationId xmlns:a16="http://schemas.microsoft.com/office/drawing/2014/main" id="{C281BBF3-6A03-42F7-B2A9-D2582633CEFE}"/>
              </a:ext>
            </a:extLst>
          </p:cNvPr>
          <p:cNvCxnSpPr>
            <a:cxnSpLocks/>
            <a:stCxn id="290" idx="3"/>
            <a:endCxn id="308" idx="1"/>
          </p:cNvCxnSpPr>
          <p:nvPr/>
        </p:nvCxnSpPr>
        <p:spPr>
          <a:xfrm flipV="1">
            <a:off x="5714750" y="304161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正方形/長方形 307">
            <a:extLst>
              <a:ext uri="{FF2B5EF4-FFF2-40B4-BE49-F238E27FC236}">
                <a16:creationId xmlns:a16="http://schemas.microsoft.com/office/drawing/2014/main" id="{9050C917-0EA2-41E7-9991-C7CFA3D8873D}"/>
              </a:ext>
            </a:extLst>
          </p:cNvPr>
          <p:cNvSpPr/>
          <p:nvPr/>
        </p:nvSpPr>
        <p:spPr>
          <a:xfrm>
            <a:off x="5909920" y="295161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9" name="コネクタ: カギ線 308">
            <a:extLst>
              <a:ext uri="{FF2B5EF4-FFF2-40B4-BE49-F238E27FC236}">
                <a16:creationId xmlns:a16="http://schemas.microsoft.com/office/drawing/2014/main" id="{0E35FF9C-92E1-45E1-8515-991CD69272CE}"/>
              </a:ext>
            </a:extLst>
          </p:cNvPr>
          <p:cNvCxnSpPr>
            <a:cxnSpLocks/>
            <a:stCxn id="292" idx="3"/>
            <a:endCxn id="310" idx="1"/>
          </p:cNvCxnSpPr>
          <p:nvPr/>
        </p:nvCxnSpPr>
        <p:spPr>
          <a:xfrm flipV="1">
            <a:off x="5713130" y="322359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正方形/長方形 309">
            <a:extLst>
              <a:ext uri="{FF2B5EF4-FFF2-40B4-BE49-F238E27FC236}">
                <a16:creationId xmlns:a16="http://schemas.microsoft.com/office/drawing/2014/main" id="{0F9940CC-5C20-4DB4-95B3-132A94147532}"/>
              </a:ext>
            </a:extLst>
          </p:cNvPr>
          <p:cNvSpPr/>
          <p:nvPr/>
        </p:nvSpPr>
        <p:spPr>
          <a:xfrm>
            <a:off x="5908300" y="31335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2" name="正方形/長方形 311">
            <a:extLst>
              <a:ext uri="{FF2B5EF4-FFF2-40B4-BE49-F238E27FC236}">
                <a16:creationId xmlns:a16="http://schemas.microsoft.com/office/drawing/2014/main" id="{81869DD5-FC6D-4BDF-870B-45A1714ECA4D}"/>
              </a:ext>
            </a:extLst>
          </p:cNvPr>
          <p:cNvSpPr/>
          <p:nvPr/>
        </p:nvSpPr>
        <p:spPr>
          <a:xfrm>
            <a:off x="6596443" y="186221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15XX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3" name="正方形/長方形 312">
            <a:extLst>
              <a:ext uri="{FF2B5EF4-FFF2-40B4-BE49-F238E27FC236}">
                <a16:creationId xmlns:a16="http://schemas.microsoft.com/office/drawing/2014/main" id="{66F55D37-924F-452B-B04A-C3D6EF43DB9A}"/>
              </a:ext>
            </a:extLst>
          </p:cNvPr>
          <p:cNvSpPr/>
          <p:nvPr/>
        </p:nvSpPr>
        <p:spPr>
          <a:xfrm>
            <a:off x="6596411" y="204420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15XX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4" name="正方形/長方形 313">
            <a:extLst>
              <a:ext uri="{FF2B5EF4-FFF2-40B4-BE49-F238E27FC236}">
                <a16:creationId xmlns:a16="http://schemas.microsoft.com/office/drawing/2014/main" id="{86868989-0518-4BC3-8F91-43D3E16A8AA9}"/>
              </a:ext>
            </a:extLst>
          </p:cNvPr>
          <p:cNvSpPr/>
          <p:nvPr/>
        </p:nvSpPr>
        <p:spPr>
          <a:xfrm>
            <a:off x="6597268" y="222655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15XX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5" name="正方形/長方形 314">
            <a:extLst>
              <a:ext uri="{FF2B5EF4-FFF2-40B4-BE49-F238E27FC236}">
                <a16:creationId xmlns:a16="http://schemas.microsoft.com/office/drawing/2014/main" id="{5AC36226-172D-459F-BD71-C90729B31CAC}"/>
              </a:ext>
            </a:extLst>
          </p:cNvPr>
          <p:cNvSpPr/>
          <p:nvPr/>
        </p:nvSpPr>
        <p:spPr>
          <a:xfrm>
            <a:off x="6595648" y="240588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15XX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6" name="正方形/長方形 315">
            <a:extLst>
              <a:ext uri="{FF2B5EF4-FFF2-40B4-BE49-F238E27FC236}">
                <a16:creationId xmlns:a16="http://schemas.microsoft.com/office/drawing/2014/main" id="{FD6B4B1C-D472-4F59-95E4-F805E2EC1AC8}"/>
              </a:ext>
            </a:extLst>
          </p:cNvPr>
          <p:cNvSpPr/>
          <p:nvPr/>
        </p:nvSpPr>
        <p:spPr>
          <a:xfrm>
            <a:off x="6594561" y="258933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15XX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7" name="正方形/長方形 316">
            <a:extLst>
              <a:ext uri="{FF2B5EF4-FFF2-40B4-BE49-F238E27FC236}">
                <a16:creationId xmlns:a16="http://schemas.microsoft.com/office/drawing/2014/main" id="{8C78D633-E1DD-483A-B3BC-8F55A7849B51}"/>
              </a:ext>
            </a:extLst>
          </p:cNvPr>
          <p:cNvSpPr/>
          <p:nvPr/>
        </p:nvSpPr>
        <p:spPr>
          <a:xfrm>
            <a:off x="6594529" y="277289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15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 </a:t>
            </a:r>
            <a:r>
              <a:rPr kumimoji="1"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8" name="正方形/長方形 317">
            <a:extLst>
              <a:ext uri="{FF2B5EF4-FFF2-40B4-BE49-F238E27FC236}">
                <a16:creationId xmlns:a16="http://schemas.microsoft.com/office/drawing/2014/main" id="{7FFD2431-808E-4D00-8A66-A94386035168}"/>
              </a:ext>
            </a:extLst>
          </p:cNvPr>
          <p:cNvSpPr/>
          <p:nvPr/>
        </p:nvSpPr>
        <p:spPr>
          <a:xfrm>
            <a:off x="6595386" y="296213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15XX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9" name="正方形/長方形 318">
            <a:extLst>
              <a:ext uri="{FF2B5EF4-FFF2-40B4-BE49-F238E27FC236}">
                <a16:creationId xmlns:a16="http://schemas.microsoft.com/office/drawing/2014/main" id="{DC86C27C-0CDB-429E-B464-89811EEE86D2}"/>
              </a:ext>
            </a:extLst>
          </p:cNvPr>
          <p:cNvSpPr/>
          <p:nvPr/>
        </p:nvSpPr>
        <p:spPr>
          <a:xfrm>
            <a:off x="6593766" y="313564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15XX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A14F1D22-0D89-4AF0-9711-D023AD1C052D}"/>
              </a:ext>
            </a:extLst>
          </p:cNvPr>
          <p:cNvSpPr/>
          <p:nvPr/>
        </p:nvSpPr>
        <p:spPr>
          <a:xfrm>
            <a:off x="3837860" y="1678714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B1777314-66F7-4E92-9B5A-A438B6E45087}"/>
              </a:ext>
            </a:extLst>
          </p:cNvPr>
          <p:cNvSpPr/>
          <p:nvPr/>
        </p:nvSpPr>
        <p:spPr>
          <a:xfrm>
            <a:off x="3837860" y="1496884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36" name="コネクタ: カギ線 135">
            <a:extLst>
              <a:ext uri="{FF2B5EF4-FFF2-40B4-BE49-F238E27FC236}">
                <a16:creationId xmlns:a16="http://schemas.microsoft.com/office/drawing/2014/main" id="{9C06658A-D864-4DDE-B4DA-45C45D641220}"/>
              </a:ext>
            </a:extLst>
          </p:cNvPr>
          <p:cNvCxnSpPr>
            <a:cxnSpLocks/>
            <a:stCxn id="135" idx="3"/>
            <a:endCxn id="137" idx="1"/>
          </p:cNvCxnSpPr>
          <p:nvPr/>
        </p:nvCxnSpPr>
        <p:spPr>
          <a:xfrm>
            <a:off x="4197860" y="1586884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C71F4DA0-DB59-4AC2-AF0C-32267E4E6CA3}"/>
              </a:ext>
            </a:extLst>
          </p:cNvPr>
          <p:cNvSpPr/>
          <p:nvPr/>
        </p:nvSpPr>
        <p:spPr>
          <a:xfrm>
            <a:off x="5069363" y="1497060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8" name="コネクタ: カギ線 137">
            <a:extLst>
              <a:ext uri="{FF2B5EF4-FFF2-40B4-BE49-F238E27FC236}">
                <a16:creationId xmlns:a16="http://schemas.microsoft.com/office/drawing/2014/main" id="{D0DFBFAE-D154-4A00-9A36-46053290FD08}"/>
              </a:ext>
            </a:extLst>
          </p:cNvPr>
          <p:cNvCxnSpPr>
            <a:cxnSpLocks/>
            <a:stCxn id="134" idx="3"/>
            <a:endCxn id="139" idx="1"/>
          </p:cNvCxnSpPr>
          <p:nvPr/>
        </p:nvCxnSpPr>
        <p:spPr>
          <a:xfrm>
            <a:off x="4197860" y="1768714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A03033EA-CEF8-46CE-8CD9-962DEDE26C0E}"/>
              </a:ext>
            </a:extLst>
          </p:cNvPr>
          <p:cNvSpPr/>
          <p:nvPr/>
        </p:nvSpPr>
        <p:spPr>
          <a:xfrm>
            <a:off x="5069331" y="167904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0" name="コネクタ: カギ線 139">
            <a:extLst>
              <a:ext uri="{FF2B5EF4-FFF2-40B4-BE49-F238E27FC236}">
                <a16:creationId xmlns:a16="http://schemas.microsoft.com/office/drawing/2014/main" id="{4F3EF67D-235A-49E9-948D-BBF0B5611A88}"/>
              </a:ext>
            </a:extLst>
          </p:cNvPr>
          <p:cNvCxnSpPr>
            <a:cxnSpLocks/>
          </p:cNvCxnSpPr>
          <p:nvPr/>
        </p:nvCxnSpPr>
        <p:spPr>
          <a:xfrm>
            <a:off x="4197497" y="1950947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コネクタ: カギ線 140">
            <a:extLst>
              <a:ext uri="{FF2B5EF4-FFF2-40B4-BE49-F238E27FC236}">
                <a16:creationId xmlns:a16="http://schemas.microsoft.com/office/drawing/2014/main" id="{CE3A887E-3DB7-4089-881E-D62B7D068900}"/>
              </a:ext>
            </a:extLst>
          </p:cNvPr>
          <p:cNvCxnSpPr>
            <a:cxnSpLocks/>
            <a:stCxn id="137" idx="3"/>
            <a:endCxn id="142" idx="1"/>
          </p:cNvCxnSpPr>
          <p:nvPr/>
        </p:nvCxnSpPr>
        <p:spPr>
          <a:xfrm flipV="1">
            <a:off x="5717363" y="158547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341D4261-4EB2-46DB-AC47-0D761CCA5C77}"/>
              </a:ext>
            </a:extLst>
          </p:cNvPr>
          <p:cNvSpPr/>
          <p:nvPr/>
        </p:nvSpPr>
        <p:spPr>
          <a:xfrm>
            <a:off x="5912533" y="149547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3" name="コネクタ: カギ線 142">
            <a:extLst>
              <a:ext uri="{FF2B5EF4-FFF2-40B4-BE49-F238E27FC236}">
                <a16:creationId xmlns:a16="http://schemas.microsoft.com/office/drawing/2014/main" id="{F012105A-4EBE-4F3D-B537-C014AE4EADA4}"/>
              </a:ext>
            </a:extLst>
          </p:cNvPr>
          <p:cNvCxnSpPr>
            <a:cxnSpLocks/>
            <a:stCxn id="139" idx="3"/>
            <a:endCxn id="144" idx="1"/>
          </p:cNvCxnSpPr>
          <p:nvPr/>
        </p:nvCxnSpPr>
        <p:spPr>
          <a:xfrm flipV="1">
            <a:off x="5717331" y="176745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3104EEE6-C3CD-44DD-BB40-224D64A10DE6}"/>
              </a:ext>
            </a:extLst>
          </p:cNvPr>
          <p:cNvSpPr/>
          <p:nvPr/>
        </p:nvSpPr>
        <p:spPr>
          <a:xfrm>
            <a:off x="5912501" y="167745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5" name="コネクタ: カギ線 144">
            <a:extLst>
              <a:ext uri="{FF2B5EF4-FFF2-40B4-BE49-F238E27FC236}">
                <a16:creationId xmlns:a16="http://schemas.microsoft.com/office/drawing/2014/main" id="{28F34B96-940C-40E7-9945-37CFA9007515}"/>
              </a:ext>
            </a:extLst>
          </p:cNvPr>
          <p:cNvCxnSpPr>
            <a:cxnSpLocks/>
          </p:cNvCxnSpPr>
          <p:nvPr/>
        </p:nvCxnSpPr>
        <p:spPr>
          <a:xfrm flipV="1">
            <a:off x="5718188" y="194981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6CA91D07-C031-426C-BC71-BC01A320CEAD}"/>
              </a:ext>
            </a:extLst>
          </p:cNvPr>
          <p:cNvSpPr/>
          <p:nvPr/>
        </p:nvSpPr>
        <p:spPr>
          <a:xfrm>
            <a:off x="6597999" y="149752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15XX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97B721F8-64FB-4B34-9154-49B41747E6DC}"/>
              </a:ext>
            </a:extLst>
          </p:cNvPr>
          <p:cNvSpPr/>
          <p:nvPr/>
        </p:nvSpPr>
        <p:spPr>
          <a:xfrm>
            <a:off x="6597967" y="167950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15XX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607F9C0A-77F2-4ED7-980D-8C5A8F86B9DC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別紙⑪（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DBFC6CF1-A9AB-4F99-BC92-8E2E469613C7}"/>
              </a:ext>
            </a:extLst>
          </p:cNvPr>
          <p:cNvSpPr/>
          <p:nvPr/>
        </p:nvSpPr>
        <p:spPr>
          <a:xfrm>
            <a:off x="3481597" y="3563867"/>
            <a:ext cx="716263" cy="2637209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BC673752-4A5A-415B-8E63-D6CCF4457358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4" name="コネクタ: カギ線 153">
            <a:extLst>
              <a:ext uri="{FF2B5EF4-FFF2-40B4-BE49-F238E27FC236}">
                <a16:creationId xmlns:a16="http://schemas.microsoft.com/office/drawing/2014/main" id="{EA226F00-8FED-4B93-A5AB-3F400507EBDC}"/>
              </a:ext>
            </a:extLst>
          </p:cNvPr>
          <p:cNvCxnSpPr>
            <a:cxnSpLocks/>
            <a:stCxn id="148" idx="3"/>
            <a:endCxn id="150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8F53D63D-D654-4D87-AB61-2A6B00161FB7}"/>
              </a:ext>
            </a:extLst>
          </p:cNvPr>
          <p:cNvSpPr/>
          <p:nvPr/>
        </p:nvSpPr>
        <p:spPr>
          <a:xfrm>
            <a:off x="3082836" y="3457963"/>
            <a:ext cx="1220871" cy="2986313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16F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C6942348-7CC1-4337-9F22-7D9E303BFC54}"/>
              </a:ext>
            </a:extLst>
          </p:cNvPr>
          <p:cNvSpPr/>
          <p:nvPr/>
        </p:nvSpPr>
        <p:spPr>
          <a:xfrm>
            <a:off x="3839240" y="51127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57" name="正方形/長方形 156">
            <a:extLst>
              <a:ext uri="{FF2B5EF4-FFF2-40B4-BE49-F238E27FC236}">
                <a16:creationId xmlns:a16="http://schemas.microsoft.com/office/drawing/2014/main" id="{7DD35CDD-57DE-4313-865F-B723E27A90C0}"/>
              </a:ext>
            </a:extLst>
          </p:cNvPr>
          <p:cNvSpPr/>
          <p:nvPr/>
        </p:nvSpPr>
        <p:spPr>
          <a:xfrm>
            <a:off x="3839603" y="493054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32551717-0E10-4187-9E0D-FD2CF00BA1DA}"/>
              </a:ext>
            </a:extLst>
          </p:cNvPr>
          <p:cNvSpPr/>
          <p:nvPr/>
        </p:nvSpPr>
        <p:spPr>
          <a:xfrm>
            <a:off x="3839603" y="47487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D72C5191-2556-4B3B-BEAB-232A24C65483}"/>
              </a:ext>
            </a:extLst>
          </p:cNvPr>
          <p:cNvSpPr/>
          <p:nvPr/>
        </p:nvSpPr>
        <p:spPr>
          <a:xfrm>
            <a:off x="3839603" y="52926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1" name="正方形/長方形 160">
            <a:extLst>
              <a:ext uri="{FF2B5EF4-FFF2-40B4-BE49-F238E27FC236}">
                <a16:creationId xmlns:a16="http://schemas.microsoft.com/office/drawing/2014/main" id="{2B7D7EC8-F7DF-4D25-9D3D-EAE5F3D9153B}"/>
              </a:ext>
            </a:extLst>
          </p:cNvPr>
          <p:cNvSpPr/>
          <p:nvPr/>
        </p:nvSpPr>
        <p:spPr>
          <a:xfrm>
            <a:off x="3839475" y="547653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2" name="正方形/長方形 161">
            <a:extLst>
              <a:ext uri="{FF2B5EF4-FFF2-40B4-BE49-F238E27FC236}">
                <a16:creationId xmlns:a16="http://schemas.microsoft.com/office/drawing/2014/main" id="{7A53554A-ED24-44A8-8B08-23595A85B3F8}"/>
              </a:ext>
            </a:extLst>
          </p:cNvPr>
          <p:cNvSpPr/>
          <p:nvPr/>
        </p:nvSpPr>
        <p:spPr>
          <a:xfrm>
            <a:off x="3839634" y="565896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3" name="正方形/長方形 162">
            <a:extLst>
              <a:ext uri="{FF2B5EF4-FFF2-40B4-BE49-F238E27FC236}">
                <a16:creationId xmlns:a16="http://schemas.microsoft.com/office/drawing/2014/main" id="{8D29634A-2ACB-43C7-BCDC-7E4AD3AF7294}"/>
              </a:ext>
            </a:extLst>
          </p:cNvPr>
          <p:cNvSpPr/>
          <p:nvPr/>
        </p:nvSpPr>
        <p:spPr>
          <a:xfrm>
            <a:off x="3838320" y="584041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4" name="正方形/長方形 163">
            <a:extLst>
              <a:ext uri="{FF2B5EF4-FFF2-40B4-BE49-F238E27FC236}">
                <a16:creationId xmlns:a16="http://schemas.microsoft.com/office/drawing/2014/main" id="{A73B2A9A-CE99-4AD4-9414-99987BB569ED}"/>
              </a:ext>
            </a:extLst>
          </p:cNvPr>
          <p:cNvSpPr/>
          <p:nvPr/>
        </p:nvSpPr>
        <p:spPr>
          <a:xfrm>
            <a:off x="3838479" y="602285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65" name="コネクタ: カギ線 164">
            <a:extLst>
              <a:ext uri="{FF2B5EF4-FFF2-40B4-BE49-F238E27FC236}">
                <a16:creationId xmlns:a16="http://schemas.microsoft.com/office/drawing/2014/main" id="{D3A11B43-529E-42F9-9284-9A655CBA949C}"/>
              </a:ext>
            </a:extLst>
          </p:cNvPr>
          <p:cNvCxnSpPr>
            <a:cxnSpLocks/>
            <a:stCxn id="158" idx="3"/>
            <a:endCxn id="166" idx="1"/>
          </p:cNvCxnSpPr>
          <p:nvPr/>
        </p:nvCxnSpPr>
        <p:spPr>
          <a:xfrm>
            <a:off x="4199603" y="4838710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1CD90DE6-36E8-4C04-ADE0-CD77A4B4CFA6}"/>
              </a:ext>
            </a:extLst>
          </p:cNvPr>
          <p:cNvSpPr/>
          <p:nvPr/>
        </p:nvSpPr>
        <p:spPr>
          <a:xfrm>
            <a:off x="5071106" y="47488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67" name="コネクタ: カギ線 166">
            <a:extLst>
              <a:ext uri="{FF2B5EF4-FFF2-40B4-BE49-F238E27FC236}">
                <a16:creationId xmlns:a16="http://schemas.microsoft.com/office/drawing/2014/main" id="{EBD8B3E5-9B29-458D-A9C5-B5693FD312EF}"/>
              </a:ext>
            </a:extLst>
          </p:cNvPr>
          <p:cNvCxnSpPr>
            <a:cxnSpLocks/>
            <a:stCxn id="157" idx="3"/>
            <a:endCxn id="168" idx="1"/>
          </p:cNvCxnSpPr>
          <p:nvPr/>
        </p:nvCxnSpPr>
        <p:spPr>
          <a:xfrm>
            <a:off x="4199603" y="5020540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0E93C9E5-540B-4BC2-9678-1232B1323FAF}"/>
              </a:ext>
            </a:extLst>
          </p:cNvPr>
          <p:cNvSpPr/>
          <p:nvPr/>
        </p:nvSpPr>
        <p:spPr>
          <a:xfrm>
            <a:off x="5071074" y="493086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69" name="コネクタ: カギ線 168">
            <a:extLst>
              <a:ext uri="{FF2B5EF4-FFF2-40B4-BE49-F238E27FC236}">
                <a16:creationId xmlns:a16="http://schemas.microsoft.com/office/drawing/2014/main" id="{583BAA40-AADE-433B-873A-38707696C682}"/>
              </a:ext>
            </a:extLst>
          </p:cNvPr>
          <p:cNvCxnSpPr>
            <a:cxnSpLocks/>
            <a:stCxn id="156" idx="3"/>
            <a:endCxn id="170" idx="1"/>
          </p:cNvCxnSpPr>
          <p:nvPr/>
        </p:nvCxnSpPr>
        <p:spPr>
          <a:xfrm>
            <a:off x="4199240" y="5202773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40D67654-3886-49D3-8999-52E6B604CF49}"/>
              </a:ext>
            </a:extLst>
          </p:cNvPr>
          <p:cNvSpPr/>
          <p:nvPr/>
        </p:nvSpPr>
        <p:spPr>
          <a:xfrm>
            <a:off x="5071931" y="51132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71" name="コネクタ: カギ線 170">
            <a:extLst>
              <a:ext uri="{FF2B5EF4-FFF2-40B4-BE49-F238E27FC236}">
                <a16:creationId xmlns:a16="http://schemas.microsoft.com/office/drawing/2014/main" id="{6A45200C-EEA8-43F2-95E2-9A7263E3329B}"/>
              </a:ext>
            </a:extLst>
          </p:cNvPr>
          <p:cNvCxnSpPr>
            <a:cxnSpLocks/>
            <a:stCxn id="160" idx="3"/>
            <a:endCxn id="172" idx="1"/>
          </p:cNvCxnSpPr>
          <p:nvPr/>
        </p:nvCxnSpPr>
        <p:spPr>
          <a:xfrm flipV="1">
            <a:off x="4199603" y="5382556"/>
            <a:ext cx="870708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EAF18D65-6424-460F-8CEC-C81B1EB47343}"/>
              </a:ext>
            </a:extLst>
          </p:cNvPr>
          <p:cNvSpPr/>
          <p:nvPr/>
        </p:nvSpPr>
        <p:spPr>
          <a:xfrm>
            <a:off x="5070311" y="52925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73" name="コネクタ: カギ線 172">
            <a:extLst>
              <a:ext uri="{FF2B5EF4-FFF2-40B4-BE49-F238E27FC236}">
                <a16:creationId xmlns:a16="http://schemas.microsoft.com/office/drawing/2014/main" id="{6A4FF7A6-96FC-4616-BBBC-2C80DBA3E3F0}"/>
              </a:ext>
            </a:extLst>
          </p:cNvPr>
          <p:cNvCxnSpPr>
            <a:cxnSpLocks/>
            <a:stCxn id="161" idx="3"/>
            <a:endCxn id="174" idx="1"/>
          </p:cNvCxnSpPr>
          <p:nvPr/>
        </p:nvCxnSpPr>
        <p:spPr>
          <a:xfrm flipV="1">
            <a:off x="4199475" y="5566006"/>
            <a:ext cx="869749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正方形/長方形 173">
            <a:extLst>
              <a:ext uri="{FF2B5EF4-FFF2-40B4-BE49-F238E27FC236}">
                <a16:creationId xmlns:a16="http://schemas.microsoft.com/office/drawing/2014/main" id="{C1779977-39C7-48DA-9CCE-19DD581BFA79}"/>
              </a:ext>
            </a:extLst>
          </p:cNvPr>
          <p:cNvSpPr/>
          <p:nvPr/>
        </p:nvSpPr>
        <p:spPr>
          <a:xfrm>
            <a:off x="5069224" y="547600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76" name="コネクタ: カギ線 175">
            <a:extLst>
              <a:ext uri="{FF2B5EF4-FFF2-40B4-BE49-F238E27FC236}">
                <a16:creationId xmlns:a16="http://schemas.microsoft.com/office/drawing/2014/main" id="{91F3310E-13C3-4B20-9A5D-88DE714F05FD}"/>
              </a:ext>
            </a:extLst>
          </p:cNvPr>
          <p:cNvCxnSpPr>
            <a:cxnSpLocks/>
            <a:stCxn id="162" idx="3"/>
            <a:endCxn id="177" idx="1"/>
          </p:cNvCxnSpPr>
          <p:nvPr/>
        </p:nvCxnSpPr>
        <p:spPr>
          <a:xfrm>
            <a:off x="4199634" y="5748967"/>
            <a:ext cx="869558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正方形/長方形 176">
            <a:extLst>
              <a:ext uri="{FF2B5EF4-FFF2-40B4-BE49-F238E27FC236}">
                <a16:creationId xmlns:a16="http://schemas.microsoft.com/office/drawing/2014/main" id="{BFEE9589-A6A9-4C53-A152-5345D8E42203}"/>
              </a:ext>
            </a:extLst>
          </p:cNvPr>
          <p:cNvSpPr/>
          <p:nvPr/>
        </p:nvSpPr>
        <p:spPr>
          <a:xfrm>
            <a:off x="5069192" y="565956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78" name="コネクタ: カギ線 177">
            <a:extLst>
              <a:ext uri="{FF2B5EF4-FFF2-40B4-BE49-F238E27FC236}">
                <a16:creationId xmlns:a16="http://schemas.microsoft.com/office/drawing/2014/main" id="{947521F7-BCAA-4484-941A-05D80F8805DA}"/>
              </a:ext>
            </a:extLst>
          </p:cNvPr>
          <p:cNvCxnSpPr>
            <a:cxnSpLocks/>
            <a:stCxn id="163" idx="3"/>
            <a:endCxn id="179" idx="1"/>
          </p:cNvCxnSpPr>
          <p:nvPr/>
        </p:nvCxnSpPr>
        <p:spPr>
          <a:xfrm flipV="1">
            <a:off x="4198320" y="5930337"/>
            <a:ext cx="871729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正方形/長方形 178">
            <a:extLst>
              <a:ext uri="{FF2B5EF4-FFF2-40B4-BE49-F238E27FC236}">
                <a16:creationId xmlns:a16="http://schemas.microsoft.com/office/drawing/2014/main" id="{6EA26D33-7589-4D19-9E56-84D27F1BB57A}"/>
              </a:ext>
            </a:extLst>
          </p:cNvPr>
          <p:cNvSpPr/>
          <p:nvPr/>
        </p:nvSpPr>
        <p:spPr>
          <a:xfrm>
            <a:off x="5070049" y="5840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80" name="コネクタ: カギ線 179">
            <a:extLst>
              <a:ext uri="{FF2B5EF4-FFF2-40B4-BE49-F238E27FC236}">
                <a16:creationId xmlns:a16="http://schemas.microsoft.com/office/drawing/2014/main" id="{4116C266-B7DC-4053-B31B-538C34A95AED}"/>
              </a:ext>
            </a:extLst>
          </p:cNvPr>
          <p:cNvCxnSpPr>
            <a:cxnSpLocks/>
            <a:stCxn id="164" idx="3"/>
            <a:endCxn id="181" idx="1"/>
          </p:cNvCxnSpPr>
          <p:nvPr/>
        </p:nvCxnSpPr>
        <p:spPr>
          <a:xfrm flipV="1">
            <a:off x="4198479" y="6112313"/>
            <a:ext cx="869950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正方形/長方形 180">
            <a:extLst>
              <a:ext uri="{FF2B5EF4-FFF2-40B4-BE49-F238E27FC236}">
                <a16:creationId xmlns:a16="http://schemas.microsoft.com/office/drawing/2014/main" id="{D2A785C5-B0C5-4425-A280-C397A483F60C}"/>
              </a:ext>
            </a:extLst>
          </p:cNvPr>
          <p:cNvSpPr/>
          <p:nvPr/>
        </p:nvSpPr>
        <p:spPr>
          <a:xfrm>
            <a:off x="5068429" y="602231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82" name="コネクタ: カギ線 181">
            <a:extLst>
              <a:ext uri="{FF2B5EF4-FFF2-40B4-BE49-F238E27FC236}">
                <a16:creationId xmlns:a16="http://schemas.microsoft.com/office/drawing/2014/main" id="{3CD88136-36BA-499E-9CE8-821A43F12FD2}"/>
              </a:ext>
            </a:extLst>
          </p:cNvPr>
          <p:cNvCxnSpPr>
            <a:cxnSpLocks/>
            <a:stCxn id="166" idx="3"/>
            <a:endCxn id="183" idx="1"/>
          </p:cNvCxnSpPr>
          <p:nvPr/>
        </p:nvCxnSpPr>
        <p:spPr>
          <a:xfrm flipV="1">
            <a:off x="5719106" y="483729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正方形/長方形 182">
            <a:extLst>
              <a:ext uri="{FF2B5EF4-FFF2-40B4-BE49-F238E27FC236}">
                <a16:creationId xmlns:a16="http://schemas.microsoft.com/office/drawing/2014/main" id="{71506228-42EF-44D3-B90B-B52811A4629B}"/>
              </a:ext>
            </a:extLst>
          </p:cNvPr>
          <p:cNvSpPr/>
          <p:nvPr/>
        </p:nvSpPr>
        <p:spPr>
          <a:xfrm>
            <a:off x="5914276" y="474729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84" name="コネクタ: カギ線 183">
            <a:extLst>
              <a:ext uri="{FF2B5EF4-FFF2-40B4-BE49-F238E27FC236}">
                <a16:creationId xmlns:a16="http://schemas.microsoft.com/office/drawing/2014/main" id="{11CB6FBA-8334-4A05-B61B-E7720904FA8A}"/>
              </a:ext>
            </a:extLst>
          </p:cNvPr>
          <p:cNvCxnSpPr>
            <a:cxnSpLocks/>
            <a:stCxn id="168" idx="3"/>
            <a:endCxn id="185" idx="1"/>
          </p:cNvCxnSpPr>
          <p:nvPr/>
        </p:nvCxnSpPr>
        <p:spPr>
          <a:xfrm flipV="1">
            <a:off x="5719074" y="501927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69E744F0-D3A5-4522-9733-84291F21EDA7}"/>
              </a:ext>
            </a:extLst>
          </p:cNvPr>
          <p:cNvSpPr/>
          <p:nvPr/>
        </p:nvSpPr>
        <p:spPr>
          <a:xfrm>
            <a:off x="5914244" y="492927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86" name="コネクタ: カギ線 185">
            <a:extLst>
              <a:ext uri="{FF2B5EF4-FFF2-40B4-BE49-F238E27FC236}">
                <a16:creationId xmlns:a16="http://schemas.microsoft.com/office/drawing/2014/main" id="{A6ECC180-30E4-44A9-B754-4ECF33F1CA3C}"/>
              </a:ext>
            </a:extLst>
          </p:cNvPr>
          <p:cNvCxnSpPr>
            <a:cxnSpLocks/>
            <a:stCxn id="170" idx="3"/>
            <a:endCxn id="187" idx="1"/>
          </p:cNvCxnSpPr>
          <p:nvPr/>
        </p:nvCxnSpPr>
        <p:spPr>
          <a:xfrm flipV="1">
            <a:off x="5719931" y="520163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正方形/長方形 186">
            <a:extLst>
              <a:ext uri="{FF2B5EF4-FFF2-40B4-BE49-F238E27FC236}">
                <a16:creationId xmlns:a16="http://schemas.microsoft.com/office/drawing/2014/main" id="{BAEF6161-E256-4720-B210-26F5C01E22AC}"/>
              </a:ext>
            </a:extLst>
          </p:cNvPr>
          <p:cNvSpPr/>
          <p:nvPr/>
        </p:nvSpPr>
        <p:spPr>
          <a:xfrm>
            <a:off x="5915101" y="511163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88" name="コネクタ: カギ線 187">
            <a:extLst>
              <a:ext uri="{FF2B5EF4-FFF2-40B4-BE49-F238E27FC236}">
                <a16:creationId xmlns:a16="http://schemas.microsoft.com/office/drawing/2014/main" id="{0B3C39E1-6A36-4E2C-BCA7-7BAAE26EFDA0}"/>
              </a:ext>
            </a:extLst>
          </p:cNvPr>
          <p:cNvCxnSpPr>
            <a:cxnSpLocks/>
            <a:stCxn id="172" idx="3"/>
            <a:endCxn id="189" idx="1"/>
          </p:cNvCxnSpPr>
          <p:nvPr/>
        </p:nvCxnSpPr>
        <p:spPr>
          <a:xfrm flipV="1">
            <a:off x="5718311" y="538096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正方形/長方形 188">
            <a:extLst>
              <a:ext uri="{FF2B5EF4-FFF2-40B4-BE49-F238E27FC236}">
                <a16:creationId xmlns:a16="http://schemas.microsoft.com/office/drawing/2014/main" id="{12D7D832-6D02-40D6-9504-2C783F0E7350}"/>
              </a:ext>
            </a:extLst>
          </p:cNvPr>
          <p:cNvSpPr/>
          <p:nvPr/>
        </p:nvSpPr>
        <p:spPr>
          <a:xfrm>
            <a:off x="5913481" y="529096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90" name="コネクタ: カギ線 189">
            <a:extLst>
              <a:ext uri="{FF2B5EF4-FFF2-40B4-BE49-F238E27FC236}">
                <a16:creationId xmlns:a16="http://schemas.microsoft.com/office/drawing/2014/main" id="{0B401D0E-7EB7-4FF4-A1D4-7D6BB7737B42}"/>
              </a:ext>
            </a:extLst>
          </p:cNvPr>
          <p:cNvCxnSpPr>
            <a:cxnSpLocks/>
            <a:stCxn id="174" idx="3"/>
            <a:endCxn id="191" idx="1"/>
          </p:cNvCxnSpPr>
          <p:nvPr/>
        </p:nvCxnSpPr>
        <p:spPr>
          <a:xfrm flipV="1">
            <a:off x="5717224" y="556441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正方形/長方形 190">
            <a:extLst>
              <a:ext uri="{FF2B5EF4-FFF2-40B4-BE49-F238E27FC236}">
                <a16:creationId xmlns:a16="http://schemas.microsoft.com/office/drawing/2014/main" id="{D1256841-562B-4347-A94D-C6C0494FEB62}"/>
              </a:ext>
            </a:extLst>
          </p:cNvPr>
          <p:cNvSpPr/>
          <p:nvPr/>
        </p:nvSpPr>
        <p:spPr>
          <a:xfrm>
            <a:off x="5912394" y="547441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92" name="コネクタ: カギ線 191">
            <a:extLst>
              <a:ext uri="{FF2B5EF4-FFF2-40B4-BE49-F238E27FC236}">
                <a16:creationId xmlns:a16="http://schemas.microsoft.com/office/drawing/2014/main" id="{7D95AB31-F830-4AD0-9BEF-DA2047B42CD8}"/>
              </a:ext>
            </a:extLst>
          </p:cNvPr>
          <p:cNvCxnSpPr>
            <a:cxnSpLocks/>
            <a:stCxn id="177" idx="3"/>
            <a:endCxn id="193" idx="1"/>
          </p:cNvCxnSpPr>
          <p:nvPr/>
        </p:nvCxnSpPr>
        <p:spPr>
          <a:xfrm flipV="1">
            <a:off x="5717192" y="574797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正方形/長方形 192">
            <a:extLst>
              <a:ext uri="{FF2B5EF4-FFF2-40B4-BE49-F238E27FC236}">
                <a16:creationId xmlns:a16="http://schemas.microsoft.com/office/drawing/2014/main" id="{E8413F83-D630-42EB-A623-1D484412A398}"/>
              </a:ext>
            </a:extLst>
          </p:cNvPr>
          <p:cNvSpPr/>
          <p:nvPr/>
        </p:nvSpPr>
        <p:spPr>
          <a:xfrm>
            <a:off x="5912362" y="565797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94" name="コネクタ: カギ線 193">
            <a:extLst>
              <a:ext uri="{FF2B5EF4-FFF2-40B4-BE49-F238E27FC236}">
                <a16:creationId xmlns:a16="http://schemas.microsoft.com/office/drawing/2014/main" id="{82FB13C1-7F26-4349-B6DE-EB7F2BB564F7}"/>
              </a:ext>
            </a:extLst>
          </p:cNvPr>
          <p:cNvCxnSpPr>
            <a:cxnSpLocks/>
            <a:stCxn id="179" idx="3"/>
            <a:endCxn id="195" idx="1"/>
          </p:cNvCxnSpPr>
          <p:nvPr/>
        </p:nvCxnSpPr>
        <p:spPr>
          <a:xfrm flipV="1">
            <a:off x="5718049" y="592874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正方形/長方形 194">
            <a:extLst>
              <a:ext uri="{FF2B5EF4-FFF2-40B4-BE49-F238E27FC236}">
                <a16:creationId xmlns:a16="http://schemas.microsoft.com/office/drawing/2014/main" id="{6DA5D3A0-D71C-40B1-8D86-909E0BAF16AD}"/>
              </a:ext>
            </a:extLst>
          </p:cNvPr>
          <p:cNvSpPr/>
          <p:nvPr/>
        </p:nvSpPr>
        <p:spPr>
          <a:xfrm>
            <a:off x="5913219" y="583874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96" name="コネクタ: カギ線 195">
            <a:extLst>
              <a:ext uri="{FF2B5EF4-FFF2-40B4-BE49-F238E27FC236}">
                <a16:creationId xmlns:a16="http://schemas.microsoft.com/office/drawing/2014/main" id="{CA4F7711-0DFE-413D-90F1-A2D7A7AD14B5}"/>
              </a:ext>
            </a:extLst>
          </p:cNvPr>
          <p:cNvCxnSpPr>
            <a:cxnSpLocks/>
            <a:stCxn id="181" idx="3"/>
            <a:endCxn id="197" idx="1"/>
          </p:cNvCxnSpPr>
          <p:nvPr/>
        </p:nvCxnSpPr>
        <p:spPr>
          <a:xfrm flipV="1">
            <a:off x="5716429" y="611072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正方形/長方形 196">
            <a:extLst>
              <a:ext uri="{FF2B5EF4-FFF2-40B4-BE49-F238E27FC236}">
                <a16:creationId xmlns:a16="http://schemas.microsoft.com/office/drawing/2014/main" id="{6786A425-F077-41DB-B22D-150EA80C94F0}"/>
              </a:ext>
            </a:extLst>
          </p:cNvPr>
          <p:cNvSpPr/>
          <p:nvPr/>
        </p:nvSpPr>
        <p:spPr>
          <a:xfrm>
            <a:off x="5911599" y="60207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98" name="正方形/長方形 197">
            <a:extLst>
              <a:ext uri="{FF2B5EF4-FFF2-40B4-BE49-F238E27FC236}">
                <a16:creationId xmlns:a16="http://schemas.microsoft.com/office/drawing/2014/main" id="{64F9DF39-F884-41B1-B5B0-B5261BF1AE0F}"/>
              </a:ext>
            </a:extLst>
          </p:cNvPr>
          <p:cNvSpPr/>
          <p:nvPr/>
        </p:nvSpPr>
        <p:spPr>
          <a:xfrm>
            <a:off x="6599742" y="474935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99" name="正方形/長方形 198">
            <a:extLst>
              <a:ext uri="{FF2B5EF4-FFF2-40B4-BE49-F238E27FC236}">
                <a16:creationId xmlns:a16="http://schemas.microsoft.com/office/drawing/2014/main" id="{108076AA-CECD-4EC4-83C2-E91A25512FFF}"/>
              </a:ext>
            </a:extLst>
          </p:cNvPr>
          <p:cNvSpPr/>
          <p:nvPr/>
        </p:nvSpPr>
        <p:spPr>
          <a:xfrm>
            <a:off x="6599710" y="493133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00" name="正方形/長方形 199">
            <a:extLst>
              <a:ext uri="{FF2B5EF4-FFF2-40B4-BE49-F238E27FC236}">
                <a16:creationId xmlns:a16="http://schemas.microsoft.com/office/drawing/2014/main" id="{1BAC5D37-C54C-43B0-83B0-3279221B5882}"/>
              </a:ext>
            </a:extLst>
          </p:cNvPr>
          <p:cNvSpPr/>
          <p:nvPr/>
        </p:nvSpPr>
        <p:spPr>
          <a:xfrm>
            <a:off x="6600567" y="511369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01" name="正方形/長方形 200">
            <a:extLst>
              <a:ext uri="{FF2B5EF4-FFF2-40B4-BE49-F238E27FC236}">
                <a16:creationId xmlns:a16="http://schemas.microsoft.com/office/drawing/2014/main" id="{D075BF86-699F-4A73-8339-39DBA364562E}"/>
              </a:ext>
            </a:extLst>
          </p:cNvPr>
          <p:cNvSpPr/>
          <p:nvPr/>
        </p:nvSpPr>
        <p:spPr>
          <a:xfrm>
            <a:off x="6598947" y="529302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2FA17F8F-8A79-4DAB-B71C-BD9B3ED45DFB}"/>
              </a:ext>
            </a:extLst>
          </p:cNvPr>
          <p:cNvSpPr/>
          <p:nvPr/>
        </p:nvSpPr>
        <p:spPr>
          <a:xfrm>
            <a:off x="6597860" y="547647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03" name="正方形/長方形 202">
            <a:extLst>
              <a:ext uri="{FF2B5EF4-FFF2-40B4-BE49-F238E27FC236}">
                <a16:creationId xmlns:a16="http://schemas.microsoft.com/office/drawing/2014/main" id="{D871B07C-D19A-4E3F-9781-3DFB25E2734B}"/>
              </a:ext>
            </a:extLst>
          </p:cNvPr>
          <p:cNvSpPr/>
          <p:nvPr/>
        </p:nvSpPr>
        <p:spPr>
          <a:xfrm>
            <a:off x="6597828" y="566003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16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 </a:t>
            </a:r>
            <a:r>
              <a:rPr kumimoji="1"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04" name="正方形/長方形 203">
            <a:extLst>
              <a:ext uri="{FF2B5EF4-FFF2-40B4-BE49-F238E27FC236}">
                <a16:creationId xmlns:a16="http://schemas.microsoft.com/office/drawing/2014/main" id="{E09FB882-5763-46F0-BC63-B5986A4B3E94}"/>
              </a:ext>
            </a:extLst>
          </p:cNvPr>
          <p:cNvSpPr/>
          <p:nvPr/>
        </p:nvSpPr>
        <p:spPr>
          <a:xfrm>
            <a:off x="6598685" y="584926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05" name="正方形/長方形 204">
            <a:extLst>
              <a:ext uri="{FF2B5EF4-FFF2-40B4-BE49-F238E27FC236}">
                <a16:creationId xmlns:a16="http://schemas.microsoft.com/office/drawing/2014/main" id="{49F3EED2-DC79-40EF-B0DB-29370C340459}"/>
              </a:ext>
            </a:extLst>
          </p:cNvPr>
          <p:cNvSpPr/>
          <p:nvPr/>
        </p:nvSpPr>
        <p:spPr>
          <a:xfrm>
            <a:off x="6597065" y="602277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06" name="正方形/長方形 205">
            <a:extLst>
              <a:ext uri="{FF2B5EF4-FFF2-40B4-BE49-F238E27FC236}">
                <a16:creationId xmlns:a16="http://schemas.microsoft.com/office/drawing/2014/main" id="{B35B0108-5437-4D8B-88F7-2F4456E958A2}"/>
              </a:ext>
            </a:extLst>
          </p:cNvPr>
          <p:cNvSpPr/>
          <p:nvPr/>
        </p:nvSpPr>
        <p:spPr>
          <a:xfrm>
            <a:off x="3841159" y="456584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07" name="正方形/長方形 206">
            <a:extLst>
              <a:ext uri="{FF2B5EF4-FFF2-40B4-BE49-F238E27FC236}">
                <a16:creationId xmlns:a16="http://schemas.microsoft.com/office/drawing/2014/main" id="{A5244681-B977-48D5-B25F-1DD4875025F8}"/>
              </a:ext>
            </a:extLst>
          </p:cNvPr>
          <p:cNvSpPr/>
          <p:nvPr/>
        </p:nvSpPr>
        <p:spPr>
          <a:xfrm>
            <a:off x="3841159" y="438401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08" name="コネクタ: カギ線 207">
            <a:extLst>
              <a:ext uri="{FF2B5EF4-FFF2-40B4-BE49-F238E27FC236}">
                <a16:creationId xmlns:a16="http://schemas.microsoft.com/office/drawing/2014/main" id="{3B28A1D2-9C19-4F29-B6C6-8BBC8FE01B94}"/>
              </a:ext>
            </a:extLst>
          </p:cNvPr>
          <p:cNvCxnSpPr>
            <a:cxnSpLocks/>
            <a:stCxn id="207" idx="3"/>
            <a:endCxn id="209" idx="1"/>
          </p:cNvCxnSpPr>
          <p:nvPr/>
        </p:nvCxnSpPr>
        <p:spPr>
          <a:xfrm>
            <a:off x="4201159" y="4474017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正方形/長方形 208">
            <a:extLst>
              <a:ext uri="{FF2B5EF4-FFF2-40B4-BE49-F238E27FC236}">
                <a16:creationId xmlns:a16="http://schemas.microsoft.com/office/drawing/2014/main" id="{F85DBAA4-81F9-4583-9401-65A2422D9080}"/>
              </a:ext>
            </a:extLst>
          </p:cNvPr>
          <p:cNvSpPr/>
          <p:nvPr/>
        </p:nvSpPr>
        <p:spPr>
          <a:xfrm>
            <a:off x="5072662" y="43841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10" name="コネクタ: カギ線 209">
            <a:extLst>
              <a:ext uri="{FF2B5EF4-FFF2-40B4-BE49-F238E27FC236}">
                <a16:creationId xmlns:a16="http://schemas.microsoft.com/office/drawing/2014/main" id="{A604EDFE-FD90-4533-8CE9-A9AD2F2FCF47}"/>
              </a:ext>
            </a:extLst>
          </p:cNvPr>
          <p:cNvCxnSpPr>
            <a:cxnSpLocks/>
            <a:stCxn id="206" idx="3"/>
            <a:endCxn id="211" idx="1"/>
          </p:cNvCxnSpPr>
          <p:nvPr/>
        </p:nvCxnSpPr>
        <p:spPr>
          <a:xfrm>
            <a:off x="4201159" y="4655847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EDA67A38-E9A3-43D3-9F84-2DB121C893C2}"/>
              </a:ext>
            </a:extLst>
          </p:cNvPr>
          <p:cNvSpPr/>
          <p:nvPr/>
        </p:nvSpPr>
        <p:spPr>
          <a:xfrm>
            <a:off x="5072630" y="45661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12" name="コネクタ: カギ線 211">
            <a:extLst>
              <a:ext uri="{FF2B5EF4-FFF2-40B4-BE49-F238E27FC236}">
                <a16:creationId xmlns:a16="http://schemas.microsoft.com/office/drawing/2014/main" id="{3EA9D600-2B5D-4976-8D6E-627DB787FE5D}"/>
              </a:ext>
            </a:extLst>
          </p:cNvPr>
          <p:cNvCxnSpPr>
            <a:cxnSpLocks/>
          </p:cNvCxnSpPr>
          <p:nvPr/>
        </p:nvCxnSpPr>
        <p:spPr>
          <a:xfrm>
            <a:off x="4200796" y="4838080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コネクタ: カギ線 212">
            <a:extLst>
              <a:ext uri="{FF2B5EF4-FFF2-40B4-BE49-F238E27FC236}">
                <a16:creationId xmlns:a16="http://schemas.microsoft.com/office/drawing/2014/main" id="{5D95DBD8-6EBC-403C-8E89-6147C03F6761}"/>
              </a:ext>
            </a:extLst>
          </p:cNvPr>
          <p:cNvCxnSpPr>
            <a:cxnSpLocks/>
            <a:stCxn id="209" idx="3"/>
            <a:endCxn id="214" idx="1"/>
          </p:cNvCxnSpPr>
          <p:nvPr/>
        </p:nvCxnSpPr>
        <p:spPr>
          <a:xfrm flipV="1">
            <a:off x="5720662" y="447260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正方形/長方形 213">
            <a:extLst>
              <a:ext uri="{FF2B5EF4-FFF2-40B4-BE49-F238E27FC236}">
                <a16:creationId xmlns:a16="http://schemas.microsoft.com/office/drawing/2014/main" id="{D90D4561-C32F-4264-BD26-0B0827242D40}"/>
              </a:ext>
            </a:extLst>
          </p:cNvPr>
          <p:cNvSpPr/>
          <p:nvPr/>
        </p:nvSpPr>
        <p:spPr>
          <a:xfrm>
            <a:off x="5915832" y="438260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15" name="コネクタ: カギ線 214">
            <a:extLst>
              <a:ext uri="{FF2B5EF4-FFF2-40B4-BE49-F238E27FC236}">
                <a16:creationId xmlns:a16="http://schemas.microsoft.com/office/drawing/2014/main" id="{73E2F68A-E73B-4E32-A58C-8FCC759BE626}"/>
              </a:ext>
            </a:extLst>
          </p:cNvPr>
          <p:cNvCxnSpPr>
            <a:cxnSpLocks/>
            <a:stCxn id="211" idx="3"/>
            <a:endCxn id="216" idx="1"/>
          </p:cNvCxnSpPr>
          <p:nvPr/>
        </p:nvCxnSpPr>
        <p:spPr>
          <a:xfrm flipV="1">
            <a:off x="5720630" y="465458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0855E60-7155-48BD-B553-95C72D7697BB}"/>
              </a:ext>
            </a:extLst>
          </p:cNvPr>
          <p:cNvSpPr/>
          <p:nvPr/>
        </p:nvSpPr>
        <p:spPr>
          <a:xfrm>
            <a:off x="5915800" y="45645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17" name="コネクタ: カギ線 216">
            <a:extLst>
              <a:ext uri="{FF2B5EF4-FFF2-40B4-BE49-F238E27FC236}">
                <a16:creationId xmlns:a16="http://schemas.microsoft.com/office/drawing/2014/main" id="{2459898F-C3B9-4D6B-BC48-53C8DE2C646D}"/>
              </a:ext>
            </a:extLst>
          </p:cNvPr>
          <p:cNvCxnSpPr>
            <a:cxnSpLocks/>
          </p:cNvCxnSpPr>
          <p:nvPr/>
        </p:nvCxnSpPr>
        <p:spPr>
          <a:xfrm flipV="1">
            <a:off x="5721487" y="48369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正方形/長方形 217">
            <a:extLst>
              <a:ext uri="{FF2B5EF4-FFF2-40B4-BE49-F238E27FC236}">
                <a16:creationId xmlns:a16="http://schemas.microsoft.com/office/drawing/2014/main" id="{CD846411-CA74-4A8E-BD4F-6123605C3C36}"/>
              </a:ext>
            </a:extLst>
          </p:cNvPr>
          <p:cNvSpPr/>
          <p:nvPr/>
        </p:nvSpPr>
        <p:spPr>
          <a:xfrm>
            <a:off x="6601298" y="438465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19" name="正方形/長方形 218">
            <a:extLst>
              <a:ext uri="{FF2B5EF4-FFF2-40B4-BE49-F238E27FC236}">
                <a16:creationId xmlns:a16="http://schemas.microsoft.com/office/drawing/2014/main" id="{8B11F930-FB95-433D-8AD6-ACA4591AD408}"/>
              </a:ext>
            </a:extLst>
          </p:cNvPr>
          <p:cNvSpPr/>
          <p:nvPr/>
        </p:nvSpPr>
        <p:spPr>
          <a:xfrm>
            <a:off x="6601266" y="456664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0" name="正方形/長方形 219">
            <a:extLst>
              <a:ext uri="{FF2B5EF4-FFF2-40B4-BE49-F238E27FC236}">
                <a16:creationId xmlns:a16="http://schemas.microsoft.com/office/drawing/2014/main" id="{638D5C0B-A13B-4F79-81AC-ACB2B5A64843}"/>
              </a:ext>
            </a:extLst>
          </p:cNvPr>
          <p:cNvSpPr/>
          <p:nvPr/>
        </p:nvSpPr>
        <p:spPr>
          <a:xfrm>
            <a:off x="3841159" y="420602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21" name="コネクタ: カギ線 220">
            <a:extLst>
              <a:ext uri="{FF2B5EF4-FFF2-40B4-BE49-F238E27FC236}">
                <a16:creationId xmlns:a16="http://schemas.microsoft.com/office/drawing/2014/main" id="{029E0DA0-760B-4711-AB1D-3C52D80D0174}"/>
              </a:ext>
            </a:extLst>
          </p:cNvPr>
          <p:cNvCxnSpPr>
            <a:cxnSpLocks/>
            <a:stCxn id="220" idx="3"/>
            <a:endCxn id="222" idx="1"/>
          </p:cNvCxnSpPr>
          <p:nvPr/>
        </p:nvCxnSpPr>
        <p:spPr>
          <a:xfrm>
            <a:off x="4201159" y="4296029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正方形/長方形 221">
            <a:extLst>
              <a:ext uri="{FF2B5EF4-FFF2-40B4-BE49-F238E27FC236}">
                <a16:creationId xmlns:a16="http://schemas.microsoft.com/office/drawing/2014/main" id="{37AF3A73-5CD1-4A9D-90AA-3B5FE94AF2D7}"/>
              </a:ext>
            </a:extLst>
          </p:cNvPr>
          <p:cNvSpPr/>
          <p:nvPr/>
        </p:nvSpPr>
        <p:spPr>
          <a:xfrm>
            <a:off x="5072662" y="420620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23" name="コネクタ: カギ線 222">
            <a:extLst>
              <a:ext uri="{FF2B5EF4-FFF2-40B4-BE49-F238E27FC236}">
                <a16:creationId xmlns:a16="http://schemas.microsoft.com/office/drawing/2014/main" id="{24E9158F-4545-483E-9A75-1A83F45001E6}"/>
              </a:ext>
            </a:extLst>
          </p:cNvPr>
          <p:cNvCxnSpPr>
            <a:cxnSpLocks/>
            <a:stCxn id="222" idx="3"/>
            <a:endCxn id="224" idx="1"/>
          </p:cNvCxnSpPr>
          <p:nvPr/>
        </p:nvCxnSpPr>
        <p:spPr>
          <a:xfrm flipV="1">
            <a:off x="5720662" y="429461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正方形/長方形 223">
            <a:extLst>
              <a:ext uri="{FF2B5EF4-FFF2-40B4-BE49-F238E27FC236}">
                <a16:creationId xmlns:a16="http://schemas.microsoft.com/office/drawing/2014/main" id="{92E57448-0404-4C0B-8BC5-3FE5DA78B437}"/>
              </a:ext>
            </a:extLst>
          </p:cNvPr>
          <p:cNvSpPr/>
          <p:nvPr/>
        </p:nvSpPr>
        <p:spPr>
          <a:xfrm>
            <a:off x="5915832" y="420461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25" name="正方形/長方形 224">
            <a:extLst>
              <a:ext uri="{FF2B5EF4-FFF2-40B4-BE49-F238E27FC236}">
                <a16:creationId xmlns:a16="http://schemas.microsoft.com/office/drawing/2014/main" id="{F03F4DC0-59C4-4A2F-B261-1C46A930A83A}"/>
              </a:ext>
            </a:extLst>
          </p:cNvPr>
          <p:cNvSpPr/>
          <p:nvPr/>
        </p:nvSpPr>
        <p:spPr>
          <a:xfrm>
            <a:off x="6601298" y="420667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8" name="正方形/長方形 227">
            <a:extLst>
              <a:ext uri="{FF2B5EF4-FFF2-40B4-BE49-F238E27FC236}">
                <a16:creationId xmlns:a16="http://schemas.microsoft.com/office/drawing/2014/main" id="{FC48E2AF-B902-4C16-AAD3-B150613B6E27}"/>
              </a:ext>
            </a:extLst>
          </p:cNvPr>
          <p:cNvSpPr/>
          <p:nvPr/>
        </p:nvSpPr>
        <p:spPr>
          <a:xfrm>
            <a:off x="812874" y="1897236"/>
            <a:ext cx="2157942" cy="144111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CG-WLR300GNZ</a:t>
            </a:r>
            <a:r>
              <a:rPr lang="ja-JP" altLang="en-US" sz="600" dirty="0">
                <a:solidFill>
                  <a:srgbClr val="FF0000"/>
                </a:solidFill>
              </a:rPr>
              <a:t>は全室ではなく、下記部屋番号のみ設置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※</a:t>
            </a:r>
            <a:r>
              <a:rPr lang="ja-JP" altLang="en-US" sz="600" dirty="0">
                <a:solidFill>
                  <a:srgbClr val="FF0000"/>
                </a:solidFill>
              </a:rPr>
              <a:t>系統図上はどの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から配線されているか不明なため、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ja-JP" altLang="en-US" sz="600" dirty="0">
                <a:solidFill>
                  <a:srgbClr val="FF0000"/>
                </a:solidFill>
              </a:rPr>
              <a:t>　現状では全接続先に記載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1501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1502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1503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1506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1508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1511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1603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1606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1609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1611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476A43D4-AD4E-46D1-A184-E09F22D33BA6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547080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E2654621-30B9-496C-B440-304764515375}"/>
              </a:ext>
            </a:extLst>
          </p:cNvPr>
          <p:cNvSpPr/>
          <p:nvPr/>
        </p:nvSpPr>
        <p:spPr>
          <a:xfrm>
            <a:off x="188532" y="154456"/>
            <a:ext cx="5907468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13/15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1104" y="9913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別紙⑫（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2593204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77364" y="9906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17599" y="10806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2789313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17F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66" name="正方形/長方形 265">
            <a:extLst>
              <a:ext uri="{FF2B5EF4-FFF2-40B4-BE49-F238E27FC236}">
                <a16:creationId xmlns:a16="http://schemas.microsoft.com/office/drawing/2014/main" id="{6F049A0B-93BF-42AB-BFF0-97135FCA15C0}"/>
              </a:ext>
            </a:extLst>
          </p:cNvPr>
          <p:cNvSpPr/>
          <p:nvPr/>
        </p:nvSpPr>
        <p:spPr>
          <a:xfrm>
            <a:off x="3835007" y="22171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7" name="正方形/長方形 266">
            <a:extLst>
              <a:ext uri="{FF2B5EF4-FFF2-40B4-BE49-F238E27FC236}">
                <a16:creationId xmlns:a16="http://schemas.microsoft.com/office/drawing/2014/main" id="{9F6E3BEB-D2BB-41DB-914C-BA8245BBCCD9}"/>
              </a:ext>
            </a:extLst>
          </p:cNvPr>
          <p:cNvSpPr/>
          <p:nvPr/>
        </p:nvSpPr>
        <p:spPr>
          <a:xfrm>
            <a:off x="3835370" y="203494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8" name="正方形/長方形 267">
            <a:extLst>
              <a:ext uri="{FF2B5EF4-FFF2-40B4-BE49-F238E27FC236}">
                <a16:creationId xmlns:a16="http://schemas.microsoft.com/office/drawing/2014/main" id="{351F5CCD-0B81-405C-BAC4-31A635A48550}"/>
              </a:ext>
            </a:extLst>
          </p:cNvPr>
          <p:cNvSpPr/>
          <p:nvPr/>
        </p:nvSpPr>
        <p:spPr>
          <a:xfrm>
            <a:off x="3835370" y="18531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0" name="正方形/長方形 269">
            <a:extLst>
              <a:ext uri="{FF2B5EF4-FFF2-40B4-BE49-F238E27FC236}">
                <a16:creationId xmlns:a16="http://schemas.microsoft.com/office/drawing/2014/main" id="{9450D0BF-3F01-4BA5-8241-368E24BC60A9}"/>
              </a:ext>
            </a:extLst>
          </p:cNvPr>
          <p:cNvSpPr/>
          <p:nvPr/>
        </p:nvSpPr>
        <p:spPr>
          <a:xfrm>
            <a:off x="3835370" y="23970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1" name="正方形/長方形 270">
            <a:extLst>
              <a:ext uri="{FF2B5EF4-FFF2-40B4-BE49-F238E27FC236}">
                <a16:creationId xmlns:a16="http://schemas.microsoft.com/office/drawing/2014/main" id="{B3699A7A-9C9F-4B70-8E7F-353BA6427548}"/>
              </a:ext>
            </a:extLst>
          </p:cNvPr>
          <p:cNvSpPr/>
          <p:nvPr/>
        </p:nvSpPr>
        <p:spPr>
          <a:xfrm>
            <a:off x="3835242" y="258093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2" name="正方形/長方形 271">
            <a:extLst>
              <a:ext uri="{FF2B5EF4-FFF2-40B4-BE49-F238E27FC236}">
                <a16:creationId xmlns:a16="http://schemas.microsoft.com/office/drawing/2014/main" id="{C0A355F7-8536-44EE-8EEB-78BFEB604C53}"/>
              </a:ext>
            </a:extLst>
          </p:cNvPr>
          <p:cNvSpPr/>
          <p:nvPr/>
        </p:nvSpPr>
        <p:spPr>
          <a:xfrm>
            <a:off x="3835401" y="276336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3" name="正方形/長方形 272">
            <a:extLst>
              <a:ext uri="{FF2B5EF4-FFF2-40B4-BE49-F238E27FC236}">
                <a16:creationId xmlns:a16="http://schemas.microsoft.com/office/drawing/2014/main" id="{6D367DD5-0E77-44A1-A49B-E2DE31BABF16}"/>
              </a:ext>
            </a:extLst>
          </p:cNvPr>
          <p:cNvSpPr/>
          <p:nvPr/>
        </p:nvSpPr>
        <p:spPr>
          <a:xfrm>
            <a:off x="3834087" y="294481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4" name="正方形/長方形 273">
            <a:extLst>
              <a:ext uri="{FF2B5EF4-FFF2-40B4-BE49-F238E27FC236}">
                <a16:creationId xmlns:a16="http://schemas.microsoft.com/office/drawing/2014/main" id="{6DCB404C-F9C5-400E-A69C-59D09EE9129F}"/>
              </a:ext>
            </a:extLst>
          </p:cNvPr>
          <p:cNvSpPr/>
          <p:nvPr/>
        </p:nvSpPr>
        <p:spPr>
          <a:xfrm>
            <a:off x="3834246" y="312725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77" name="コネクタ: カギ線 276">
            <a:extLst>
              <a:ext uri="{FF2B5EF4-FFF2-40B4-BE49-F238E27FC236}">
                <a16:creationId xmlns:a16="http://schemas.microsoft.com/office/drawing/2014/main" id="{5F16F7A7-9A45-42AF-9F33-B84F98A4238A}"/>
              </a:ext>
            </a:extLst>
          </p:cNvPr>
          <p:cNvCxnSpPr>
            <a:cxnSpLocks/>
            <a:stCxn id="268" idx="3"/>
            <a:endCxn id="278" idx="1"/>
          </p:cNvCxnSpPr>
          <p:nvPr/>
        </p:nvCxnSpPr>
        <p:spPr>
          <a:xfrm>
            <a:off x="4195370" y="1943110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正方形/長方形 277">
            <a:extLst>
              <a:ext uri="{FF2B5EF4-FFF2-40B4-BE49-F238E27FC236}">
                <a16:creationId xmlns:a16="http://schemas.microsoft.com/office/drawing/2014/main" id="{36D4CA76-FE04-492C-88EA-0290353A9932}"/>
              </a:ext>
            </a:extLst>
          </p:cNvPr>
          <p:cNvSpPr/>
          <p:nvPr/>
        </p:nvSpPr>
        <p:spPr>
          <a:xfrm>
            <a:off x="5066873" y="18532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79" name="コネクタ: カギ線 278">
            <a:extLst>
              <a:ext uri="{FF2B5EF4-FFF2-40B4-BE49-F238E27FC236}">
                <a16:creationId xmlns:a16="http://schemas.microsoft.com/office/drawing/2014/main" id="{7C84400C-3990-4D51-B0F1-9C29D7417557}"/>
              </a:ext>
            </a:extLst>
          </p:cNvPr>
          <p:cNvCxnSpPr>
            <a:cxnSpLocks/>
            <a:stCxn id="267" idx="3"/>
            <a:endCxn id="280" idx="1"/>
          </p:cNvCxnSpPr>
          <p:nvPr/>
        </p:nvCxnSpPr>
        <p:spPr>
          <a:xfrm>
            <a:off x="4195370" y="2124940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524F3C0C-B5F6-4063-AE18-A69F84A1217F}"/>
              </a:ext>
            </a:extLst>
          </p:cNvPr>
          <p:cNvSpPr/>
          <p:nvPr/>
        </p:nvSpPr>
        <p:spPr>
          <a:xfrm>
            <a:off x="5066841" y="203526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1" name="コネクタ: カギ線 280">
            <a:extLst>
              <a:ext uri="{FF2B5EF4-FFF2-40B4-BE49-F238E27FC236}">
                <a16:creationId xmlns:a16="http://schemas.microsoft.com/office/drawing/2014/main" id="{1EFB292F-92ED-4DB0-A2CD-54A760059195}"/>
              </a:ext>
            </a:extLst>
          </p:cNvPr>
          <p:cNvCxnSpPr>
            <a:cxnSpLocks/>
            <a:stCxn id="266" idx="3"/>
            <a:endCxn id="282" idx="1"/>
          </p:cNvCxnSpPr>
          <p:nvPr/>
        </p:nvCxnSpPr>
        <p:spPr>
          <a:xfrm>
            <a:off x="4195007" y="2307173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8529E445-07DB-4717-8FEE-4A706892F7B3}"/>
              </a:ext>
            </a:extLst>
          </p:cNvPr>
          <p:cNvSpPr/>
          <p:nvPr/>
        </p:nvSpPr>
        <p:spPr>
          <a:xfrm>
            <a:off x="5067698" y="22176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3" name="コネクタ: カギ線 282">
            <a:extLst>
              <a:ext uri="{FF2B5EF4-FFF2-40B4-BE49-F238E27FC236}">
                <a16:creationId xmlns:a16="http://schemas.microsoft.com/office/drawing/2014/main" id="{26B18EB5-D7ED-41AF-931A-F215D4658430}"/>
              </a:ext>
            </a:extLst>
          </p:cNvPr>
          <p:cNvCxnSpPr>
            <a:cxnSpLocks/>
            <a:stCxn id="270" idx="3"/>
            <a:endCxn id="284" idx="1"/>
          </p:cNvCxnSpPr>
          <p:nvPr/>
        </p:nvCxnSpPr>
        <p:spPr>
          <a:xfrm flipV="1">
            <a:off x="4195370" y="2486956"/>
            <a:ext cx="870708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6434C2FF-0C55-46D6-9552-F44F3D045BBD}"/>
              </a:ext>
            </a:extLst>
          </p:cNvPr>
          <p:cNvSpPr/>
          <p:nvPr/>
        </p:nvSpPr>
        <p:spPr>
          <a:xfrm>
            <a:off x="5066078" y="23969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5" name="コネクタ: カギ線 284">
            <a:extLst>
              <a:ext uri="{FF2B5EF4-FFF2-40B4-BE49-F238E27FC236}">
                <a16:creationId xmlns:a16="http://schemas.microsoft.com/office/drawing/2014/main" id="{1B27C963-3E54-4841-A159-554A60C5CD01}"/>
              </a:ext>
            </a:extLst>
          </p:cNvPr>
          <p:cNvCxnSpPr>
            <a:cxnSpLocks/>
            <a:stCxn id="271" idx="3"/>
            <a:endCxn id="286" idx="1"/>
          </p:cNvCxnSpPr>
          <p:nvPr/>
        </p:nvCxnSpPr>
        <p:spPr>
          <a:xfrm flipV="1">
            <a:off x="4195242" y="2670406"/>
            <a:ext cx="869749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正方形/長方形 285">
            <a:extLst>
              <a:ext uri="{FF2B5EF4-FFF2-40B4-BE49-F238E27FC236}">
                <a16:creationId xmlns:a16="http://schemas.microsoft.com/office/drawing/2014/main" id="{C70E9F54-F60A-4E36-825A-5614D327E8BD}"/>
              </a:ext>
            </a:extLst>
          </p:cNvPr>
          <p:cNvSpPr/>
          <p:nvPr/>
        </p:nvSpPr>
        <p:spPr>
          <a:xfrm>
            <a:off x="5064991" y="258040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7" name="コネクタ: カギ線 286">
            <a:extLst>
              <a:ext uri="{FF2B5EF4-FFF2-40B4-BE49-F238E27FC236}">
                <a16:creationId xmlns:a16="http://schemas.microsoft.com/office/drawing/2014/main" id="{E9FBE349-DBDA-40F8-B528-0CF1D66C9A5C}"/>
              </a:ext>
            </a:extLst>
          </p:cNvPr>
          <p:cNvCxnSpPr>
            <a:cxnSpLocks/>
            <a:stCxn id="272" idx="3"/>
            <a:endCxn id="288" idx="1"/>
          </p:cNvCxnSpPr>
          <p:nvPr/>
        </p:nvCxnSpPr>
        <p:spPr>
          <a:xfrm>
            <a:off x="4195401" y="2853367"/>
            <a:ext cx="869558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5E1EDD2F-C89D-45AD-9479-DE7AC718F881}"/>
              </a:ext>
            </a:extLst>
          </p:cNvPr>
          <p:cNvSpPr/>
          <p:nvPr/>
        </p:nvSpPr>
        <p:spPr>
          <a:xfrm>
            <a:off x="5064959" y="276396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9" name="コネクタ: カギ線 288">
            <a:extLst>
              <a:ext uri="{FF2B5EF4-FFF2-40B4-BE49-F238E27FC236}">
                <a16:creationId xmlns:a16="http://schemas.microsoft.com/office/drawing/2014/main" id="{9970E155-95B2-43C9-8964-054E1F0F663A}"/>
              </a:ext>
            </a:extLst>
          </p:cNvPr>
          <p:cNvCxnSpPr>
            <a:cxnSpLocks/>
            <a:stCxn id="273" idx="3"/>
            <a:endCxn id="290" idx="1"/>
          </p:cNvCxnSpPr>
          <p:nvPr/>
        </p:nvCxnSpPr>
        <p:spPr>
          <a:xfrm flipV="1">
            <a:off x="4194087" y="3034737"/>
            <a:ext cx="871729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4A292A20-FF87-439C-9126-9CE0DD673952}"/>
              </a:ext>
            </a:extLst>
          </p:cNvPr>
          <p:cNvSpPr/>
          <p:nvPr/>
        </p:nvSpPr>
        <p:spPr>
          <a:xfrm>
            <a:off x="5065816" y="29447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1" name="コネクタ: カギ線 290">
            <a:extLst>
              <a:ext uri="{FF2B5EF4-FFF2-40B4-BE49-F238E27FC236}">
                <a16:creationId xmlns:a16="http://schemas.microsoft.com/office/drawing/2014/main" id="{22962C0A-C994-4F92-A7B2-6708C98B5C05}"/>
              </a:ext>
            </a:extLst>
          </p:cNvPr>
          <p:cNvCxnSpPr>
            <a:cxnSpLocks/>
            <a:stCxn id="274" idx="3"/>
            <a:endCxn id="292" idx="1"/>
          </p:cNvCxnSpPr>
          <p:nvPr/>
        </p:nvCxnSpPr>
        <p:spPr>
          <a:xfrm flipV="1">
            <a:off x="4194246" y="3216713"/>
            <a:ext cx="869950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CB6CDE7B-1228-4B0B-A3DE-3522C05AE88A}"/>
              </a:ext>
            </a:extLst>
          </p:cNvPr>
          <p:cNvSpPr/>
          <p:nvPr/>
        </p:nvSpPr>
        <p:spPr>
          <a:xfrm>
            <a:off x="5064196" y="312671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5" name="コネクタ: カギ線 294">
            <a:extLst>
              <a:ext uri="{FF2B5EF4-FFF2-40B4-BE49-F238E27FC236}">
                <a16:creationId xmlns:a16="http://schemas.microsoft.com/office/drawing/2014/main" id="{94F96048-CDDA-4DE9-A1EC-820011C79D82}"/>
              </a:ext>
            </a:extLst>
          </p:cNvPr>
          <p:cNvCxnSpPr>
            <a:cxnSpLocks/>
            <a:stCxn id="278" idx="3"/>
            <a:endCxn id="296" idx="1"/>
          </p:cNvCxnSpPr>
          <p:nvPr/>
        </p:nvCxnSpPr>
        <p:spPr>
          <a:xfrm flipV="1">
            <a:off x="5714873" y="194169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9D2993B4-D674-48E2-86FB-3F14992B2747}"/>
              </a:ext>
            </a:extLst>
          </p:cNvPr>
          <p:cNvSpPr/>
          <p:nvPr/>
        </p:nvSpPr>
        <p:spPr>
          <a:xfrm>
            <a:off x="5910043" y="185169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7" name="コネクタ: カギ線 296">
            <a:extLst>
              <a:ext uri="{FF2B5EF4-FFF2-40B4-BE49-F238E27FC236}">
                <a16:creationId xmlns:a16="http://schemas.microsoft.com/office/drawing/2014/main" id="{F50416A0-34E7-4C9A-A97F-D6400AC6B0D6}"/>
              </a:ext>
            </a:extLst>
          </p:cNvPr>
          <p:cNvCxnSpPr>
            <a:cxnSpLocks/>
            <a:stCxn id="280" idx="3"/>
            <a:endCxn id="298" idx="1"/>
          </p:cNvCxnSpPr>
          <p:nvPr/>
        </p:nvCxnSpPr>
        <p:spPr>
          <a:xfrm flipV="1">
            <a:off x="5714841" y="212367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正方形/長方形 297">
            <a:extLst>
              <a:ext uri="{FF2B5EF4-FFF2-40B4-BE49-F238E27FC236}">
                <a16:creationId xmlns:a16="http://schemas.microsoft.com/office/drawing/2014/main" id="{1BD40BA1-C2C1-4F89-A32A-5976F9844181}"/>
              </a:ext>
            </a:extLst>
          </p:cNvPr>
          <p:cNvSpPr/>
          <p:nvPr/>
        </p:nvSpPr>
        <p:spPr>
          <a:xfrm>
            <a:off x="5910011" y="203367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9" name="コネクタ: カギ線 298">
            <a:extLst>
              <a:ext uri="{FF2B5EF4-FFF2-40B4-BE49-F238E27FC236}">
                <a16:creationId xmlns:a16="http://schemas.microsoft.com/office/drawing/2014/main" id="{D3D70BC0-4BD5-4C11-B1D3-2BC2512B134F}"/>
              </a:ext>
            </a:extLst>
          </p:cNvPr>
          <p:cNvCxnSpPr>
            <a:cxnSpLocks/>
            <a:stCxn id="282" idx="3"/>
            <a:endCxn id="300" idx="1"/>
          </p:cNvCxnSpPr>
          <p:nvPr/>
        </p:nvCxnSpPr>
        <p:spPr>
          <a:xfrm flipV="1">
            <a:off x="5715698" y="230603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正方形/長方形 299">
            <a:extLst>
              <a:ext uri="{FF2B5EF4-FFF2-40B4-BE49-F238E27FC236}">
                <a16:creationId xmlns:a16="http://schemas.microsoft.com/office/drawing/2014/main" id="{8A196EBA-F12E-403F-97EC-551F50609184}"/>
              </a:ext>
            </a:extLst>
          </p:cNvPr>
          <p:cNvSpPr/>
          <p:nvPr/>
        </p:nvSpPr>
        <p:spPr>
          <a:xfrm>
            <a:off x="5910868" y="221603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1" name="コネクタ: カギ線 300">
            <a:extLst>
              <a:ext uri="{FF2B5EF4-FFF2-40B4-BE49-F238E27FC236}">
                <a16:creationId xmlns:a16="http://schemas.microsoft.com/office/drawing/2014/main" id="{CAD1677C-5BB5-46B7-8EF4-11755CAF797E}"/>
              </a:ext>
            </a:extLst>
          </p:cNvPr>
          <p:cNvCxnSpPr>
            <a:cxnSpLocks/>
            <a:stCxn id="284" idx="3"/>
            <a:endCxn id="302" idx="1"/>
          </p:cNvCxnSpPr>
          <p:nvPr/>
        </p:nvCxnSpPr>
        <p:spPr>
          <a:xfrm flipV="1">
            <a:off x="5714078" y="248536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正方形/長方形 301">
            <a:extLst>
              <a:ext uri="{FF2B5EF4-FFF2-40B4-BE49-F238E27FC236}">
                <a16:creationId xmlns:a16="http://schemas.microsoft.com/office/drawing/2014/main" id="{B2A34C97-C6ED-49E5-A89A-52D5DA53D62C}"/>
              </a:ext>
            </a:extLst>
          </p:cNvPr>
          <p:cNvSpPr/>
          <p:nvPr/>
        </p:nvSpPr>
        <p:spPr>
          <a:xfrm>
            <a:off x="5909248" y="239536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3" name="コネクタ: カギ線 302">
            <a:extLst>
              <a:ext uri="{FF2B5EF4-FFF2-40B4-BE49-F238E27FC236}">
                <a16:creationId xmlns:a16="http://schemas.microsoft.com/office/drawing/2014/main" id="{5FB14C5A-60BF-4712-8747-69726A28A8AC}"/>
              </a:ext>
            </a:extLst>
          </p:cNvPr>
          <p:cNvCxnSpPr>
            <a:cxnSpLocks/>
            <a:stCxn id="286" idx="3"/>
            <a:endCxn id="304" idx="1"/>
          </p:cNvCxnSpPr>
          <p:nvPr/>
        </p:nvCxnSpPr>
        <p:spPr>
          <a:xfrm flipV="1">
            <a:off x="5712991" y="266881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正方形/長方形 303">
            <a:extLst>
              <a:ext uri="{FF2B5EF4-FFF2-40B4-BE49-F238E27FC236}">
                <a16:creationId xmlns:a16="http://schemas.microsoft.com/office/drawing/2014/main" id="{97E5A730-D316-4080-92E8-8E6F145F8705}"/>
              </a:ext>
            </a:extLst>
          </p:cNvPr>
          <p:cNvSpPr/>
          <p:nvPr/>
        </p:nvSpPr>
        <p:spPr>
          <a:xfrm>
            <a:off x="5908161" y="257881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5" name="コネクタ: カギ線 304">
            <a:extLst>
              <a:ext uri="{FF2B5EF4-FFF2-40B4-BE49-F238E27FC236}">
                <a16:creationId xmlns:a16="http://schemas.microsoft.com/office/drawing/2014/main" id="{40EACEAA-4AD2-480B-898F-72650A66F700}"/>
              </a:ext>
            </a:extLst>
          </p:cNvPr>
          <p:cNvCxnSpPr>
            <a:cxnSpLocks/>
            <a:stCxn id="288" idx="3"/>
            <a:endCxn id="306" idx="1"/>
          </p:cNvCxnSpPr>
          <p:nvPr/>
        </p:nvCxnSpPr>
        <p:spPr>
          <a:xfrm flipV="1">
            <a:off x="5712959" y="285237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正方形/長方形 305">
            <a:extLst>
              <a:ext uri="{FF2B5EF4-FFF2-40B4-BE49-F238E27FC236}">
                <a16:creationId xmlns:a16="http://schemas.microsoft.com/office/drawing/2014/main" id="{9DC75609-8FE6-4D00-AD39-089B65A2DE03}"/>
              </a:ext>
            </a:extLst>
          </p:cNvPr>
          <p:cNvSpPr/>
          <p:nvPr/>
        </p:nvSpPr>
        <p:spPr>
          <a:xfrm>
            <a:off x="5908129" y="276237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7" name="コネクタ: カギ線 306">
            <a:extLst>
              <a:ext uri="{FF2B5EF4-FFF2-40B4-BE49-F238E27FC236}">
                <a16:creationId xmlns:a16="http://schemas.microsoft.com/office/drawing/2014/main" id="{C281BBF3-6A03-42F7-B2A9-D2582633CEFE}"/>
              </a:ext>
            </a:extLst>
          </p:cNvPr>
          <p:cNvCxnSpPr>
            <a:cxnSpLocks/>
            <a:stCxn id="290" idx="3"/>
            <a:endCxn id="308" idx="1"/>
          </p:cNvCxnSpPr>
          <p:nvPr/>
        </p:nvCxnSpPr>
        <p:spPr>
          <a:xfrm flipV="1">
            <a:off x="5713816" y="303314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正方形/長方形 307">
            <a:extLst>
              <a:ext uri="{FF2B5EF4-FFF2-40B4-BE49-F238E27FC236}">
                <a16:creationId xmlns:a16="http://schemas.microsoft.com/office/drawing/2014/main" id="{9050C917-0EA2-41E7-9991-C7CFA3D8873D}"/>
              </a:ext>
            </a:extLst>
          </p:cNvPr>
          <p:cNvSpPr/>
          <p:nvPr/>
        </p:nvSpPr>
        <p:spPr>
          <a:xfrm>
            <a:off x="5908986" y="294314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9" name="コネクタ: カギ線 308">
            <a:extLst>
              <a:ext uri="{FF2B5EF4-FFF2-40B4-BE49-F238E27FC236}">
                <a16:creationId xmlns:a16="http://schemas.microsoft.com/office/drawing/2014/main" id="{0E35FF9C-92E1-45E1-8515-991CD69272CE}"/>
              </a:ext>
            </a:extLst>
          </p:cNvPr>
          <p:cNvCxnSpPr>
            <a:cxnSpLocks/>
            <a:stCxn id="292" idx="3"/>
            <a:endCxn id="310" idx="1"/>
          </p:cNvCxnSpPr>
          <p:nvPr/>
        </p:nvCxnSpPr>
        <p:spPr>
          <a:xfrm flipV="1">
            <a:off x="5712196" y="321512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正方形/長方形 309">
            <a:extLst>
              <a:ext uri="{FF2B5EF4-FFF2-40B4-BE49-F238E27FC236}">
                <a16:creationId xmlns:a16="http://schemas.microsoft.com/office/drawing/2014/main" id="{0F9940CC-5C20-4DB4-95B3-132A94147532}"/>
              </a:ext>
            </a:extLst>
          </p:cNvPr>
          <p:cNvSpPr/>
          <p:nvPr/>
        </p:nvSpPr>
        <p:spPr>
          <a:xfrm>
            <a:off x="5907366" y="31251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2" name="正方形/長方形 311">
            <a:extLst>
              <a:ext uri="{FF2B5EF4-FFF2-40B4-BE49-F238E27FC236}">
                <a16:creationId xmlns:a16="http://schemas.microsoft.com/office/drawing/2014/main" id="{81869DD5-FC6D-4BDF-870B-45A1714ECA4D}"/>
              </a:ext>
            </a:extLst>
          </p:cNvPr>
          <p:cNvSpPr/>
          <p:nvPr/>
        </p:nvSpPr>
        <p:spPr>
          <a:xfrm>
            <a:off x="6595509" y="185375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3" name="正方形/長方形 312">
            <a:extLst>
              <a:ext uri="{FF2B5EF4-FFF2-40B4-BE49-F238E27FC236}">
                <a16:creationId xmlns:a16="http://schemas.microsoft.com/office/drawing/2014/main" id="{66F55D37-924F-452B-B04A-C3D6EF43DB9A}"/>
              </a:ext>
            </a:extLst>
          </p:cNvPr>
          <p:cNvSpPr/>
          <p:nvPr/>
        </p:nvSpPr>
        <p:spPr>
          <a:xfrm>
            <a:off x="6595477" y="203573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4" name="正方形/長方形 313">
            <a:extLst>
              <a:ext uri="{FF2B5EF4-FFF2-40B4-BE49-F238E27FC236}">
                <a16:creationId xmlns:a16="http://schemas.microsoft.com/office/drawing/2014/main" id="{86868989-0518-4BC3-8F91-43D3E16A8AA9}"/>
              </a:ext>
            </a:extLst>
          </p:cNvPr>
          <p:cNvSpPr/>
          <p:nvPr/>
        </p:nvSpPr>
        <p:spPr>
          <a:xfrm>
            <a:off x="6596334" y="221809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5" name="正方形/長方形 314">
            <a:extLst>
              <a:ext uri="{FF2B5EF4-FFF2-40B4-BE49-F238E27FC236}">
                <a16:creationId xmlns:a16="http://schemas.microsoft.com/office/drawing/2014/main" id="{5AC36226-172D-459F-BD71-C90729B31CAC}"/>
              </a:ext>
            </a:extLst>
          </p:cNvPr>
          <p:cNvSpPr/>
          <p:nvPr/>
        </p:nvSpPr>
        <p:spPr>
          <a:xfrm>
            <a:off x="6594714" y="239742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6" name="正方形/長方形 315">
            <a:extLst>
              <a:ext uri="{FF2B5EF4-FFF2-40B4-BE49-F238E27FC236}">
                <a16:creationId xmlns:a16="http://schemas.microsoft.com/office/drawing/2014/main" id="{FD6B4B1C-D472-4F59-95E4-F805E2EC1AC8}"/>
              </a:ext>
            </a:extLst>
          </p:cNvPr>
          <p:cNvSpPr/>
          <p:nvPr/>
        </p:nvSpPr>
        <p:spPr>
          <a:xfrm>
            <a:off x="6593627" y="258087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7" name="正方形/長方形 316">
            <a:extLst>
              <a:ext uri="{FF2B5EF4-FFF2-40B4-BE49-F238E27FC236}">
                <a16:creationId xmlns:a16="http://schemas.microsoft.com/office/drawing/2014/main" id="{8C78D633-E1DD-483A-B3BC-8F55A7849B51}"/>
              </a:ext>
            </a:extLst>
          </p:cNvPr>
          <p:cNvSpPr/>
          <p:nvPr/>
        </p:nvSpPr>
        <p:spPr>
          <a:xfrm>
            <a:off x="6593595" y="276443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17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 </a:t>
            </a:r>
            <a:r>
              <a:rPr kumimoji="1"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8" name="正方形/長方形 317">
            <a:extLst>
              <a:ext uri="{FF2B5EF4-FFF2-40B4-BE49-F238E27FC236}">
                <a16:creationId xmlns:a16="http://schemas.microsoft.com/office/drawing/2014/main" id="{7FFD2431-808E-4D00-8A66-A94386035168}"/>
              </a:ext>
            </a:extLst>
          </p:cNvPr>
          <p:cNvSpPr/>
          <p:nvPr/>
        </p:nvSpPr>
        <p:spPr>
          <a:xfrm>
            <a:off x="6594452" y="295366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9" name="正方形/長方形 318">
            <a:extLst>
              <a:ext uri="{FF2B5EF4-FFF2-40B4-BE49-F238E27FC236}">
                <a16:creationId xmlns:a16="http://schemas.microsoft.com/office/drawing/2014/main" id="{DC86C27C-0CDB-429E-B464-89811EEE86D2}"/>
              </a:ext>
            </a:extLst>
          </p:cNvPr>
          <p:cNvSpPr/>
          <p:nvPr/>
        </p:nvSpPr>
        <p:spPr>
          <a:xfrm>
            <a:off x="6592832" y="312717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A14F1D22-0D89-4AF0-9711-D023AD1C052D}"/>
              </a:ext>
            </a:extLst>
          </p:cNvPr>
          <p:cNvSpPr/>
          <p:nvPr/>
        </p:nvSpPr>
        <p:spPr>
          <a:xfrm>
            <a:off x="3836926" y="167024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B1777314-66F7-4E92-9B5A-A438B6E45087}"/>
              </a:ext>
            </a:extLst>
          </p:cNvPr>
          <p:cNvSpPr/>
          <p:nvPr/>
        </p:nvSpPr>
        <p:spPr>
          <a:xfrm>
            <a:off x="3836926" y="148841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36" name="コネクタ: カギ線 135">
            <a:extLst>
              <a:ext uri="{FF2B5EF4-FFF2-40B4-BE49-F238E27FC236}">
                <a16:creationId xmlns:a16="http://schemas.microsoft.com/office/drawing/2014/main" id="{9C06658A-D864-4DDE-B4DA-45C45D641220}"/>
              </a:ext>
            </a:extLst>
          </p:cNvPr>
          <p:cNvCxnSpPr>
            <a:cxnSpLocks/>
            <a:stCxn id="135" idx="3"/>
            <a:endCxn id="137" idx="1"/>
          </p:cNvCxnSpPr>
          <p:nvPr/>
        </p:nvCxnSpPr>
        <p:spPr>
          <a:xfrm>
            <a:off x="4196926" y="1578417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C71F4DA0-DB59-4AC2-AF0C-32267E4E6CA3}"/>
              </a:ext>
            </a:extLst>
          </p:cNvPr>
          <p:cNvSpPr/>
          <p:nvPr/>
        </p:nvSpPr>
        <p:spPr>
          <a:xfrm>
            <a:off x="5068429" y="14885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8" name="コネクタ: カギ線 137">
            <a:extLst>
              <a:ext uri="{FF2B5EF4-FFF2-40B4-BE49-F238E27FC236}">
                <a16:creationId xmlns:a16="http://schemas.microsoft.com/office/drawing/2014/main" id="{D0DFBFAE-D154-4A00-9A36-46053290FD08}"/>
              </a:ext>
            </a:extLst>
          </p:cNvPr>
          <p:cNvCxnSpPr>
            <a:cxnSpLocks/>
            <a:stCxn id="134" idx="3"/>
            <a:endCxn id="139" idx="1"/>
          </p:cNvCxnSpPr>
          <p:nvPr/>
        </p:nvCxnSpPr>
        <p:spPr>
          <a:xfrm>
            <a:off x="4196926" y="1760247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A03033EA-CEF8-46CE-8CD9-962DEDE26C0E}"/>
              </a:ext>
            </a:extLst>
          </p:cNvPr>
          <p:cNvSpPr/>
          <p:nvPr/>
        </p:nvSpPr>
        <p:spPr>
          <a:xfrm>
            <a:off x="5068397" y="16705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0" name="コネクタ: カギ線 139">
            <a:extLst>
              <a:ext uri="{FF2B5EF4-FFF2-40B4-BE49-F238E27FC236}">
                <a16:creationId xmlns:a16="http://schemas.microsoft.com/office/drawing/2014/main" id="{4F3EF67D-235A-49E9-948D-BBF0B5611A88}"/>
              </a:ext>
            </a:extLst>
          </p:cNvPr>
          <p:cNvCxnSpPr>
            <a:cxnSpLocks/>
          </p:cNvCxnSpPr>
          <p:nvPr/>
        </p:nvCxnSpPr>
        <p:spPr>
          <a:xfrm>
            <a:off x="4196563" y="1942480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コネクタ: カギ線 140">
            <a:extLst>
              <a:ext uri="{FF2B5EF4-FFF2-40B4-BE49-F238E27FC236}">
                <a16:creationId xmlns:a16="http://schemas.microsoft.com/office/drawing/2014/main" id="{CE3A887E-3DB7-4089-881E-D62B7D068900}"/>
              </a:ext>
            </a:extLst>
          </p:cNvPr>
          <p:cNvCxnSpPr>
            <a:cxnSpLocks/>
            <a:stCxn id="137" idx="3"/>
            <a:endCxn id="142" idx="1"/>
          </p:cNvCxnSpPr>
          <p:nvPr/>
        </p:nvCxnSpPr>
        <p:spPr>
          <a:xfrm flipV="1">
            <a:off x="5716429" y="157700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341D4261-4EB2-46DB-AC47-0D761CCA5C77}"/>
              </a:ext>
            </a:extLst>
          </p:cNvPr>
          <p:cNvSpPr/>
          <p:nvPr/>
        </p:nvSpPr>
        <p:spPr>
          <a:xfrm>
            <a:off x="5911599" y="148700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3" name="コネクタ: カギ線 142">
            <a:extLst>
              <a:ext uri="{FF2B5EF4-FFF2-40B4-BE49-F238E27FC236}">
                <a16:creationId xmlns:a16="http://schemas.microsoft.com/office/drawing/2014/main" id="{F012105A-4EBE-4F3D-B537-C014AE4EADA4}"/>
              </a:ext>
            </a:extLst>
          </p:cNvPr>
          <p:cNvCxnSpPr>
            <a:cxnSpLocks/>
            <a:stCxn id="139" idx="3"/>
            <a:endCxn id="144" idx="1"/>
          </p:cNvCxnSpPr>
          <p:nvPr/>
        </p:nvCxnSpPr>
        <p:spPr>
          <a:xfrm flipV="1">
            <a:off x="5716397" y="175898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3104EEE6-C3CD-44DD-BB40-224D64A10DE6}"/>
              </a:ext>
            </a:extLst>
          </p:cNvPr>
          <p:cNvSpPr/>
          <p:nvPr/>
        </p:nvSpPr>
        <p:spPr>
          <a:xfrm>
            <a:off x="5911567" y="16689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5" name="コネクタ: カギ線 144">
            <a:extLst>
              <a:ext uri="{FF2B5EF4-FFF2-40B4-BE49-F238E27FC236}">
                <a16:creationId xmlns:a16="http://schemas.microsoft.com/office/drawing/2014/main" id="{28F34B96-940C-40E7-9945-37CFA9007515}"/>
              </a:ext>
            </a:extLst>
          </p:cNvPr>
          <p:cNvCxnSpPr>
            <a:cxnSpLocks/>
          </p:cNvCxnSpPr>
          <p:nvPr/>
        </p:nvCxnSpPr>
        <p:spPr>
          <a:xfrm flipV="1">
            <a:off x="5717254" y="19413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6CA91D07-C031-426C-BC71-BC01A320CEAD}"/>
              </a:ext>
            </a:extLst>
          </p:cNvPr>
          <p:cNvSpPr/>
          <p:nvPr/>
        </p:nvSpPr>
        <p:spPr>
          <a:xfrm>
            <a:off x="6597065" y="148905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97B721F8-64FB-4B34-9154-49B41747E6DC}"/>
              </a:ext>
            </a:extLst>
          </p:cNvPr>
          <p:cNvSpPr/>
          <p:nvPr/>
        </p:nvSpPr>
        <p:spPr>
          <a:xfrm>
            <a:off x="6597033" y="167104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95413387-B495-4E2A-B561-83FC8DD05106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別紙⑬（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1F02374B-E2DB-47B3-B54A-443C7271FE64}"/>
              </a:ext>
            </a:extLst>
          </p:cNvPr>
          <p:cNvSpPr/>
          <p:nvPr/>
        </p:nvSpPr>
        <p:spPr>
          <a:xfrm>
            <a:off x="3481597" y="3581643"/>
            <a:ext cx="716263" cy="2619433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392C2158-B3CF-41D5-8F9E-0CD25DC21126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75" name="コネクタ: カギ線 74">
            <a:extLst>
              <a:ext uri="{FF2B5EF4-FFF2-40B4-BE49-F238E27FC236}">
                <a16:creationId xmlns:a16="http://schemas.microsoft.com/office/drawing/2014/main" id="{C5CACFBF-AA96-41F3-BFC2-B6BC6D943879}"/>
              </a:ext>
            </a:extLst>
          </p:cNvPr>
          <p:cNvCxnSpPr>
            <a:cxnSpLocks/>
            <a:stCxn id="72" idx="3"/>
            <a:endCxn id="74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893BBD4A-D75B-41DB-B2B1-DB66910FC87C}"/>
              </a:ext>
            </a:extLst>
          </p:cNvPr>
          <p:cNvSpPr/>
          <p:nvPr/>
        </p:nvSpPr>
        <p:spPr>
          <a:xfrm>
            <a:off x="3082836" y="3483745"/>
            <a:ext cx="1220871" cy="296053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19F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0DBA69C3-C9F9-454D-8F7F-3DAE2BA71ED8}"/>
              </a:ext>
            </a:extLst>
          </p:cNvPr>
          <p:cNvSpPr/>
          <p:nvPr/>
        </p:nvSpPr>
        <p:spPr>
          <a:xfrm>
            <a:off x="3839240" y="51127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CE10C3FA-1510-4935-961A-476BC6F61CC6}"/>
              </a:ext>
            </a:extLst>
          </p:cNvPr>
          <p:cNvSpPr/>
          <p:nvPr/>
        </p:nvSpPr>
        <p:spPr>
          <a:xfrm>
            <a:off x="3839603" y="493054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4ED39B64-8504-4D97-996A-1D719DB3D7E9}"/>
              </a:ext>
            </a:extLst>
          </p:cNvPr>
          <p:cNvSpPr/>
          <p:nvPr/>
        </p:nvSpPr>
        <p:spPr>
          <a:xfrm>
            <a:off x="3839603" y="47487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EBEE8780-5DF3-482C-8A97-92DE07BFD324}"/>
              </a:ext>
            </a:extLst>
          </p:cNvPr>
          <p:cNvSpPr/>
          <p:nvPr/>
        </p:nvSpPr>
        <p:spPr>
          <a:xfrm>
            <a:off x="3839603" y="52926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44CF75A4-721C-4876-8522-CA49F53B9ADD}"/>
              </a:ext>
            </a:extLst>
          </p:cNvPr>
          <p:cNvSpPr/>
          <p:nvPr/>
        </p:nvSpPr>
        <p:spPr>
          <a:xfrm>
            <a:off x="3839475" y="547653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460C57E3-01CA-4903-B8AB-F502150D7468}"/>
              </a:ext>
            </a:extLst>
          </p:cNvPr>
          <p:cNvSpPr/>
          <p:nvPr/>
        </p:nvSpPr>
        <p:spPr>
          <a:xfrm>
            <a:off x="3839634" y="565896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A26D25A6-1E68-4C8F-945A-D0E5750105FE}"/>
              </a:ext>
            </a:extLst>
          </p:cNvPr>
          <p:cNvSpPr/>
          <p:nvPr/>
        </p:nvSpPr>
        <p:spPr>
          <a:xfrm>
            <a:off x="3838320" y="584041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5036FEDC-0403-466E-B27B-82DED310221C}"/>
              </a:ext>
            </a:extLst>
          </p:cNvPr>
          <p:cNvSpPr/>
          <p:nvPr/>
        </p:nvSpPr>
        <p:spPr>
          <a:xfrm>
            <a:off x="3838479" y="602285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B12CB5A2-D6BF-4A67-978F-660FE04DD17F}"/>
              </a:ext>
            </a:extLst>
          </p:cNvPr>
          <p:cNvCxnSpPr>
            <a:cxnSpLocks/>
            <a:stCxn id="79" idx="3"/>
            <a:endCxn id="87" idx="1"/>
          </p:cNvCxnSpPr>
          <p:nvPr/>
        </p:nvCxnSpPr>
        <p:spPr>
          <a:xfrm>
            <a:off x="4199603" y="4838710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9BF8E096-6B2E-4352-AEFE-75B6C7B9583E}"/>
              </a:ext>
            </a:extLst>
          </p:cNvPr>
          <p:cNvSpPr/>
          <p:nvPr/>
        </p:nvSpPr>
        <p:spPr>
          <a:xfrm>
            <a:off x="5071106" y="47488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5401AB6C-3A76-47CF-BFCB-D3BB0B79E3C7}"/>
              </a:ext>
            </a:extLst>
          </p:cNvPr>
          <p:cNvCxnSpPr>
            <a:cxnSpLocks/>
            <a:stCxn id="78" idx="3"/>
            <a:endCxn id="89" idx="1"/>
          </p:cNvCxnSpPr>
          <p:nvPr/>
        </p:nvCxnSpPr>
        <p:spPr>
          <a:xfrm>
            <a:off x="4199603" y="5020540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B88BB7E8-720C-4DC3-80D7-292CF1FDAAA2}"/>
              </a:ext>
            </a:extLst>
          </p:cNvPr>
          <p:cNvSpPr/>
          <p:nvPr/>
        </p:nvSpPr>
        <p:spPr>
          <a:xfrm>
            <a:off x="5071074" y="493086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0" name="コネクタ: カギ線 89">
            <a:extLst>
              <a:ext uri="{FF2B5EF4-FFF2-40B4-BE49-F238E27FC236}">
                <a16:creationId xmlns:a16="http://schemas.microsoft.com/office/drawing/2014/main" id="{3EE11271-B014-47AD-9EDC-7901D48E6825}"/>
              </a:ext>
            </a:extLst>
          </p:cNvPr>
          <p:cNvCxnSpPr>
            <a:cxnSpLocks/>
            <a:stCxn id="77" idx="3"/>
            <a:endCxn id="91" idx="1"/>
          </p:cNvCxnSpPr>
          <p:nvPr/>
        </p:nvCxnSpPr>
        <p:spPr>
          <a:xfrm>
            <a:off x="4199240" y="5202773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0F2EF0C6-69C2-4B18-8D0A-0A09FC7F0115}"/>
              </a:ext>
            </a:extLst>
          </p:cNvPr>
          <p:cNvSpPr/>
          <p:nvPr/>
        </p:nvSpPr>
        <p:spPr>
          <a:xfrm>
            <a:off x="5071931" y="51132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2" name="コネクタ: カギ線 91">
            <a:extLst>
              <a:ext uri="{FF2B5EF4-FFF2-40B4-BE49-F238E27FC236}">
                <a16:creationId xmlns:a16="http://schemas.microsoft.com/office/drawing/2014/main" id="{E52DEDF7-CFC2-404E-80E3-815339E22EB1}"/>
              </a:ext>
            </a:extLst>
          </p:cNvPr>
          <p:cNvCxnSpPr>
            <a:cxnSpLocks/>
            <a:stCxn id="80" idx="3"/>
            <a:endCxn id="93" idx="1"/>
          </p:cNvCxnSpPr>
          <p:nvPr/>
        </p:nvCxnSpPr>
        <p:spPr>
          <a:xfrm flipV="1">
            <a:off x="4199603" y="5382556"/>
            <a:ext cx="870708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8D11D124-00F8-4113-ABB0-81A0BDBBF7EE}"/>
              </a:ext>
            </a:extLst>
          </p:cNvPr>
          <p:cNvSpPr/>
          <p:nvPr/>
        </p:nvSpPr>
        <p:spPr>
          <a:xfrm>
            <a:off x="5070311" y="52925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4" name="コネクタ: カギ線 93">
            <a:extLst>
              <a:ext uri="{FF2B5EF4-FFF2-40B4-BE49-F238E27FC236}">
                <a16:creationId xmlns:a16="http://schemas.microsoft.com/office/drawing/2014/main" id="{BBB62955-341D-48A0-B4CE-440518015789}"/>
              </a:ext>
            </a:extLst>
          </p:cNvPr>
          <p:cNvCxnSpPr>
            <a:cxnSpLocks/>
            <a:stCxn id="82" idx="3"/>
            <a:endCxn id="95" idx="1"/>
          </p:cNvCxnSpPr>
          <p:nvPr/>
        </p:nvCxnSpPr>
        <p:spPr>
          <a:xfrm flipV="1">
            <a:off x="4199475" y="5566006"/>
            <a:ext cx="869749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9BFD7B96-184F-4BCA-A576-26F30FDA5297}"/>
              </a:ext>
            </a:extLst>
          </p:cNvPr>
          <p:cNvSpPr/>
          <p:nvPr/>
        </p:nvSpPr>
        <p:spPr>
          <a:xfrm>
            <a:off x="5069224" y="547600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6" name="コネクタ: カギ線 95">
            <a:extLst>
              <a:ext uri="{FF2B5EF4-FFF2-40B4-BE49-F238E27FC236}">
                <a16:creationId xmlns:a16="http://schemas.microsoft.com/office/drawing/2014/main" id="{D379DEE1-4C03-4D71-9792-08CDAF345123}"/>
              </a:ext>
            </a:extLst>
          </p:cNvPr>
          <p:cNvCxnSpPr>
            <a:cxnSpLocks/>
            <a:stCxn id="83" idx="3"/>
            <a:endCxn id="97" idx="1"/>
          </p:cNvCxnSpPr>
          <p:nvPr/>
        </p:nvCxnSpPr>
        <p:spPr>
          <a:xfrm>
            <a:off x="4199634" y="5748967"/>
            <a:ext cx="869558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C77D8855-04E7-47D5-AE8C-F70D56BB8EC2}"/>
              </a:ext>
            </a:extLst>
          </p:cNvPr>
          <p:cNvSpPr/>
          <p:nvPr/>
        </p:nvSpPr>
        <p:spPr>
          <a:xfrm>
            <a:off x="5069192" y="565956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8" name="コネクタ: カギ線 97">
            <a:extLst>
              <a:ext uri="{FF2B5EF4-FFF2-40B4-BE49-F238E27FC236}">
                <a16:creationId xmlns:a16="http://schemas.microsoft.com/office/drawing/2014/main" id="{CA9FE43A-AD8D-4614-B148-4D803E738FC2}"/>
              </a:ext>
            </a:extLst>
          </p:cNvPr>
          <p:cNvCxnSpPr>
            <a:cxnSpLocks/>
            <a:stCxn id="84" idx="3"/>
            <a:endCxn id="99" idx="1"/>
          </p:cNvCxnSpPr>
          <p:nvPr/>
        </p:nvCxnSpPr>
        <p:spPr>
          <a:xfrm flipV="1">
            <a:off x="4198320" y="5930337"/>
            <a:ext cx="871729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592C5774-870E-4244-94A4-8068564420B3}"/>
              </a:ext>
            </a:extLst>
          </p:cNvPr>
          <p:cNvSpPr/>
          <p:nvPr/>
        </p:nvSpPr>
        <p:spPr>
          <a:xfrm>
            <a:off x="5070049" y="5840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0" name="コネクタ: カギ線 99">
            <a:extLst>
              <a:ext uri="{FF2B5EF4-FFF2-40B4-BE49-F238E27FC236}">
                <a16:creationId xmlns:a16="http://schemas.microsoft.com/office/drawing/2014/main" id="{B1644480-729D-4500-BAF1-77E1D1116E93}"/>
              </a:ext>
            </a:extLst>
          </p:cNvPr>
          <p:cNvCxnSpPr>
            <a:cxnSpLocks/>
            <a:stCxn id="85" idx="3"/>
            <a:endCxn id="103" idx="1"/>
          </p:cNvCxnSpPr>
          <p:nvPr/>
        </p:nvCxnSpPr>
        <p:spPr>
          <a:xfrm flipV="1">
            <a:off x="4198479" y="6112313"/>
            <a:ext cx="869950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27E11914-BCF0-449D-8AE0-AC9D123B9248}"/>
              </a:ext>
            </a:extLst>
          </p:cNvPr>
          <p:cNvSpPr/>
          <p:nvPr/>
        </p:nvSpPr>
        <p:spPr>
          <a:xfrm>
            <a:off x="5068429" y="602231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4" name="コネクタ: カギ線 103">
            <a:extLst>
              <a:ext uri="{FF2B5EF4-FFF2-40B4-BE49-F238E27FC236}">
                <a16:creationId xmlns:a16="http://schemas.microsoft.com/office/drawing/2014/main" id="{0519995C-242E-47DD-99D9-6FA1FA78F079}"/>
              </a:ext>
            </a:extLst>
          </p:cNvPr>
          <p:cNvCxnSpPr>
            <a:cxnSpLocks/>
            <a:stCxn id="87" idx="3"/>
            <a:endCxn id="105" idx="1"/>
          </p:cNvCxnSpPr>
          <p:nvPr/>
        </p:nvCxnSpPr>
        <p:spPr>
          <a:xfrm flipV="1">
            <a:off x="5719106" y="483729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3B470F78-18B5-4A72-A01B-2D7B8C2FDFCA}"/>
              </a:ext>
            </a:extLst>
          </p:cNvPr>
          <p:cNvSpPr/>
          <p:nvPr/>
        </p:nvSpPr>
        <p:spPr>
          <a:xfrm>
            <a:off x="5914276" y="474729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6" name="コネクタ: カギ線 105">
            <a:extLst>
              <a:ext uri="{FF2B5EF4-FFF2-40B4-BE49-F238E27FC236}">
                <a16:creationId xmlns:a16="http://schemas.microsoft.com/office/drawing/2014/main" id="{6B5BF40E-4DB7-4EF4-B43D-B03C0E256B25}"/>
              </a:ext>
            </a:extLst>
          </p:cNvPr>
          <p:cNvCxnSpPr>
            <a:cxnSpLocks/>
            <a:stCxn id="89" idx="3"/>
            <a:endCxn id="107" idx="1"/>
          </p:cNvCxnSpPr>
          <p:nvPr/>
        </p:nvCxnSpPr>
        <p:spPr>
          <a:xfrm flipV="1">
            <a:off x="5719074" y="501927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8B27387A-7179-47D1-9178-CF883B3C6562}"/>
              </a:ext>
            </a:extLst>
          </p:cNvPr>
          <p:cNvSpPr/>
          <p:nvPr/>
        </p:nvSpPr>
        <p:spPr>
          <a:xfrm>
            <a:off x="5914244" y="492927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8" name="コネクタ: カギ線 107">
            <a:extLst>
              <a:ext uri="{FF2B5EF4-FFF2-40B4-BE49-F238E27FC236}">
                <a16:creationId xmlns:a16="http://schemas.microsoft.com/office/drawing/2014/main" id="{1630A707-E1C3-4829-AE54-08DD113E1266}"/>
              </a:ext>
            </a:extLst>
          </p:cNvPr>
          <p:cNvCxnSpPr>
            <a:cxnSpLocks/>
            <a:stCxn id="91" idx="3"/>
            <a:endCxn id="109" idx="1"/>
          </p:cNvCxnSpPr>
          <p:nvPr/>
        </p:nvCxnSpPr>
        <p:spPr>
          <a:xfrm flipV="1">
            <a:off x="5719931" y="520163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9B486D95-A1B1-4C54-9243-C506985CD73B}"/>
              </a:ext>
            </a:extLst>
          </p:cNvPr>
          <p:cNvSpPr/>
          <p:nvPr/>
        </p:nvSpPr>
        <p:spPr>
          <a:xfrm>
            <a:off x="5915101" y="511163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1" name="コネクタ: カギ線 110">
            <a:extLst>
              <a:ext uri="{FF2B5EF4-FFF2-40B4-BE49-F238E27FC236}">
                <a16:creationId xmlns:a16="http://schemas.microsoft.com/office/drawing/2014/main" id="{A539C8C2-086F-46F6-95A4-B0BB4A8CA5F8}"/>
              </a:ext>
            </a:extLst>
          </p:cNvPr>
          <p:cNvCxnSpPr>
            <a:cxnSpLocks/>
            <a:stCxn id="93" idx="3"/>
            <a:endCxn id="112" idx="1"/>
          </p:cNvCxnSpPr>
          <p:nvPr/>
        </p:nvCxnSpPr>
        <p:spPr>
          <a:xfrm flipV="1">
            <a:off x="5718311" y="538096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194A9EEA-88A0-4E61-AF8D-C8E44A62784B}"/>
              </a:ext>
            </a:extLst>
          </p:cNvPr>
          <p:cNvSpPr/>
          <p:nvPr/>
        </p:nvSpPr>
        <p:spPr>
          <a:xfrm>
            <a:off x="5913481" y="529096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3" name="コネクタ: カギ線 112">
            <a:extLst>
              <a:ext uri="{FF2B5EF4-FFF2-40B4-BE49-F238E27FC236}">
                <a16:creationId xmlns:a16="http://schemas.microsoft.com/office/drawing/2014/main" id="{9188BB1A-ED87-492C-9CDB-B1F55541B112}"/>
              </a:ext>
            </a:extLst>
          </p:cNvPr>
          <p:cNvCxnSpPr>
            <a:cxnSpLocks/>
            <a:stCxn id="95" idx="3"/>
            <a:endCxn id="114" idx="1"/>
          </p:cNvCxnSpPr>
          <p:nvPr/>
        </p:nvCxnSpPr>
        <p:spPr>
          <a:xfrm flipV="1">
            <a:off x="5717224" y="556441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3EEF2E14-99B1-461E-A3DE-841CC46C1D87}"/>
              </a:ext>
            </a:extLst>
          </p:cNvPr>
          <p:cNvSpPr/>
          <p:nvPr/>
        </p:nvSpPr>
        <p:spPr>
          <a:xfrm>
            <a:off x="5912394" y="547441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5" name="コネクタ: カギ線 114">
            <a:extLst>
              <a:ext uri="{FF2B5EF4-FFF2-40B4-BE49-F238E27FC236}">
                <a16:creationId xmlns:a16="http://schemas.microsoft.com/office/drawing/2014/main" id="{B1AA4C9F-50FB-4080-8621-04E9F5AA666F}"/>
              </a:ext>
            </a:extLst>
          </p:cNvPr>
          <p:cNvCxnSpPr>
            <a:cxnSpLocks/>
            <a:stCxn id="97" idx="3"/>
            <a:endCxn id="116" idx="1"/>
          </p:cNvCxnSpPr>
          <p:nvPr/>
        </p:nvCxnSpPr>
        <p:spPr>
          <a:xfrm flipV="1">
            <a:off x="5717192" y="574797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D3810896-7D33-48AA-A153-ED4002CB10D2}"/>
              </a:ext>
            </a:extLst>
          </p:cNvPr>
          <p:cNvSpPr/>
          <p:nvPr/>
        </p:nvSpPr>
        <p:spPr>
          <a:xfrm>
            <a:off x="5912362" y="565797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7" name="コネクタ: カギ線 116">
            <a:extLst>
              <a:ext uri="{FF2B5EF4-FFF2-40B4-BE49-F238E27FC236}">
                <a16:creationId xmlns:a16="http://schemas.microsoft.com/office/drawing/2014/main" id="{E6E2BB52-46D1-4DDC-9132-F8D7DEE0236F}"/>
              </a:ext>
            </a:extLst>
          </p:cNvPr>
          <p:cNvCxnSpPr>
            <a:cxnSpLocks/>
            <a:stCxn id="99" idx="3"/>
            <a:endCxn id="118" idx="1"/>
          </p:cNvCxnSpPr>
          <p:nvPr/>
        </p:nvCxnSpPr>
        <p:spPr>
          <a:xfrm flipV="1">
            <a:off x="5718049" y="592874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8DF059E8-993A-454D-A649-025410ED34E1}"/>
              </a:ext>
            </a:extLst>
          </p:cNvPr>
          <p:cNvSpPr/>
          <p:nvPr/>
        </p:nvSpPr>
        <p:spPr>
          <a:xfrm>
            <a:off x="5913219" y="583874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9" name="コネクタ: カギ線 118">
            <a:extLst>
              <a:ext uri="{FF2B5EF4-FFF2-40B4-BE49-F238E27FC236}">
                <a16:creationId xmlns:a16="http://schemas.microsoft.com/office/drawing/2014/main" id="{1ABD361A-8E1E-40C1-B51F-AE8BB19B7CC8}"/>
              </a:ext>
            </a:extLst>
          </p:cNvPr>
          <p:cNvCxnSpPr>
            <a:cxnSpLocks/>
            <a:stCxn id="103" idx="3"/>
            <a:endCxn id="120" idx="1"/>
          </p:cNvCxnSpPr>
          <p:nvPr/>
        </p:nvCxnSpPr>
        <p:spPr>
          <a:xfrm flipV="1">
            <a:off x="5716429" y="611072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6DF41864-32D0-452E-9EAE-8C1D9C430589}"/>
              </a:ext>
            </a:extLst>
          </p:cNvPr>
          <p:cNvSpPr/>
          <p:nvPr/>
        </p:nvSpPr>
        <p:spPr>
          <a:xfrm>
            <a:off x="5911599" y="60207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F062D8A9-BDFF-4933-A010-EABB8419F7BC}"/>
              </a:ext>
            </a:extLst>
          </p:cNvPr>
          <p:cNvSpPr/>
          <p:nvPr/>
        </p:nvSpPr>
        <p:spPr>
          <a:xfrm>
            <a:off x="6599742" y="474935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2AFB43D7-4478-4D93-9F9D-C58BF229CC80}"/>
              </a:ext>
            </a:extLst>
          </p:cNvPr>
          <p:cNvSpPr/>
          <p:nvPr/>
        </p:nvSpPr>
        <p:spPr>
          <a:xfrm>
            <a:off x="6599710" y="493133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ADB1098-4FFE-4F2E-B714-B4FB2C5E43B7}"/>
              </a:ext>
            </a:extLst>
          </p:cNvPr>
          <p:cNvSpPr/>
          <p:nvPr/>
        </p:nvSpPr>
        <p:spPr>
          <a:xfrm>
            <a:off x="6600567" y="511369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A7CACA49-92DD-4732-8FC2-55C484F40150}"/>
              </a:ext>
            </a:extLst>
          </p:cNvPr>
          <p:cNvSpPr/>
          <p:nvPr/>
        </p:nvSpPr>
        <p:spPr>
          <a:xfrm>
            <a:off x="6598947" y="529302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0EC4B24E-778A-448B-805D-1E0C0BB9AF78}"/>
              </a:ext>
            </a:extLst>
          </p:cNvPr>
          <p:cNvSpPr/>
          <p:nvPr/>
        </p:nvSpPr>
        <p:spPr>
          <a:xfrm>
            <a:off x="6597860" y="547647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49BC8D66-2DA7-4C9E-A743-9DAF697D2D1B}"/>
              </a:ext>
            </a:extLst>
          </p:cNvPr>
          <p:cNvSpPr/>
          <p:nvPr/>
        </p:nvSpPr>
        <p:spPr>
          <a:xfrm>
            <a:off x="6597828" y="566003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19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 </a:t>
            </a:r>
            <a:r>
              <a:rPr kumimoji="1"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B97FA074-9F30-4CEB-8CBC-FF356C1352B9}"/>
              </a:ext>
            </a:extLst>
          </p:cNvPr>
          <p:cNvSpPr/>
          <p:nvPr/>
        </p:nvSpPr>
        <p:spPr>
          <a:xfrm>
            <a:off x="6598685" y="584926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C80BBD89-A8A7-442B-A694-0A45F3E7CFC6}"/>
              </a:ext>
            </a:extLst>
          </p:cNvPr>
          <p:cNvSpPr/>
          <p:nvPr/>
        </p:nvSpPr>
        <p:spPr>
          <a:xfrm>
            <a:off x="6597065" y="602277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FB782736-D328-4C18-B5E2-98250B432622}"/>
              </a:ext>
            </a:extLst>
          </p:cNvPr>
          <p:cNvSpPr/>
          <p:nvPr/>
        </p:nvSpPr>
        <p:spPr>
          <a:xfrm>
            <a:off x="3841159" y="456584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D7B0849E-E6CD-41AF-9D4F-11A5356AE89A}"/>
              </a:ext>
            </a:extLst>
          </p:cNvPr>
          <p:cNvSpPr/>
          <p:nvPr/>
        </p:nvSpPr>
        <p:spPr>
          <a:xfrm>
            <a:off x="3841159" y="438401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31" name="コネクタ: カギ線 130">
            <a:extLst>
              <a:ext uri="{FF2B5EF4-FFF2-40B4-BE49-F238E27FC236}">
                <a16:creationId xmlns:a16="http://schemas.microsoft.com/office/drawing/2014/main" id="{D0080C31-6A25-412D-A1DC-503BE175A430}"/>
              </a:ext>
            </a:extLst>
          </p:cNvPr>
          <p:cNvCxnSpPr>
            <a:cxnSpLocks/>
            <a:stCxn id="130" idx="3"/>
            <a:endCxn id="132" idx="1"/>
          </p:cNvCxnSpPr>
          <p:nvPr/>
        </p:nvCxnSpPr>
        <p:spPr>
          <a:xfrm>
            <a:off x="4201159" y="4474017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EA9F58C3-DCD5-4EA7-B3C2-4C670E836B6E}"/>
              </a:ext>
            </a:extLst>
          </p:cNvPr>
          <p:cNvSpPr/>
          <p:nvPr/>
        </p:nvSpPr>
        <p:spPr>
          <a:xfrm>
            <a:off x="5072662" y="43841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3" name="コネクタ: カギ線 132">
            <a:extLst>
              <a:ext uri="{FF2B5EF4-FFF2-40B4-BE49-F238E27FC236}">
                <a16:creationId xmlns:a16="http://schemas.microsoft.com/office/drawing/2014/main" id="{F79AEEA3-5404-432C-ABFE-E4FF66F58FCB}"/>
              </a:ext>
            </a:extLst>
          </p:cNvPr>
          <p:cNvCxnSpPr>
            <a:cxnSpLocks/>
            <a:stCxn id="129" idx="3"/>
            <a:endCxn id="148" idx="1"/>
          </p:cNvCxnSpPr>
          <p:nvPr/>
        </p:nvCxnSpPr>
        <p:spPr>
          <a:xfrm>
            <a:off x="4201159" y="4655847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1301D33B-B103-4C2D-A13A-246F2118EE18}"/>
              </a:ext>
            </a:extLst>
          </p:cNvPr>
          <p:cNvSpPr/>
          <p:nvPr/>
        </p:nvSpPr>
        <p:spPr>
          <a:xfrm>
            <a:off x="5072630" y="45661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9" name="コネクタ: カギ線 148">
            <a:extLst>
              <a:ext uri="{FF2B5EF4-FFF2-40B4-BE49-F238E27FC236}">
                <a16:creationId xmlns:a16="http://schemas.microsoft.com/office/drawing/2014/main" id="{406EF1C4-8204-4843-8007-5C81AA1C0ED0}"/>
              </a:ext>
            </a:extLst>
          </p:cNvPr>
          <p:cNvCxnSpPr>
            <a:cxnSpLocks/>
          </p:cNvCxnSpPr>
          <p:nvPr/>
        </p:nvCxnSpPr>
        <p:spPr>
          <a:xfrm>
            <a:off x="4200796" y="4838080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コネクタ: カギ線 149">
            <a:extLst>
              <a:ext uri="{FF2B5EF4-FFF2-40B4-BE49-F238E27FC236}">
                <a16:creationId xmlns:a16="http://schemas.microsoft.com/office/drawing/2014/main" id="{6AAF47D2-B328-4A27-AACA-573D2BDF0B99}"/>
              </a:ext>
            </a:extLst>
          </p:cNvPr>
          <p:cNvCxnSpPr>
            <a:cxnSpLocks/>
            <a:stCxn id="132" idx="3"/>
            <a:endCxn id="154" idx="1"/>
          </p:cNvCxnSpPr>
          <p:nvPr/>
        </p:nvCxnSpPr>
        <p:spPr>
          <a:xfrm flipV="1">
            <a:off x="5720662" y="447260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05B5AC4A-6BB1-48B1-8145-46E778411E86}"/>
              </a:ext>
            </a:extLst>
          </p:cNvPr>
          <p:cNvSpPr/>
          <p:nvPr/>
        </p:nvSpPr>
        <p:spPr>
          <a:xfrm>
            <a:off x="5915832" y="438260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55" name="コネクタ: カギ線 154">
            <a:extLst>
              <a:ext uri="{FF2B5EF4-FFF2-40B4-BE49-F238E27FC236}">
                <a16:creationId xmlns:a16="http://schemas.microsoft.com/office/drawing/2014/main" id="{58CB7012-C23A-4EFC-8EEA-CEB3C3F6E969}"/>
              </a:ext>
            </a:extLst>
          </p:cNvPr>
          <p:cNvCxnSpPr>
            <a:cxnSpLocks/>
            <a:stCxn id="148" idx="3"/>
            <a:endCxn id="156" idx="1"/>
          </p:cNvCxnSpPr>
          <p:nvPr/>
        </p:nvCxnSpPr>
        <p:spPr>
          <a:xfrm flipV="1">
            <a:off x="5720630" y="465458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928B922B-0EFE-4D4E-AD57-CD1CB02D8C59}"/>
              </a:ext>
            </a:extLst>
          </p:cNvPr>
          <p:cNvSpPr/>
          <p:nvPr/>
        </p:nvSpPr>
        <p:spPr>
          <a:xfrm>
            <a:off x="5915800" y="45645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57" name="コネクタ: カギ線 156">
            <a:extLst>
              <a:ext uri="{FF2B5EF4-FFF2-40B4-BE49-F238E27FC236}">
                <a16:creationId xmlns:a16="http://schemas.microsoft.com/office/drawing/2014/main" id="{E363F616-16FD-4D86-B657-2FAD82BC671F}"/>
              </a:ext>
            </a:extLst>
          </p:cNvPr>
          <p:cNvCxnSpPr>
            <a:cxnSpLocks/>
          </p:cNvCxnSpPr>
          <p:nvPr/>
        </p:nvCxnSpPr>
        <p:spPr>
          <a:xfrm flipV="1">
            <a:off x="5721487" y="48369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AE55BFAD-7131-44F3-A20F-CF11360C6B5A}"/>
              </a:ext>
            </a:extLst>
          </p:cNvPr>
          <p:cNvSpPr/>
          <p:nvPr/>
        </p:nvSpPr>
        <p:spPr>
          <a:xfrm>
            <a:off x="6601298" y="438465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107F8CF7-8DC2-435E-8569-8C7BB82BD0CD}"/>
              </a:ext>
            </a:extLst>
          </p:cNvPr>
          <p:cNvSpPr/>
          <p:nvPr/>
        </p:nvSpPr>
        <p:spPr>
          <a:xfrm>
            <a:off x="6601266" y="456664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39F56C98-68AB-43F5-B799-2451DDE9FE3D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807614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E2654621-30B9-496C-B440-304764515375}"/>
              </a:ext>
            </a:extLst>
          </p:cNvPr>
          <p:cNvSpPr/>
          <p:nvPr/>
        </p:nvSpPr>
        <p:spPr>
          <a:xfrm>
            <a:off x="188532" y="154456"/>
            <a:ext cx="5907468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14/15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2038" y="1012502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別紙⑭（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2619651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78298" y="101179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18533" y="1101792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2796385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20F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66" name="正方形/長方形 265">
            <a:extLst>
              <a:ext uri="{FF2B5EF4-FFF2-40B4-BE49-F238E27FC236}">
                <a16:creationId xmlns:a16="http://schemas.microsoft.com/office/drawing/2014/main" id="{6F049A0B-93BF-42AB-BFF0-97135FCA15C0}"/>
              </a:ext>
            </a:extLst>
          </p:cNvPr>
          <p:cNvSpPr/>
          <p:nvPr/>
        </p:nvSpPr>
        <p:spPr>
          <a:xfrm>
            <a:off x="3835941" y="223833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7" name="正方形/長方形 266">
            <a:extLst>
              <a:ext uri="{FF2B5EF4-FFF2-40B4-BE49-F238E27FC236}">
                <a16:creationId xmlns:a16="http://schemas.microsoft.com/office/drawing/2014/main" id="{9F6E3BEB-D2BB-41DB-914C-BA8245BBCCD9}"/>
              </a:ext>
            </a:extLst>
          </p:cNvPr>
          <p:cNvSpPr/>
          <p:nvPr/>
        </p:nvSpPr>
        <p:spPr>
          <a:xfrm>
            <a:off x="3836304" y="205610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8" name="正方形/長方形 267">
            <a:extLst>
              <a:ext uri="{FF2B5EF4-FFF2-40B4-BE49-F238E27FC236}">
                <a16:creationId xmlns:a16="http://schemas.microsoft.com/office/drawing/2014/main" id="{351F5CCD-0B81-405C-BAC4-31A635A48550}"/>
              </a:ext>
            </a:extLst>
          </p:cNvPr>
          <p:cNvSpPr/>
          <p:nvPr/>
        </p:nvSpPr>
        <p:spPr>
          <a:xfrm>
            <a:off x="3836304" y="187427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0" name="正方形/長方形 269">
            <a:extLst>
              <a:ext uri="{FF2B5EF4-FFF2-40B4-BE49-F238E27FC236}">
                <a16:creationId xmlns:a16="http://schemas.microsoft.com/office/drawing/2014/main" id="{9450D0BF-3F01-4BA5-8241-368E24BC60A9}"/>
              </a:ext>
            </a:extLst>
          </p:cNvPr>
          <p:cNvSpPr/>
          <p:nvPr/>
        </p:nvSpPr>
        <p:spPr>
          <a:xfrm>
            <a:off x="3836304" y="241823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1" name="正方形/長方形 270">
            <a:extLst>
              <a:ext uri="{FF2B5EF4-FFF2-40B4-BE49-F238E27FC236}">
                <a16:creationId xmlns:a16="http://schemas.microsoft.com/office/drawing/2014/main" id="{B3699A7A-9C9F-4B70-8E7F-353BA6427548}"/>
              </a:ext>
            </a:extLst>
          </p:cNvPr>
          <p:cNvSpPr/>
          <p:nvPr/>
        </p:nvSpPr>
        <p:spPr>
          <a:xfrm>
            <a:off x="3836176" y="26020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2" name="正方形/長方形 271">
            <a:extLst>
              <a:ext uri="{FF2B5EF4-FFF2-40B4-BE49-F238E27FC236}">
                <a16:creationId xmlns:a16="http://schemas.microsoft.com/office/drawing/2014/main" id="{C0A355F7-8536-44EE-8EEB-78BFEB604C53}"/>
              </a:ext>
            </a:extLst>
          </p:cNvPr>
          <p:cNvSpPr/>
          <p:nvPr/>
        </p:nvSpPr>
        <p:spPr>
          <a:xfrm>
            <a:off x="3836335" y="278453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3" name="正方形/長方形 272">
            <a:extLst>
              <a:ext uri="{FF2B5EF4-FFF2-40B4-BE49-F238E27FC236}">
                <a16:creationId xmlns:a16="http://schemas.microsoft.com/office/drawing/2014/main" id="{6D367DD5-0E77-44A1-A49B-E2DE31BABF16}"/>
              </a:ext>
            </a:extLst>
          </p:cNvPr>
          <p:cNvSpPr/>
          <p:nvPr/>
        </p:nvSpPr>
        <p:spPr>
          <a:xfrm>
            <a:off x="3835021" y="2965984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4" name="正方形/長方形 273">
            <a:extLst>
              <a:ext uri="{FF2B5EF4-FFF2-40B4-BE49-F238E27FC236}">
                <a16:creationId xmlns:a16="http://schemas.microsoft.com/office/drawing/2014/main" id="{6DCB404C-F9C5-400E-A69C-59D09EE9129F}"/>
              </a:ext>
            </a:extLst>
          </p:cNvPr>
          <p:cNvSpPr/>
          <p:nvPr/>
        </p:nvSpPr>
        <p:spPr>
          <a:xfrm>
            <a:off x="3835180" y="314842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77" name="コネクタ: カギ線 276">
            <a:extLst>
              <a:ext uri="{FF2B5EF4-FFF2-40B4-BE49-F238E27FC236}">
                <a16:creationId xmlns:a16="http://schemas.microsoft.com/office/drawing/2014/main" id="{5F16F7A7-9A45-42AF-9F33-B84F98A4238A}"/>
              </a:ext>
            </a:extLst>
          </p:cNvPr>
          <p:cNvCxnSpPr>
            <a:cxnSpLocks/>
            <a:stCxn id="268" idx="3"/>
            <a:endCxn id="278" idx="1"/>
          </p:cNvCxnSpPr>
          <p:nvPr/>
        </p:nvCxnSpPr>
        <p:spPr>
          <a:xfrm>
            <a:off x="4196304" y="1964276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正方形/長方形 277">
            <a:extLst>
              <a:ext uri="{FF2B5EF4-FFF2-40B4-BE49-F238E27FC236}">
                <a16:creationId xmlns:a16="http://schemas.microsoft.com/office/drawing/2014/main" id="{36D4CA76-FE04-492C-88EA-0290353A9932}"/>
              </a:ext>
            </a:extLst>
          </p:cNvPr>
          <p:cNvSpPr/>
          <p:nvPr/>
        </p:nvSpPr>
        <p:spPr>
          <a:xfrm>
            <a:off x="5067807" y="187445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79" name="コネクタ: カギ線 278">
            <a:extLst>
              <a:ext uri="{FF2B5EF4-FFF2-40B4-BE49-F238E27FC236}">
                <a16:creationId xmlns:a16="http://schemas.microsoft.com/office/drawing/2014/main" id="{7C84400C-3990-4D51-B0F1-9C29D7417557}"/>
              </a:ext>
            </a:extLst>
          </p:cNvPr>
          <p:cNvCxnSpPr>
            <a:cxnSpLocks/>
            <a:stCxn id="267" idx="3"/>
            <a:endCxn id="280" idx="1"/>
          </p:cNvCxnSpPr>
          <p:nvPr/>
        </p:nvCxnSpPr>
        <p:spPr>
          <a:xfrm>
            <a:off x="4196304" y="2146106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524F3C0C-B5F6-4063-AE18-A69F84A1217F}"/>
              </a:ext>
            </a:extLst>
          </p:cNvPr>
          <p:cNvSpPr/>
          <p:nvPr/>
        </p:nvSpPr>
        <p:spPr>
          <a:xfrm>
            <a:off x="5067775" y="205643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1" name="コネクタ: カギ線 280">
            <a:extLst>
              <a:ext uri="{FF2B5EF4-FFF2-40B4-BE49-F238E27FC236}">
                <a16:creationId xmlns:a16="http://schemas.microsoft.com/office/drawing/2014/main" id="{1EFB292F-92ED-4DB0-A2CD-54A760059195}"/>
              </a:ext>
            </a:extLst>
          </p:cNvPr>
          <p:cNvCxnSpPr>
            <a:cxnSpLocks/>
            <a:stCxn id="266" idx="3"/>
            <a:endCxn id="282" idx="1"/>
          </p:cNvCxnSpPr>
          <p:nvPr/>
        </p:nvCxnSpPr>
        <p:spPr>
          <a:xfrm>
            <a:off x="4195941" y="2328339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8529E445-07DB-4717-8FEE-4A706892F7B3}"/>
              </a:ext>
            </a:extLst>
          </p:cNvPr>
          <p:cNvSpPr/>
          <p:nvPr/>
        </p:nvSpPr>
        <p:spPr>
          <a:xfrm>
            <a:off x="5068632" y="22387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3" name="コネクタ: カギ線 282">
            <a:extLst>
              <a:ext uri="{FF2B5EF4-FFF2-40B4-BE49-F238E27FC236}">
                <a16:creationId xmlns:a16="http://schemas.microsoft.com/office/drawing/2014/main" id="{26B18EB5-D7ED-41AF-931A-F215D4658430}"/>
              </a:ext>
            </a:extLst>
          </p:cNvPr>
          <p:cNvCxnSpPr>
            <a:cxnSpLocks/>
            <a:stCxn id="270" idx="3"/>
            <a:endCxn id="284" idx="1"/>
          </p:cNvCxnSpPr>
          <p:nvPr/>
        </p:nvCxnSpPr>
        <p:spPr>
          <a:xfrm flipV="1">
            <a:off x="4196304" y="2508122"/>
            <a:ext cx="870708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6434C2FF-0C55-46D6-9552-F44F3D045BBD}"/>
              </a:ext>
            </a:extLst>
          </p:cNvPr>
          <p:cNvSpPr/>
          <p:nvPr/>
        </p:nvSpPr>
        <p:spPr>
          <a:xfrm>
            <a:off x="5067012" y="241812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5" name="コネクタ: カギ線 284">
            <a:extLst>
              <a:ext uri="{FF2B5EF4-FFF2-40B4-BE49-F238E27FC236}">
                <a16:creationId xmlns:a16="http://schemas.microsoft.com/office/drawing/2014/main" id="{1B27C963-3E54-4841-A159-554A60C5CD01}"/>
              </a:ext>
            </a:extLst>
          </p:cNvPr>
          <p:cNvCxnSpPr>
            <a:cxnSpLocks/>
            <a:stCxn id="271" idx="3"/>
            <a:endCxn id="286" idx="1"/>
          </p:cNvCxnSpPr>
          <p:nvPr/>
        </p:nvCxnSpPr>
        <p:spPr>
          <a:xfrm flipV="1">
            <a:off x="4196176" y="2691572"/>
            <a:ext cx="869749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正方形/長方形 285">
            <a:extLst>
              <a:ext uri="{FF2B5EF4-FFF2-40B4-BE49-F238E27FC236}">
                <a16:creationId xmlns:a16="http://schemas.microsoft.com/office/drawing/2014/main" id="{C70E9F54-F60A-4E36-825A-5614D327E8BD}"/>
              </a:ext>
            </a:extLst>
          </p:cNvPr>
          <p:cNvSpPr/>
          <p:nvPr/>
        </p:nvSpPr>
        <p:spPr>
          <a:xfrm>
            <a:off x="5065925" y="260157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7" name="コネクタ: カギ線 286">
            <a:extLst>
              <a:ext uri="{FF2B5EF4-FFF2-40B4-BE49-F238E27FC236}">
                <a16:creationId xmlns:a16="http://schemas.microsoft.com/office/drawing/2014/main" id="{E9FBE349-DBDA-40F8-B528-0CF1D66C9A5C}"/>
              </a:ext>
            </a:extLst>
          </p:cNvPr>
          <p:cNvCxnSpPr>
            <a:cxnSpLocks/>
            <a:stCxn id="272" idx="3"/>
            <a:endCxn id="288" idx="1"/>
          </p:cNvCxnSpPr>
          <p:nvPr/>
        </p:nvCxnSpPr>
        <p:spPr>
          <a:xfrm>
            <a:off x="4196335" y="2874533"/>
            <a:ext cx="869558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5E1EDD2F-C89D-45AD-9479-DE7AC718F881}"/>
              </a:ext>
            </a:extLst>
          </p:cNvPr>
          <p:cNvSpPr/>
          <p:nvPr/>
        </p:nvSpPr>
        <p:spPr>
          <a:xfrm>
            <a:off x="5065893" y="278513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9" name="コネクタ: カギ線 288">
            <a:extLst>
              <a:ext uri="{FF2B5EF4-FFF2-40B4-BE49-F238E27FC236}">
                <a16:creationId xmlns:a16="http://schemas.microsoft.com/office/drawing/2014/main" id="{9970E155-95B2-43C9-8964-054E1F0F663A}"/>
              </a:ext>
            </a:extLst>
          </p:cNvPr>
          <p:cNvCxnSpPr>
            <a:cxnSpLocks/>
            <a:stCxn id="273" idx="3"/>
            <a:endCxn id="290" idx="1"/>
          </p:cNvCxnSpPr>
          <p:nvPr/>
        </p:nvCxnSpPr>
        <p:spPr>
          <a:xfrm flipV="1">
            <a:off x="4195021" y="3055903"/>
            <a:ext cx="871729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4A292A20-FF87-439C-9126-9CE0DD673952}"/>
              </a:ext>
            </a:extLst>
          </p:cNvPr>
          <p:cNvSpPr/>
          <p:nvPr/>
        </p:nvSpPr>
        <p:spPr>
          <a:xfrm>
            <a:off x="5066750" y="296590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1" name="コネクタ: カギ線 290">
            <a:extLst>
              <a:ext uri="{FF2B5EF4-FFF2-40B4-BE49-F238E27FC236}">
                <a16:creationId xmlns:a16="http://schemas.microsoft.com/office/drawing/2014/main" id="{22962C0A-C994-4F92-A7B2-6708C98B5C05}"/>
              </a:ext>
            </a:extLst>
          </p:cNvPr>
          <p:cNvCxnSpPr>
            <a:cxnSpLocks/>
            <a:stCxn id="274" idx="3"/>
            <a:endCxn id="292" idx="1"/>
          </p:cNvCxnSpPr>
          <p:nvPr/>
        </p:nvCxnSpPr>
        <p:spPr>
          <a:xfrm flipV="1">
            <a:off x="4195180" y="3237879"/>
            <a:ext cx="869950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CB6CDE7B-1228-4B0B-A3DE-3522C05AE88A}"/>
              </a:ext>
            </a:extLst>
          </p:cNvPr>
          <p:cNvSpPr/>
          <p:nvPr/>
        </p:nvSpPr>
        <p:spPr>
          <a:xfrm>
            <a:off x="5065130" y="314787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5" name="コネクタ: カギ線 294">
            <a:extLst>
              <a:ext uri="{FF2B5EF4-FFF2-40B4-BE49-F238E27FC236}">
                <a16:creationId xmlns:a16="http://schemas.microsoft.com/office/drawing/2014/main" id="{94F96048-CDDA-4DE9-A1EC-820011C79D82}"/>
              </a:ext>
            </a:extLst>
          </p:cNvPr>
          <p:cNvCxnSpPr>
            <a:cxnSpLocks/>
            <a:stCxn id="278" idx="3"/>
            <a:endCxn id="296" idx="1"/>
          </p:cNvCxnSpPr>
          <p:nvPr/>
        </p:nvCxnSpPr>
        <p:spPr>
          <a:xfrm flipV="1">
            <a:off x="5715807" y="196286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9D2993B4-D674-48E2-86FB-3F14992B2747}"/>
              </a:ext>
            </a:extLst>
          </p:cNvPr>
          <p:cNvSpPr/>
          <p:nvPr/>
        </p:nvSpPr>
        <p:spPr>
          <a:xfrm>
            <a:off x="5910977" y="187286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7" name="コネクタ: カギ線 296">
            <a:extLst>
              <a:ext uri="{FF2B5EF4-FFF2-40B4-BE49-F238E27FC236}">
                <a16:creationId xmlns:a16="http://schemas.microsoft.com/office/drawing/2014/main" id="{F50416A0-34E7-4C9A-A97F-D6400AC6B0D6}"/>
              </a:ext>
            </a:extLst>
          </p:cNvPr>
          <p:cNvCxnSpPr>
            <a:cxnSpLocks/>
            <a:stCxn id="280" idx="3"/>
            <a:endCxn id="298" idx="1"/>
          </p:cNvCxnSpPr>
          <p:nvPr/>
        </p:nvCxnSpPr>
        <p:spPr>
          <a:xfrm flipV="1">
            <a:off x="5715775" y="21448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正方形/長方形 297">
            <a:extLst>
              <a:ext uri="{FF2B5EF4-FFF2-40B4-BE49-F238E27FC236}">
                <a16:creationId xmlns:a16="http://schemas.microsoft.com/office/drawing/2014/main" id="{1BD40BA1-C2C1-4F89-A32A-5976F9844181}"/>
              </a:ext>
            </a:extLst>
          </p:cNvPr>
          <p:cNvSpPr/>
          <p:nvPr/>
        </p:nvSpPr>
        <p:spPr>
          <a:xfrm>
            <a:off x="5910945" y="205484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9" name="コネクタ: カギ線 298">
            <a:extLst>
              <a:ext uri="{FF2B5EF4-FFF2-40B4-BE49-F238E27FC236}">
                <a16:creationId xmlns:a16="http://schemas.microsoft.com/office/drawing/2014/main" id="{D3D70BC0-4BD5-4C11-B1D3-2BC2512B134F}"/>
              </a:ext>
            </a:extLst>
          </p:cNvPr>
          <p:cNvCxnSpPr>
            <a:cxnSpLocks/>
            <a:stCxn id="282" idx="3"/>
            <a:endCxn id="300" idx="1"/>
          </p:cNvCxnSpPr>
          <p:nvPr/>
        </p:nvCxnSpPr>
        <p:spPr>
          <a:xfrm flipV="1">
            <a:off x="5716632" y="232720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正方形/長方形 299">
            <a:extLst>
              <a:ext uri="{FF2B5EF4-FFF2-40B4-BE49-F238E27FC236}">
                <a16:creationId xmlns:a16="http://schemas.microsoft.com/office/drawing/2014/main" id="{8A196EBA-F12E-403F-97EC-551F50609184}"/>
              </a:ext>
            </a:extLst>
          </p:cNvPr>
          <p:cNvSpPr/>
          <p:nvPr/>
        </p:nvSpPr>
        <p:spPr>
          <a:xfrm>
            <a:off x="5911802" y="22372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1" name="コネクタ: カギ線 300">
            <a:extLst>
              <a:ext uri="{FF2B5EF4-FFF2-40B4-BE49-F238E27FC236}">
                <a16:creationId xmlns:a16="http://schemas.microsoft.com/office/drawing/2014/main" id="{CAD1677C-5BB5-46B7-8EF4-11755CAF797E}"/>
              </a:ext>
            </a:extLst>
          </p:cNvPr>
          <p:cNvCxnSpPr>
            <a:cxnSpLocks/>
            <a:stCxn id="284" idx="3"/>
            <a:endCxn id="302" idx="1"/>
          </p:cNvCxnSpPr>
          <p:nvPr/>
        </p:nvCxnSpPr>
        <p:spPr>
          <a:xfrm flipV="1">
            <a:off x="5715012" y="250653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正方形/長方形 301">
            <a:extLst>
              <a:ext uri="{FF2B5EF4-FFF2-40B4-BE49-F238E27FC236}">
                <a16:creationId xmlns:a16="http://schemas.microsoft.com/office/drawing/2014/main" id="{B2A34C97-C6ED-49E5-A89A-52D5DA53D62C}"/>
              </a:ext>
            </a:extLst>
          </p:cNvPr>
          <p:cNvSpPr/>
          <p:nvPr/>
        </p:nvSpPr>
        <p:spPr>
          <a:xfrm>
            <a:off x="5910182" y="241653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3" name="コネクタ: カギ線 302">
            <a:extLst>
              <a:ext uri="{FF2B5EF4-FFF2-40B4-BE49-F238E27FC236}">
                <a16:creationId xmlns:a16="http://schemas.microsoft.com/office/drawing/2014/main" id="{5FB14C5A-60BF-4712-8747-69726A28A8AC}"/>
              </a:ext>
            </a:extLst>
          </p:cNvPr>
          <p:cNvCxnSpPr>
            <a:cxnSpLocks/>
            <a:stCxn id="286" idx="3"/>
            <a:endCxn id="304" idx="1"/>
          </p:cNvCxnSpPr>
          <p:nvPr/>
        </p:nvCxnSpPr>
        <p:spPr>
          <a:xfrm flipV="1">
            <a:off x="5713925" y="268998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正方形/長方形 303">
            <a:extLst>
              <a:ext uri="{FF2B5EF4-FFF2-40B4-BE49-F238E27FC236}">
                <a16:creationId xmlns:a16="http://schemas.microsoft.com/office/drawing/2014/main" id="{97E5A730-D316-4080-92E8-8E6F145F8705}"/>
              </a:ext>
            </a:extLst>
          </p:cNvPr>
          <p:cNvSpPr/>
          <p:nvPr/>
        </p:nvSpPr>
        <p:spPr>
          <a:xfrm>
            <a:off x="5909095" y="259998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5" name="コネクタ: カギ線 304">
            <a:extLst>
              <a:ext uri="{FF2B5EF4-FFF2-40B4-BE49-F238E27FC236}">
                <a16:creationId xmlns:a16="http://schemas.microsoft.com/office/drawing/2014/main" id="{40EACEAA-4AD2-480B-898F-72650A66F700}"/>
              </a:ext>
            </a:extLst>
          </p:cNvPr>
          <p:cNvCxnSpPr>
            <a:cxnSpLocks/>
            <a:stCxn id="288" idx="3"/>
            <a:endCxn id="306" idx="1"/>
          </p:cNvCxnSpPr>
          <p:nvPr/>
        </p:nvCxnSpPr>
        <p:spPr>
          <a:xfrm flipV="1">
            <a:off x="5713893" y="287354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正方形/長方形 305">
            <a:extLst>
              <a:ext uri="{FF2B5EF4-FFF2-40B4-BE49-F238E27FC236}">
                <a16:creationId xmlns:a16="http://schemas.microsoft.com/office/drawing/2014/main" id="{9DC75609-8FE6-4D00-AD39-089B65A2DE03}"/>
              </a:ext>
            </a:extLst>
          </p:cNvPr>
          <p:cNvSpPr/>
          <p:nvPr/>
        </p:nvSpPr>
        <p:spPr>
          <a:xfrm>
            <a:off x="5909063" y="278354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7" name="コネクタ: カギ線 306">
            <a:extLst>
              <a:ext uri="{FF2B5EF4-FFF2-40B4-BE49-F238E27FC236}">
                <a16:creationId xmlns:a16="http://schemas.microsoft.com/office/drawing/2014/main" id="{C281BBF3-6A03-42F7-B2A9-D2582633CEFE}"/>
              </a:ext>
            </a:extLst>
          </p:cNvPr>
          <p:cNvCxnSpPr>
            <a:cxnSpLocks/>
            <a:stCxn id="290" idx="3"/>
            <a:endCxn id="308" idx="1"/>
          </p:cNvCxnSpPr>
          <p:nvPr/>
        </p:nvCxnSpPr>
        <p:spPr>
          <a:xfrm flipV="1">
            <a:off x="5714750" y="305431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正方形/長方形 307">
            <a:extLst>
              <a:ext uri="{FF2B5EF4-FFF2-40B4-BE49-F238E27FC236}">
                <a16:creationId xmlns:a16="http://schemas.microsoft.com/office/drawing/2014/main" id="{9050C917-0EA2-41E7-9991-C7CFA3D8873D}"/>
              </a:ext>
            </a:extLst>
          </p:cNvPr>
          <p:cNvSpPr/>
          <p:nvPr/>
        </p:nvSpPr>
        <p:spPr>
          <a:xfrm>
            <a:off x="5909920" y="296431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9" name="コネクタ: カギ線 308">
            <a:extLst>
              <a:ext uri="{FF2B5EF4-FFF2-40B4-BE49-F238E27FC236}">
                <a16:creationId xmlns:a16="http://schemas.microsoft.com/office/drawing/2014/main" id="{0E35FF9C-92E1-45E1-8515-991CD69272CE}"/>
              </a:ext>
            </a:extLst>
          </p:cNvPr>
          <p:cNvCxnSpPr>
            <a:cxnSpLocks/>
            <a:stCxn id="292" idx="3"/>
            <a:endCxn id="310" idx="1"/>
          </p:cNvCxnSpPr>
          <p:nvPr/>
        </p:nvCxnSpPr>
        <p:spPr>
          <a:xfrm flipV="1">
            <a:off x="5713130" y="323629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正方形/長方形 309">
            <a:extLst>
              <a:ext uri="{FF2B5EF4-FFF2-40B4-BE49-F238E27FC236}">
                <a16:creationId xmlns:a16="http://schemas.microsoft.com/office/drawing/2014/main" id="{0F9940CC-5C20-4DB4-95B3-132A94147532}"/>
              </a:ext>
            </a:extLst>
          </p:cNvPr>
          <p:cNvSpPr/>
          <p:nvPr/>
        </p:nvSpPr>
        <p:spPr>
          <a:xfrm>
            <a:off x="5908300" y="314629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2" name="正方形/長方形 311">
            <a:extLst>
              <a:ext uri="{FF2B5EF4-FFF2-40B4-BE49-F238E27FC236}">
                <a16:creationId xmlns:a16="http://schemas.microsoft.com/office/drawing/2014/main" id="{81869DD5-FC6D-4BDF-870B-45A1714ECA4D}"/>
              </a:ext>
            </a:extLst>
          </p:cNvPr>
          <p:cNvSpPr/>
          <p:nvPr/>
        </p:nvSpPr>
        <p:spPr>
          <a:xfrm>
            <a:off x="6596443" y="187491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3" name="正方形/長方形 312">
            <a:extLst>
              <a:ext uri="{FF2B5EF4-FFF2-40B4-BE49-F238E27FC236}">
                <a16:creationId xmlns:a16="http://schemas.microsoft.com/office/drawing/2014/main" id="{66F55D37-924F-452B-B04A-C3D6EF43DB9A}"/>
              </a:ext>
            </a:extLst>
          </p:cNvPr>
          <p:cNvSpPr/>
          <p:nvPr/>
        </p:nvSpPr>
        <p:spPr>
          <a:xfrm>
            <a:off x="6596411" y="205689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4" name="正方形/長方形 313">
            <a:extLst>
              <a:ext uri="{FF2B5EF4-FFF2-40B4-BE49-F238E27FC236}">
                <a16:creationId xmlns:a16="http://schemas.microsoft.com/office/drawing/2014/main" id="{86868989-0518-4BC3-8F91-43D3E16A8AA9}"/>
              </a:ext>
            </a:extLst>
          </p:cNvPr>
          <p:cNvSpPr/>
          <p:nvPr/>
        </p:nvSpPr>
        <p:spPr>
          <a:xfrm>
            <a:off x="6597268" y="223925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5" name="正方形/長方形 314">
            <a:extLst>
              <a:ext uri="{FF2B5EF4-FFF2-40B4-BE49-F238E27FC236}">
                <a16:creationId xmlns:a16="http://schemas.microsoft.com/office/drawing/2014/main" id="{5AC36226-172D-459F-BD71-C90729B31CAC}"/>
              </a:ext>
            </a:extLst>
          </p:cNvPr>
          <p:cNvSpPr/>
          <p:nvPr/>
        </p:nvSpPr>
        <p:spPr>
          <a:xfrm>
            <a:off x="6595648" y="241858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6" name="正方形/長方形 315">
            <a:extLst>
              <a:ext uri="{FF2B5EF4-FFF2-40B4-BE49-F238E27FC236}">
                <a16:creationId xmlns:a16="http://schemas.microsoft.com/office/drawing/2014/main" id="{FD6B4B1C-D472-4F59-95E4-F805E2EC1AC8}"/>
              </a:ext>
            </a:extLst>
          </p:cNvPr>
          <p:cNvSpPr/>
          <p:nvPr/>
        </p:nvSpPr>
        <p:spPr>
          <a:xfrm>
            <a:off x="6594561" y="260203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7" name="正方形/長方形 316">
            <a:extLst>
              <a:ext uri="{FF2B5EF4-FFF2-40B4-BE49-F238E27FC236}">
                <a16:creationId xmlns:a16="http://schemas.microsoft.com/office/drawing/2014/main" id="{8C78D633-E1DD-483A-B3BC-8F55A7849B51}"/>
              </a:ext>
            </a:extLst>
          </p:cNvPr>
          <p:cNvSpPr/>
          <p:nvPr/>
        </p:nvSpPr>
        <p:spPr>
          <a:xfrm>
            <a:off x="6594529" y="278559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20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 </a:t>
            </a:r>
            <a:r>
              <a:rPr kumimoji="1"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8" name="正方形/長方形 317">
            <a:extLst>
              <a:ext uri="{FF2B5EF4-FFF2-40B4-BE49-F238E27FC236}">
                <a16:creationId xmlns:a16="http://schemas.microsoft.com/office/drawing/2014/main" id="{7FFD2431-808E-4D00-8A66-A94386035168}"/>
              </a:ext>
            </a:extLst>
          </p:cNvPr>
          <p:cNvSpPr/>
          <p:nvPr/>
        </p:nvSpPr>
        <p:spPr>
          <a:xfrm>
            <a:off x="6595386" y="297483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9" name="正方形/長方形 318">
            <a:extLst>
              <a:ext uri="{FF2B5EF4-FFF2-40B4-BE49-F238E27FC236}">
                <a16:creationId xmlns:a16="http://schemas.microsoft.com/office/drawing/2014/main" id="{DC86C27C-0CDB-429E-B464-89811EEE86D2}"/>
              </a:ext>
            </a:extLst>
          </p:cNvPr>
          <p:cNvSpPr/>
          <p:nvPr/>
        </p:nvSpPr>
        <p:spPr>
          <a:xfrm>
            <a:off x="6593766" y="314834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A14F1D22-0D89-4AF0-9711-D023AD1C052D}"/>
              </a:ext>
            </a:extLst>
          </p:cNvPr>
          <p:cNvSpPr/>
          <p:nvPr/>
        </p:nvSpPr>
        <p:spPr>
          <a:xfrm>
            <a:off x="3837860" y="169141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B1777314-66F7-4E92-9B5A-A438B6E45087}"/>
              </a:ext>
            </a:extLst>
          </p:cNvPr>
          <p:cNvSpPr/>
          <p:nvPr/>
        </p:nvSpPr>
        <p:spPr>
          <a:xfrm>
            <a:off x="3837860" y="150958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36" name="コネクタ: カギ線 135">
            <a:extLst>
              <a:ext uri="{FF2B5EF4-FFF2-40B4-BE49-F238E27FC236}">
                <a16:creationId xmlns:a16="http://schemas.microsoft.com/office/drawing/2014/main" id="{9C06658A-D864-4DDE-B4DA-45C45D641220}"/>
              </a:ext>
            </a:extLst>
          </p:cNvPr>
          <p:cNvCxnSpPr>
            <a:cxnSpLocks/>
            <a:stCxn id="135" idx="3"/>
            <a:endCxn id="137" idx="1"/>
          </p:cNvCxnSpPr>
          <p:nvPr/>
        </p:nvCxnSpPr>
        <p:spPr>
          <a:xfrm>
            <a:off x="4197860" y="1599583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C71F4DA0-DB59-4AC2-AF0C-32267E4E6CA3}"/>
              </a:ext>
            </a:extLst>
          </p:cNvPr>
          <p:cNvSpPr/>
          <p:nvPr/>
        </p:nvSpPr>
        <p:spPr>
          <a:xfrm>
            <a:off x="5069363" y="150975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8" name="コネクタ: カギ線 137">
            <a:extLst>
              <a:ext uri="{FF2B5EF4-FFF2-40B4-BE49-F238E27FC236}">
                <a16:creationId xmlns:a16="http://schemas.microsoft.com/office/drawing/2014/main" id="{D0DFBFAE-D154-4A00-9A36-46053290FD08}"/>
              </a:ext>
            </a:extLst>
          </p:cNvPr>
          <p:cNvCxnSpPr>
            <a:cxnSpLocks/>
            <a:stCxn id="134" idx="3"/>
            <a:endCxn id="139" idx="1"/>
          </p:cNvCxnSpPr>
          <p:nvPr/>
        </p:nvCxnSpPr>
        <p:spPr>
          <a:xfrm>
            <a:off x="4197860" y="1781413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A03033EA-CEF8-46CE-8CD9-962DEDE26C0E}"/>
              </a:ext>
            </a:extLst>
          </p:cNvPr>
          <p:cNvSpPr/>
          <p:nvPr/>
        </p:nvSpPr>
        <p:spPr>
          <a:xfrm>
            <a:off x="5069331" y="1691740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0" name="コネクタ: カギ線 139">
            <a:extLst>
              <a:ext uri="{FF2B5EF4-FFF2-40B4-BE49-F238E27FC236}">
                <a16:creationId xmlns:a16="http://schemas.microsoft.com/office/drawing/2014/main" id="{4F3EF67D-235A-49E9-948D-BBF0B5611A88}"/>
              </a:ext>
            </a:extLst>
          </p:cNvPr>
          <p:cNvCxnSpPr>
            <a:cxnSpLocks/>
          </p:cNvCxnSpPr>
          <p:nvPr/>
        </p:nvCxnSpPr>
        <p:spPr>
          <a:xfrm>
            <a:off x="4197497" y="1963646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コネクタ: カギ線 140">
            <a:extLst>
              <a:ext uri="{FF2B5EF4-FFF2-40B4-BE49-F238E27FC236}">
                <a16:creationId xmlns:a16="http://schemas.microsoft.com/office/drawing/2014/main" id="{CE3A887E-3DB7-4089-881E-D62B7D068900}"/>
              </a:ext>
            </a:extLst>
          </p:cNvPr>
          <p:cNvCxnSpPr>
            <a:cxnSpLocks/>
            <a:stCxn id="137" idx="3"/>
            <a:endCxn id="142" idx="1"/>
          </p:cNvCxnSpPr>
          <p:nvPr/>
        </p:nvCxnSpPr>
        <p:spPr>
          <a:xfrm flipV="1">
            <a:off x="5717363" y="159817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341D4261-4EB2-46DB-AC47-0D761CCA5C77}"/>
              </a:ext>
            </a:extLst>
          </p:cNvPr>
          <p:cNvSpPr/>
          <p:nvPr/>
        </p:nvSpPr>
        <p:spPr>
          <a:xfrm>
            <a:off x="5912533" y="150817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3" name="コネクタ: カギ線 142">
            <a:extLst>
              <a:ext uri="{FF2B5EF4-FFF2-40B4-BE49-F238E27FC236}">
                <a16:creationId xmlns:a16="http://schemas.microsoft.com/office/drawing/2014/main" id="{F012105A-4EBE-4F3D-B537-C014AE4EADA4}"/>
              </a:ext>
            </a:extLst>
          </p:cNvPr>
          <p:cNvCxnSpPr>
            <a:cxnSpLocks/>
            <a:stCxn id="139" idx="3"/>
            <a:endCxn id="144" idx="1"/>
          </p:cNvCxnSpPr>
          <p:nvPr/>
        </p:nvCxnSpPr>
        <p:spPr>
          <a:xfrm flipV="1">
            <a:off x="5717331" y="178015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3104EEE6-C3CD-44DD-BB40-224D64A10DE6}"/>
              </a:ext>
            </a:extLst>
          </p:cNvPr>
          <p:cNvSpPr/>
          <p:nvPr/>
        </p:nvSpPr>
        <p:spPr>
          <a:xfrm>
            <a:off x="5912501" y="169015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5" name="コネクタ: カギ線 144">
            <a:extLst>
              <a:ext uri="{FF2B5EF4-FFF2-40B4-BE49-F238E27FC236}">
                <a16:creationId xmlns:a16="http://schemas.microsoft.com/office/drawing/2014/main" id="{28F34B96-940C-40E7-9945-37CFA9007515}"/>
              </a:ext>
            </a:extLst>
          </p:cNvPr>
          <p:cNvCxnSpPr>
            <a:cxnSpLocks/>
          </p:cNvCxnSpPr>
          <p:nvPr/>
        </p:nvCxnSpPr>
        <p:spPr>
          <a:xfrm flipV="1">
            <a:off x="5718188" y="196251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6CA91D07-C031-426C-BC71-BC01A320CEAD}"/>
              </a:ext>
            </a:extLst>
          </p:cNvPr>
          <p:cNvSpPr/>
          <p:nvPr/>
        </p:nvSpPr>
        <p:spPr>
          <a:xfrm>
            <a:off x="6597999" y="151022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97B721F8-64FB-4B34-9154-49B41747E6DC}"/>
              </a:ext>
            </a:extLst>
          </p:cNvPr>
          <p:cNvSpPr/>
          <p:nvPr/>
        </p:nvSpPr>
        <p:spPr>
          <a:xfrm>
            <a:off x="6597967" y="169220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B16DEBC5-306A-4046-9A9C-7F0AEAD3F9C2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別紙⑮（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E498E87E-31E3-47CF-ADD3-4D7B2D0E27FE}"/>
              </a:ext>
            </a:extLst>
          </p:cNvPr>
          <p:cNvSpPr/>
          <p:nvPr/>
        </p:nvSpPr>
        <p:spPr>
          <a:xfrm>
            <a:off x="3481597" y="3563101"/>
            <a:ext cx="716263" cy="263797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94080455-163F-4F1C-98FD-7C11CDDCB03C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75" name="コネクタ: カギ線 74">
            <a:extLst>
              <a:ext uri="{FF2B5EF4-FFF2-40B4-BE49-F238E27FC236}">
                <a16:creationId xmlns:a16="http://schemas.microsoft.com/office/drawing/2014/main" id="{0E7F6263-4ED6-436A-9866-9FF3D2BF317A}"/>
              </a:ext>
            </a:extLst>
          </p:cNvPr>
          <p:cNvCxnSpPr>
            <a:cxnSpLocks/>
            <a:stCxn id="72" idx="3"/>
            <a:endCxn id="74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BFC9406F-443D-4306-8BCF-6F7F4034DFEF}"/>
              </a:ext>
            </a:extLst>
          </p:cNvPr>
          <p:cNvSpPr/>
          <p:nvPr/>
        </p:nvSpPr>
        <p:spPr>
          <a:xfrm>
            <a:off x="3082836" y="3478674"/>
            <a:ext cx="1220871" cy="2965602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21F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9948BB04-0BF5-430C-A260-EB2D45E3BB4F}"/>
              </a:ext>
            </a:extLst>
          </p:cNvPr>
          <p:cNvSpPr/>
          <p:nvPr/>
        </p:nvSpPr>
        <p:spPr>
          <a:xfrm>
            <a:off x="3839240" y="51127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72C55D26-595E-4064-8FBF-F6F595831627}"/>
              </a:ext>
            </a:extLst>
          </p:cNvPr>
          <p:cNvSpPr/>
          <p:nvPr/>
        </p:nvSpPr>
        <p:spPr>
          <a:xfrm>
            <a:off x="3839603" y="493054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5874B373-DD6E-4AB4-BE7A-C8F27D94263C}"/>
              </a:ext>
            </a:extLst>
          </p:cNvPr>
          <p:cNvSpPr/>
          <p:nvPr/>
        </p:nvSpPr>
        <p:spPr>
          <a:xfrm>
            <a:off x="3839603" y="47487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B8768072-F944-43BE-9039-169F0472DB0B}"/>
              </a:ext>
            </a:extLst>
          </p:cNvPr>
          <p:cNvSpPr/>
          <p:nvPr/>
        </p:nvSpPr>
        <p:spPr>
          <a:xfrm>
            <a:off x="3839603" y="52926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1481F57F-53B0-40F8-99D6-4D5EB5252D9E}"/>
              </a:ext>
            </a:extLst>
          </p:cNvPr>
          <p:cNvSpPr/>
          <p:nvPr/>
        </p:nvSpPr>
        <p:spPr>
          <a:xfrm>
            <a:off x="3839475" y="547653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BC85E7E4-217C-49E7-9E3C-878598E9C2C7}"/>
              </a:ext>
            </a:extLst>
          </p:cNvPr>
          <p:cNvSpPr/>
          <p:nvPr/>
        </p:nvSpPr>
        <p:spPr>
          <a:xfrm>
            <a:off x="3839634" y="565896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7591BA37-133D-4ADC-A231-228E87A08857}"/>
              </a:ext>
            </a:extLst>
          </p:cNvPr>
          <p:cNvSpPr/>
          <p:nvPr/>
        </p:nvSpPr>
        <p:spPr>
          <a:xfrm>
            <a:off x="3838320" y="584041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4E3D1CA6-1A88-451E-ACB4-BD6389962260}"/>
              </a:ext>
            </a:extLst>
          </p:cNvPr>
          <p:cNvSpPr/>
          <p:nvPr/>
        </p:nvSpPr>
        <p:spPr>
          <a:xfrm>
            <a:off x="3838479" y="602285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5E22FC81-0D90-427D-BB0B-84EF780A5C0C}"/>
              </a:ext>
            </a:extLst>
          </p:cNvPr>
          <p:cNvCxnSpPr>
            <a:cxnSpLocks/>
            <a:stCxn id="79" idx="3"/>
            <a:endCxn id="87" idx="1"/>
          </p:cNvCxnSpPr>
          <p:nvPr/>
        </p:nvCxnSpPr>
        <p:spPr>
          <a:xfrm>
            <a:off x="4199603" y="4838710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C6344FD3-34B5-44B0-9127-C7B9AFED3BEC}"/>
              </a:ext>
            </a:extLst>
          </p:cNvPr>
          <p:cNvSpPr/>
          <p:nvPr/>
        </p:nvSpPr>
        <p:spPr>
          <a:xfrm>
            <a:off x="5071106" y="47488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A9E7FBA0-9AF1-4848-892A-61001565499B}"/>
              </a:ext>
            </a:extLst>
          </p:cNvPr>
          <p:cNvCxnSpPr>
            <a:cxnSpLocks/>
            <a:stCxn id="78" idx="3"/>
            <a:endCxn id="89" idx="1"/>
          </p:cNvCxnSpPr>
          <p:nvPr/>
        </p:nvCxnSpPr>
        <p:spPr>
          <a:xfrm>
            <a:off x="4199603" y="5020540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14EE873F-B0B9-49EA-92FC-18BD6A7615EE}"/>
              </a:ext>
            </a:extLst>
          </p:cNvPr>
          <p:cNvSpPr/>
          <p:nvPr/>
        </p:nvSpPr>
        <p:spPr>
          <a:xfrm>
            <a:off x="5071074" y="493086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0" name="コネクタ: カギ線 89">
            <a:extLst>
              <a:ext uri="{FF2B5EF4-FFF2-40B4-BE49-F238E27FC236}">
                <a16:creationId xmlns:a16="http://schemas.microsoft.com/office/drawing/2014/main" id="{489EE1A5-3B18-4208-BF9E-7FEBEEBC6280}"/>
              </a:ext>
            </a:extLst>
          </p:cNvPr>
          <p:cNvCxnSpPr>
            <a:cxnSpLocks/>
            <a:stCxn id="77" idx="3"/>
            <a:endCxn id="91" idx="1"/>
          </p:cNvCxnSpPr>
          <p:nvPr/>
        </p:nvCxnSpPr>
        <p:spPr>
          <a:xfrm>
            <a:off x="4199240" y="5202773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1C2083DC-9422-4357-A48D-4BC7FBBF0E91}"/>
              </a:ext>
            </a:extLst>
          </p:cNvPr>
          <p:cNvSpPr/>
          <p:nvPr/>
        </p:nvSpPr>
        <p:spPr>
          <a:xfrm>
            <a:off x="5071931" y="51132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2" name="コネクタ: カギ線 91">
            <a:extLst>
              <a:ext uri="{FF2B5EF4-FFF2-40B4-BE49-F238E27FC236}">
                <a16:creationId xmlns:a16="http://schemas.microsoft.com/office/drawing/2014/main" id="{84BDC169-0C1D-4F13-8354-32F94957B3E2}"/>
              </a:ext>
            </a:extLst>
          </p:cNvPr>
          <p:cNvCxnSpPr>
            <a:cxnSpLocks/>
            <a:stCxn id="80" idx="3"/>
            <a:endCxn id="93" idx="1"/>
          </p:cNvCxnSpPr>
          <p:nvPr/>
        </p:nvCxnSpPr>
        <p:spPr>
          <a:xfrm flipV="1">
            <a:off x="4199603" y="5382556"/>
            <a:ext cx="870708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A0B610F2-E54D-4B67-BC43-A6EA4F4636A0}"/>
              </a:ext>
            </a:extLst>
          </p:cNvPr>
          <p:cNvSpPr/>
          <p:nvPr/>
        </p:nvSpPr>
        <p:spPr>
          <a:xfrm>
            <a:off x="5070311" y="52925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4" name="コネクタ: カギ線 93">
            <a:extLst>
              <a:ext uri="{FF2B5EF4-FFF2-40B4-BE49-F238E27FC236}">
                <a16:creationId xmlns:a16="http://schemas.microsoft.com/office/drawing/2014/main" id="{75D1F490-E7E4-4981-BB4A-A8869B983747}"/>
              </a:ext>
            </a:extLst>
          </p:cNvPr>
          <p:cNvCxnSpPr>
            <a:cxnSpLocks/>
            <a:stCxn id="82" idx="3"/>
            <a:endCxn id="95" idx="1"/>
          </p:cNvCxnSpPr>
          <p:nvPr/>
        </p:nvCxnSpPr>
        <p:spPr>
          <a:xfrm flipV="1">
            <a:off x="4199475" y="5566006"/>
            <a:ext cx="869749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696AED7D-C689-4474-856A-5CDE3E0D2A37}"/>
              </a:ext>
            </a:extLst>
          </p:cNvPr>
          <p:cNvSpPr/>
          <p:nvPr/>
        </p:nvSpPr>
        <p:spPr>
          <a:xfrm>
            <a:off x="5069224" y="547600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6" name="コネクタ: カギ線 95">
            <a:extLst>
              <a:ext uri="{FF2B5EF4-FFF2-40B4-BE49-F238E27FC236}">
                <a16:creationId xmlns:a16="http://schemas.microsoft.com/office/drawing/2014/main" id="{759704CD-4371-4783-92DC-5D9004678E80}"/>
              </a:ext>
            </a:extLst>
          </p:cNvPr>
          <p:cNvCxnSpPr>
            <a:cxnSpLocks/>
            <a:stCxn id="83" idx="3"/>
            <a:endCxn id="97" idx="1"/>
          </p:cNvCxnSpPr>
          <p:nvPr/>
        </p:nvCxnSpPr>
        <p:spPr>
          <a:xfrm>
            <a:off x="4199634" y="5748967"/>
            <a:ext cx="869558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BFA0BD47-7508-42CE-93D9-AF41E7E6B405}"/>
              </a:ext>
            </a:extLst>
          </p:cNvPr>
          <p:cNvSpPr/>
          <p:nvPr/>
        </p:nvSpPr>
        <p:spPr>
          <a:xfrm>
            <a:off x="5069192" y="565956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8" name="コネクタ: カギ線 97">
            <a:extLst>
              <a:ext uri="{FF2B5EF4-FFF2-40B4-BE49-F238E27FC236}">
                <a16:creationId xmlns:a16="http://schemas.microsoft.com/office/drawing/2014/main" id="{ADB8B9C5-710A-4C78-834E-34A2DB479AFF}"/>
              </a:ext>
            </a:extLst>
          </p:cNvPr>
          <p:cNvCxnSpPr>
            <a:cxnSpLocks/>
            <a:stCxn id="84" idx="3"/>
            <a:endCxn id="99" idx="1"/>
          </p:cNvCxnSpPr>
          <p:nvPr/>
        </p:nvCxnSpPr>
        <p:spPr>
          <a:xfrm flipV="1">
            <a:off x="4198320" y="5930337"/>
            <a:ext cx="871729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DA423F4E-0FBD-49D2-B7BD-21593993FA47}"/>
              </a:ext>
            </a:extLst>
          </p:cNvPr>
          <p:cNvSpPr/>
          <p:nvPr/>
        </p:nvSpPr>
        <p:spPr>
          <a:xfrm>
            <a:off x="5070049" y="5840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0" name="コネクタ: カギ線 99">
            <a:extLst>
              <a:ext uri="{FF2B5EF4-FFF2-40B4-BE49-F238E27FC236}">
                <a16:creationId xmlns:a16="http://schemas.microsoft.com/office/drawing/2014/main" id="{2BBADED2-24C5-4DCA-BFC2-29B69C1F7D9E}"/>
              </a:ext>
            </a:extLst>
          </p:cNvPr>
          <p:cNvCxnSpPr>
            <a:cxnSpLocks/>
            <a:stCxn id="85" idx="3"/>
            <a:endCxn id="103" idx="1"/>
          </p:cNvCxnSpPr>
          <p:nvPr/>
        </p:nvCxnSpPr>
        <p:spPr>
          <a:xfrm flipV="1">
            <a:off x="4198479" y="6112313"/>
            <a:ext cx="869950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FD334D72-08DF-427A-B960-C9B549CFBF04}"/>
              </a:ext>
            </a:extLst>
          </p:cNvPr>
          <p:cNvSpPr/>
          <p:nvPr/>
        </p:nvSpPr>
        <p:spPr>
          <a:xfrm>
            <a:off x="5068429" y="602231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4" name="コネクタ: カギ線 103">
            <a:extLst>
              <a:ext uri="{FF2B5EF4-FFF2-40B4-BE49-F238E27FC236}">
                <a16:creationId xmlns:a16="http://schemas.microsoft.com/office/drawing/2014/main" id="{629B7D70-EF78-4C9C-84CE-0FF97EC2A7C0}"/>
              </a:ext>
            </a:extLst>
          </p:cNvPr>
          <p:cNvCxnSpPr>
            <a:cxnSpLocks/>
            <a:stCxn id="87" idx="3"/>
            <a:endCxn id="105" idx="1"/>
          </p:cNvCxnSpPr>
          <p:nvPr/>
        </p:nvCxnSpPr>
        <p:spPr>
          <a:xfrm flipV="1">
            <a:off x="5719106" y="483729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7F4B6765-5EA9-4886-A869-385903C4F333}"/>
              </a:ext>
            </a:extLst>
          </p:cNvPr>
          <p:cNvSpPr/>
          <p:nvPr/>
        </p:nvSpPr>
        <p:spPr>
          <a:xfrm>
            <a:off x="5914276" y="474729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6" name="コネクタ: カギ線 105">
            <a:extLst>
              <a:ext uri="{FF2B5EF4-FFF2-40B4-BE49-F238E27FC236}">
                <a16:creationId xmlns:a16="http://schemas.microsoft.com/office/drawing/2014/main" id="{8E3BC95D-974F-4E31-8366-4D64EFB8B1A0}"/>
              </a:ext>
            </a:extLst>
          </p:cNvPr>
          <p:cNvCxnSpPr>
            <a:cxnSpLocks/>
            <a:stCxn id="89" idx="3"/>
            <a:endCxn id="107" idx="1"/>
          </p:cNvCxnSpPr>
          <p:nvPr/>
        </p:nvCxnSpPr>
        <p:spPr>
          <a:xfrm flipV="1">
            <a:off x="5719074" y="501927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0E8B426A-2214-4541-9A1B-0D1C0684006E}"/>
              </a:ext>
            </a:extLst>
          </p:cNvPr>
          <p:cNvSpPr/>
          <p:nvPr/>
        </p:nvSpPr>
        <p:spPr>
          <a:xfrm>
            <a:off x="5914244" y="492927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8" name="コネクタ: カギ線 107">
            <a:extLst>
              <a:ext uri="{FF2B5EF4-FFF2-40B4-BE49-F238E27FC236}">
                <a16:creationId xmlns:a16="http://schemas.microsoft.com/office/drawing/2014/main" id="{DF1CD4F5-77AF-431B-9F26-A8E9211E91C4}"/>
              </a:ext>
            </a:extLst>
          </p:cNvPr>
          <p:cNvCxnSpPr>
            <a:cxnSpLocks/>
            <a:stCxn id="91" idx="3"/>
            <a:endCxn id="109" idx="1"/>
          </p:cNvCxnSpPr>
          <p:nvPr/>
        </p:nvCxnSpPr>
        <p:spPr>
          <a:xfrm flipV="1">
            <a:off x="5719931" y="520163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2D4AB44D-FF39-440A-91DD-D0730E174810}"/>
              </a:ext>
            </a:extLst>
          </p:cNvPr>
          <p:cNvSpPr/>
          <p:nvPr/>
        </p:nvSpPr>
        <p:spPr>
          <a:xfrm>
            <a:off x="5915101" y="511163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1" name="コネクタ: カギ線 110">
            <a:extLst>
              <a:ext uri="{FF2B5EF4-FFF2-40B4-BE49-F238E27FC236}">
                <a16:creationId xmlns:a16="http://schemas.microsoft.com/office/drawing/2014/main" id="{B7718E19-69A2-49B0-8D40-14FE899D23D2}"/>
              </a:ext>
            </a:extLst>
          </p:cNvPr>
          <p:cNvCxnSpPr>
            <a:cxnSpLocks/>
            <a:stCxn id="93" idx="3"/>
            <a:endCxn id="112" idx="1"/>
          </p:cNvCxnSpPr>
          <p:nvPr/>
        </p:nvCxnSpPr>
        <p:spPr>
          <a:xfrm flipV="1">
            <a:off x="5718311" y="538096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7B574F86-C622-4CD8-A3E2-AA0EAA0ABB1B}"/>
              </a:ext>
            </a:extLst>
          </p:cNvPr>
          <p:cNvSpPr/>
          <p:nvPr/>
        </p:nvSpPr>
        <p:spPr>
          <a:xfrm>
            <a:off x="5913481" y="529096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3" name="コネクタ: カギ線 112">
            <a:extLst>
              <a:ext uri="{FF2B5EF4-FFF2-40B4-BE49-F238E27FC236}">
                <a16:creationId xmlns:a16="http://schemas.microsoft.com/office/drawing/2014/main" id="{D6A791F2-8485-4E5C-9BAF-5C7FAA6E2C7E}"/>
              </a:ext>
            </a:extLst>
          </p:cNvPr>
          <p:cNvCxnSpPr>
            <a:cxnSpLocks/>
            <a:stCxn id="95" idx="3"/>
            <a:endCxn id="114" idx="1"/>
          </p:cNvCxnSpPr>
          <p:nvPr/>
        </p:nvCxnSpPr>
        <p:spPr>
          <a:xfrm flipV="1">
            <a:off x="5717224" y="556441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ACC49F90-71FD-4826-8BDD-1BC7877882AA}"/>
              </a:ext>
            </a:extLst>
          </p:cNvPr>
          <p:cNvSpPr/>
          <p:nvPr/>
        </p:nvSpPr>
        <p:spPr>
          <a:xfrm>
            <a:off x="5912394" y="547441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5" name="コネクタ: カギ線 114">
            <a:extLst>
              <a:ext uri="{FF2B5EF4-FFF2-40B4-BE49-F238E27FC236}">
                <a16:creationId xmlns:a16="http://schemas.microsoft.com/office/drawing/2014/main" id="{15C86386-87F3-41A2-A41B-5A910AE23D2E}"/>
              </a:ext>
            </a:extLst>
          </p:cNvPr>
          <p:cNvCxnSpPr>
            <a:cxnSpLocks/>
            <a:stCxn id="97" idx="3"/>
            <a:endCxn id="116" idx="1"/>
          </p:cNvCxnSpPr>
          <p:nvPr/>
        </p:nvCxnSpPr>
        <p:spPr>
          <a:xfrm flipV="1">
            <a:off x="5717192" y="574797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33BD6AA5-4DE9-46A9-83D4-4365B374833D}"/>
              </a:ext>
            </a:extLst>
          </p:cNvPr>
          <p:cNvSpPr/>
          <p:nvPr/>
        </p:nvSpPr>
        <p:spPr>
          <a:xfrm>
            <a:off x="5912362" y="565797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7" name="コネクタ: カギ線 116">
            <a:extLst>
              <a:ext uri="{FF2B5EF4-FFF2-40B4-BE49-F238E27FC236}">
                <a16:creationId xmlns:a16="http://schemas.microsoft.com/office/drawing/2014/main" id="{3657E7A9-0AC6-4FEF-9C91-837B7D627B64}"/>
              </a:ext>
            </a:extLst>
          </p:cNvPr>
          <p:cNvCxnSpPr>
            <a:cxnSpLocks/>
            <a:stCxn id="99" idx="3"/>
            <a:endCxn id="118" idx="1"/>
          </p:cNvCxnSpPr>
          <p:nvPr/>
        </p:nvCxnSpPr>
        <p:spPr>
          <a:xfrm flipV="1">
            <a:off x="5718049" y="592874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C14F493F-1617-4D8E-AA07-E73A56B7235C}"/>
              </a:ext>
            </a:extLst>
          </p:cNvPr>
          <p:cNvSpPr/>
          <p:nvPr/>
        </p:nvSpPr>
        <p:spPr>
          <a:xfrm>
            <a:off x="5913219" y="583874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9" name="コネクタ: カギ線 118">
            <a:extLst>
              <a:ext uri="{FF2B5EF4-FFF2-40B4-BE49-F238E27FC236}">
                <a16:creationId xmlns:a16="http://schemas.microsoft.com/office/drawing/2014/main" id="{30A3176B-BA23-4858-A542-CD10E72D96CC}"/>
              </a:ext>
            </a:extLst>
          </p:cNvPr>
          <p:cNvCxnSpPr>
            <a:cxnSpLocks/>
            <a:stCxn id="103" idx="3"/>
            <a:endCxn id="120" idx="1"/>
          </p:cNvCxnSpPr>
          <p:nvPr/>
        </p:nvCxnSpPr>
        <p:spPr>
          <a:xfrm flipV="1">
            <a:off x="5716429" y="611072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7F4AE9CB-9803-4333-949D-0251F7463C3B}"/>
              </a:ext>
            </a:extLst>
          </p:cNvPr>
          <p:cNvSpPr/>
          <p:nvPr/>
        </p:nvSpPr>
        <p:spPr>
          <a:xfrm>
            <a:off x="5911599" y="60207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DA247DB4-BC8F-48AD-8E94-37BF115A03A6}"/>
              </a:ext>
            </a:extLst>
          </p:cNvPr>
          <p:cNvSpPr/>
          <p:nvPr/>
        </p:nvSpPr>
        <p:spPr>
          <a:xfrm>
            <a:off x="6599742" y="474935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2C6F50AC-4336-4ECF-83DF-9393E0D58E87}"/>
              </a:ext>
            </a:extLst>
          </p:cNvPr>
          <p:cNvSpPr/>
          <p:nvPr/>
        </p:nvSpPr>
        <p:spPr>
          <a:xfrm>
            <a:off x="6599710" y="493133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6DF4BD3A-26CC-41A8-B1F2-DC4EC6E6EAC3}"/>
              </a:ext>
            </a:extLst>
          </p:cNvPr>
          <p:cNvSpPr/>
          <p:nvPr/>
        </p:nvSpPr>
        <p:spPr>
          <a:xfrm>
            <a:off x="6600567" y="511369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BCC56352-2F9A-4E74-8CDF-A5C94D86C952}"/>
              </a:ext>
            </a:extLst>
          </p:cNvPr>
          <p:cNvSpPr/>
          <p:nvPr/>
        </p:nvSpPr>
        <p:spPr>
          <a:xfrm>
            <a:off x="6598947" y="529302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F5A3E733-D05F-4D41-B5E8-27F9A495C5CC}"/>
              </a:ext>
            </a:extLst>
          </p:cNvPr>
          <p:cNvSpPr/>
          <p:nvPr/>
        </p:nvSpPr>
        <p:spPr>
          <a:xfrm>
            <a:off x="6597860" y="547647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21A45892-4307-4BD8-9259-12CA3069DE11}"/>
              </a:ext>
            </a:extLst>
          </p:cNvPr>
          <p:cNvSpPr/>
          <p:nvPr/>
        </p:nvSpPr>
        <p:spPr>
          <a:xfrm>
            <a:off x="6597828" y="566003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21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 </a:t>
            </a:r>
            <a:r>
              <a:rPr kumimoji="1"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3FA4914C-87FE-4578-A2C6-16590EC5FCD3}"/>
              </a:ext>
            </a:extLst>
          </p:cNvPr>
          <p:cNvSpPr/>
          <p:nvPr/>
        </p:nvSpPr>
        <p:spPr>
          <a:xfrm>
            <a:off x="6598685" y="584926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639FA8A2-96C2-4CAE-A9F6-7D1864ECFA68}"/>
              </a:ext>
            </a:extLst>
          </p:cNvPr>
          <p:cNvSpPr/>
          <p:nvPr/>
        </p:nvSpPr>
        <p:spPr>
          <a:xfrm>
            <a:off x="6597065" y="602277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8BF8D515-92BF-4E10-B071-E7EF5A90EBBD}"/>
              </a:ext>
            </a:extLst>
          </p:cNvPr>
          <p:cNvSpPr/>
          <p:nvPr/>
        </p:nvSpPr>
        <p:spPr>
          <a:xfrm>
            <a:off x="3841159" y="456584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AD0BF028-0A6C-485C-845D-5F9CEED26A57}"/>
              </a:ext>
            </a:extLst>
          </p:cNvPr>
          <p:cNvSpPr/>
          <p:nvPr/>
        </p:nvSpPr>
        <p:spPr>
          <a:xfrm>
            <a:off x="3841159" y="438401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31" name="コネクタ: カギ線 130">
            <a:extLst>
              <a:ext uri="{FF2B5EF4-FFF2-40B4-BE49-F238E27FC236}">
                <a16:creationId xmlns:a16="http://schemas.microsoft.com/office/drawing/2014/main" id="{24540A75-5B54-4322-8E78-6EC18CC279F1}"/>
              </a:ext>
            </a:extLst>
          </p:cNvPr>
          <p:cNvCxnSpPr>
            <a:cxnSpLocks/>
            <a:stCxn id="130" idx="3"/>
            <a:endCxn id="132" idx="1"/>
          </p:cNvCxnSpPr>
          <p:nvPr/>
        </p:nvCxnSpPr>
        <p:spPr>
          <a:xfrm>
            <a:off x="4201159" y="4474017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11F9A19E-3E4E-4B79-8D5E-F54433676FF8}"/>
              </a:ext>
            </a:extLst>
          </p:cNvPr>
          <p:cNvSpPr/>
          <p:nvPr/>
        </p:nvSpPr>
        <p:spPr>
          <a:xfrm>
            <a:off x="5072662" y="43841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3" name="コネクタ: カギ線 132">
            <a:extLst>
              <a:ext uri="{FF2B5EF4-FFF2-40B4-BE49-F238E27FC236}">
                <a16:creationId xmlns:a16="http://schemas.microsoft.com/office/drawing/2014/main" id="{D6E070A2-F7A0-4036-A12C-D8A99257ABB6}"/>
              </a:ext>
            </a:extLst>
          </p:cNvPr>
          <p:cNvCxnSpPr>
            <a:cxnSpLocks/>
            <a:stCxn id="129" idx="3"/>
            <a:endCxn id="148" idx="1"/>
          </p:cNvCxnSpPr>
          <p:nvPr/>
        </p:nvCxnSpPr>
        <p:spPr>
          <a:xfrm>
            <a:off x="4201159" y="4655847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8F52B524-A7ED-482A-B5E7-88507D07C8CD}"/>
              </a:ext>
            </a:extLst>
          </p:cNvPr>
          <p:cNvSpPr/>
          <p:nvPr/>
        </p:nvSpPr>
        <p:spPr>
          <a:xfrm>
            <a:off x="5072630" y="45661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9" name="コネクタ: カギ線 148">
            <a:extLst>
              <a:ext uri="{FF2B5EF4-FFF2-40B4-BE49-F238E27FC236}">
                <a16:creationId xmlns:a16="http://schemas.microsoft.com/office/drawing/2014/main" id="{5E16E916-3B19-40EC-847C-2B12AB2CF40F}"/>
              </a:ext>
            </a:extLst>
          </p:cNvPr>
          <p:cNvCxnSpPr>
            <a:cxnSpLocks/>
          </p:cNvCxnSpPr>
          <p:nvPr/>
        </p:nvCxnSpPr>
        <p:spPr>
          <a:xfrm>
            <a:off x="4200796" y="4838080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コネクタ: カギ線 149">
            <a:extLst>
              <a:ext uri="{FF2B5EF4-FFF2-40B4-BE49-F238E27FC236}">
                <a16:creationId xmlns:a16="http://schemas.microsoft.com/office/drawing/2014/main" id="{A995891F-9136-499A-9853-EBAF8262AB87}"/>
              </a:ext>
            </a:extLst>
          </p:cNvPr>
          <p:cNvCxnSpPr>
            <a:cxnSpLocks/>
            <a:stCxn id="132" idx="3"/>
            <a:endCxn id="154" idx="1"/>
          </p:cNvCxnSpPr>
          <p:nvPr/>
        </p:nvCxnSpPr>
        <p:spPr>
          <a:xfrm flipV="1">
            <a:off x="5720662" y="447260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7EBBC594-67D7-4E7A-B5EB-26DC789A83E4}"/>
              </a:ext>
            </a:extLst>
          </p:cNvPr>
          <p:cNvSpPr/>
          <p:nvPr/>
        </p:nvSpPr>
        <p:spPr>
          <a:xfrm>
            <a:off x="5915832" y="438260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55" name="コネクタ: カギ線 154">
            <a:extLst>
              <a:ext uri="{FF2B5EF4-FFF2-40B4-BE49-F238E27FC236}">
                <a16:creationId xmlns:a16="http://schemas.microsoft.com/office/drawing/2014/main" id="{8ABD1CBD-1901-4884-948C-0A8A00251D41}"/>
              </a:ext>
            </a:extLst>
          </p:cNvPr>
          <p:cNvCxnSpPr>
            <a:cxnSpLocks/>
            <a:stCxn id="148" idx="3"/>
            <a:endCxn id="156" idx="1"/>
          </p:cNvCxnSpPr>
          <p:nvPr/>
        </p:nvCxnSpPr>
        <p:spPr>
          <a:xfrm flipV="1">
            <a:off x="5720630" y="465458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86D7AEC2-667C-48C3-A807-063D6CF7DB81}"/>
              </a:ext>
            </a:extLst>
          </p:cNvPr>
          <p:cNvSpPr/>
          <p:nvPr/>
        </p:nvSpPr>
        <p:spPr>
          <a:xfrm>
            <a:off x="5915800" y="45645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57" name="コネクタ: カギ線 156">
            <a:extLst>
              <a:ext uri="{FF2B5EF4-FFF2-40B4-BE49-F238E27FC236}">
                <a16:creationId xmlns:a16="http://schemas.microsoft.com/office/drawing/2014/main" id="{CA5F5EC8-906F-4603-AEF8-BC189A8D660C}"/>
              </a:ext>
            </a:extLst>
          </p:cNvPr>
          <p:cNvCxnSpPr>
            <a:cxnSpLocks/>
          </p:cNvCxnSpPr>
          <p:nvPr/>
        </p:nvCxnSpPr>
        <p:spPr>
          <a:xfrm flipV="1">
            <a:off x="5721487" y="48369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F953A570-C1A7-4840-9989-3EB56A38CD56}"/>
              </a:ext>
            </a:extLst>
          </p:cNvPr>
          <p:cNvSpPr/>
          <p:nvPr/>
        </p:nvSpPr>
        <p:spPr>
          <a:xfrm>
            <a:off x="6601298" y="438465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28257665-9225-4006-AC40-1859F5056305}"/>
              </a:ext>
            </a:extLst>
          </p:cNvPr>
          <p:cNvSpPr/>
          <p:nvPr/>
        </p:nvSpPr>
        <p:spPr>
          <a:xfrm>
            <a:off x="6601266" y="456664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B40DAD9B-A84D-4154-A5A7-DF1001DD5B65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46708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E2654621-30B9-496C-B440-304764515375}"/>
              </a:ext>
            </a:extLst>
          </p:cNvPr>
          <p:cNvSpPr/>
          <p:nvPr/>
        </p:nvSpPr>
        <p:spPr>
          <a:xfrm>
            <a:off x="188532" y="154456"/>
            <a:ext cx="5907468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15/15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2038" y="999803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別紙⑯（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2601671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78298" y="99909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18533" y="1089093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2792863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22F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66" name="正方形/長方形 265">
            <a:extLst>
              <a:ext uri="{FF2B5EF4-FFF2-40B4-BE49-F238E27FC236}">
                <a16:creationId xmlns:a16="http://schemas.microsoft.com/office/drawing/2014/main" id="{6F049A0B-93BF-42AB-BFF0-97135FCA15C0}"/>
              </a:ext>
            </a:extLst>
          </p:cNvPr>
          <p:cNvSpPr/>
          <p:nvPr/>
        </p:nvSpPr>
        <p:spPr>
          <a:xfrm>
            <a:off x="3835941" y="222564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7" name="正方形/長方形 266">
            <a:extLst>
              <a:ext uri="{FF2B5EF4-FFF2-40B4-BE49-F238E27FC236}">
                <a16:creationId xmlns:a16="http://schemas.microsoft.com/office/drawing/2014/main" id="{9F6E3BEB-D2BB-41DB-914C-BA8245BBCCD9}"/>
              </a:ext>
            </a:extLst>
          </p:cNvPr>
          <p:cNvSpPr/>
          <p:nvPr/>
        </p:nvSpPr>
        <p:spPr>
          <a:xfrm>
            <a:off x="3836304" y="204340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8" name="正方形/長方形 267">
            <a:extLst>
              <a:ext uri="{FF2B5EF4-FFF2-40B4-BE49-F238E27FC236}">
                <a16:creationId xmlns:a16="http://schemas.microsoft.com/office/drawing/2014/main" id="{351F5CCD-0B81-405C-BAC4-31A635A48550}"/>
              </a:ext>
            </a:extLst>
          </p:cNvPr>
          <p:cNvSpPr/>
          <p:nvPr/>
        </p:nvSpPr>
        <p:spPr>
          <a:xfrm>
            <a:off x="3836304" y="186157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0" name="正方形/長方形 269">
            <a:extLst>
              <a:ext uri="{FF2B5EF4-FFF2-40B4-BE49-F238E27FC236}">
                <a16:creationId xmlns:a16="http://schemas.microsoft.com/office/drawing/2014/main" id="{9450D0BF-3F01-4BA5-8241-368E24BC60A9}"/>
              </a:ext>
            </a:extLst>
          </p:cNvPr>
          <p:cNvSpPr/>
          <p:nvPr/>
        </p:nvSpPr>
        <p:spPr>
          <a:xfrm>
            <a:off x="3836304" y="240554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1" name="正方形/長方形 270">
            <a:extLst>
              <a:ext uri="{FF2B5EF4-FFF2-40B4-BE49-F238E27FC236}">
                <a16:creationId xmlns:a16="http://schemas.microsoft.com/office/drawing/2014/main" id="{B3699A7A-9C9F-4B70-8E7F-353BA6427548}"/>
              </a:ext>
            </a:extLst>
          </p:cNvPr>
          <p:cNvSpPr/>
          <p:nvPr/>
        </p:nvSpPr>
        <p:spPr>
          <a:xfrm>
            <a:off x="3836176" y="258939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2" name="正方形/長方形 271">
            <a:extLst>
              <a:ext uri="{FF2B5EF4-FFF2-40B4-BE49-F238E27FC236}">
                <a16:creationId xmlns:a16="http://schemas.microsoft.com/office/drawing/2014/main" id="{C0A355F7-8536-44EE-8EEB-78BFEB604C53}"/>
              </a:ext>
            </a:extLst>
          </p:cNvPr>
          <p:cNvSpPr/>
          <p:nvPr/>
        </p:nvSpPr>
        <p:spPr>
          <a:xfrm>
            <a:off x="3836335" y="2771834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3" name="正方形/長方形 272">
            <a:extLst>
              <a:ext uri="{FF2B5EF4-FFF2-40B4-BE49-F238E27FC236}">
                <a16:creationId xmlns:a16="http://schemas.microsoft.com/office/drawing/2014/main" id="{6D367DD5-0E77-44A1-A49B-E2DE31BABF16}"/>
              </a:ext>
            </a:extLst>
          </p:cNvPr>
          <p:cNvSpPr/>
          <p:nvPr/>
        </p:nvSpPr>
        <p:spPr>
          <a:xfrm>
            <a:off x="3835021" y="295328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4" name="正方形/長方形 273">
            <a:extLst>
              <a:ext uri="{FF2B5EF4-FFF2-40B4-BE49-F238E27FC236}">
                <a16:creationId xmlns:a16="http://schemas.microsoft.com/office/drawing/2014/main" id="{6DCB404C-F9C5-400E-A69C-59D09EE9129F}"/>
              </a:ext>
            </a:extLst>
          </p:cNvPr>
          <p:cNvSpPr/>
          <p:nvPr/>
        </p:nvSpPr>
        <p:spPr>
          <a:xfrm>
            <a:off x="3835180" y="3135724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77" name="コネクタ: カギ線 276">
            <a:extLst>
              <a:ext uri="{FF2B5EF4-FFF2-40B4-BE49-F238E27FC236}">
                <a16:creationId xmlns:a16="http://schemas.microsoft.com/office/drawing/2014/main" id="{5F16F7A7-9A45-42AF-9F33-B84F98A4238A}"/>
              </a:ext>
            </a:extLst>
          </p:cNvPr>
          <p:cNvCxnSpPr>
            <a:cxnSpLocks/>
            <a:stCxn id="268" idx="3"/>
            <a:endCxn id="278" idx="1"/>
          </p:cNvCxnSpPr>
          <p:nvPr/>
        </p:nvCxnSpPr>
        <p:spPr>
          <a:xfrm>
            <a:off x="4196304" y="1951577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正方形/長方形 277">
            <a:extLst>
              <a:ext uri="{FF2B5EF4-FFF2-40B4-BE49-F238E27FC236}">
                <a16:creationId xmlns:a16="http://schemas.microsoft.com/office/drawing/2014/main" id="{36D4CA76-FE04-492C-88EA-0290353A9932}"/>
              </a:ext>
            </a:extLst>
          </p:cNvPr>
          <p:cNvSpPr/>
          <p:nvPr/>
        </p:nvSpPr>
        <p:spPr>
          <a:xfrm>
            <a:off x="5067807" y="186175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79" name="コネクタ: カギ線 278">
            <a:extLst>
              <a:ext uri="{FF2B5EF4-FFF2-40B4-BE49-F238E27FC236}">
                <a16:creationId xmlns:a16="http://schemas.microsoft.com/office/drawing/2014/main" id="{7C84400C-3990-4D51-B0F1-9C29D7417557}"/>
              </a:ext>
            </a:extLst>
          </p:cNvPr>
          <p:cNvCxnSpPr>
            <a:cxnSpLocks/>
            <a:stCxn id="267" idx="3"/>
            <a:endCxn id="280" idx="1"/>
          </p:cNvCxnSpPr>
          <p:nvPr/>
        </p:nvCxnSpPr>
        <p:spPr>
          <a:xfrm>
            <a:off x="4196304" y="2133407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524F3C0C-B5F6-4063-AE18-A69F84A1217F}"/>
              </a:ext>
            </a:extLst>
          </p:cNvPr>
          <p:cNvSpPr/>
          <p:nvPr/>
        </p:nvSpPr>
        <p:spPr>
          <a:xfrm>
            <a:off x="5067775" y="204373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1" name="コネクタ: カギ線 280">
            <a:extLst>
              <a:ext uri="{FF2B5EF4-FFF2-40B4-BE49-F238E27FC236}">
                <a16:creationId xmlns:a16="http://schemas.microsoft.com/office/drawing/2014/main" id="{1EFB292F-92ED-4DB0-A2CD-54A760059195}"/>
              </a:ext>
            </a:extLst>
          </p:cNvPr>
          <p:cNvCxnSpPr>
            <a:cxnSpLocks/>
            <a:stCxn id="266" idx="3"/>
            <a:endCxn id="282" idx="1"/>
          </p:cNvCxnSpPr>
          <p:nvPr/>
        </p:nvCxnSpPr>
        <p:spPr>
          <a:xfrm>
            <a:off x="4195941" y="2315640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8529E445-07DB-4717-8FEE-4A706892F7B3}"/>
              </a:ext>
            </a:extLst>
          </p:cNvPr>
          <p:cNvSpPr/>
          <p:nvPr/>
        </p:nvSpPr>
        <p:spPr>
          <a:xfrm>
            <a:off x="5068632" y="22260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3" name="コネクタ: カギ線 282">
            <a:extLst>
              <a:ext uri="{FF2B5EF4-FFF2-40B4-BE49-F238E27FC236}">
                <a16:creationId xmlns:a16="http://schemas.microsoft.com/office/drawing/2014/main" id="{26B18EB5-D7ED-41AF-931A-F215D4658430}"/>
              </a:ext>
            </a:extLst>
          </p:cNvPr>
          <p:cNvCxnSpPr>
            <a:cxnSpLocks/>
            <a:stCxn id="270" idx="3"/>
            <a:endCxn id="284" idx="1"/>
          </p:cNvCxnSpPr>
          <p:nvPr/>
        </p:nvCxnSpPr>
        <p:spPr>
          <a:xfrm flipV="1">
            <a:off x="4196304" y="2495423"/>
            <a:ext cx="870708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6434C2FF-0C55-46D6-9552-F44F3D045BBD}"/>
              </a:ext>
            </a:extLst>
          </p:cNvPr>
          <p:cNvSpPr/>
          <p:nvPr/>
        </p:nvSpPr>
        <p:spPr>
          <a:xfrm>
            <a:off x="5067012" y="240542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5" name="コネクタ: カギ線 284">
            <a:extLst>
              <a:ext uri="{FF2B5EF4-FFF2-40B4-BE49-F238E27FC236}">
                <a16:creationId xmlns:a16="http://schemas.microsoft.com/office/drawing/2014/main" id="{1B27C963-3E54-4841-A159-554A60C5CD01}"/>
              </a:ext>
            </a:extLst>
          </p:cNvPr>
          <p:cNvCxnSpPr>
            <a:cxnSpLocks/>
            <a:stCxn id="271" idx="3"/>
            <a:endCxn id="286" idx="1"/>
          </p:cNvCxnSpPr>
          <p:nvPr/>
        </p:nvCxnSpPr>
        <p:spPr>
          <a:xfrm flipV="1">
            <a:off x="4196176" y="2678873"/>
            <a:ext cx="869749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正方形/長方形 285">
            <a:extLst>
              <a:ext uri="{FF2B5EF4-FFF2-40B4-BE49-F238E27FC236}">
                <a16:creationId xmlns:a16="http://schemas.microsoft.com/office/drawing/2014/main" id="{C70E9F54-F60A-4E36-825A-5614D327E8BD}"/>
              </a:ext>
            </a:extLst>
          </p:cNvPr>
          <p:cNvSpPr/>
          <p:nvPr/>
        </p:nvSpPr>
        <p:spPr>
          <a:xfrm>
            <a:off x="5065925" y="258887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7" name="コネクタ: カギ線 286">
            <a:extLst>
              <a:ext uri="{FF2B5EF4-FFF2-40B4-BE49-F238E27FC236}">
                <a16:creationId xmlns:a16="http://schemas.microsoft.com/office/drawing/2014/main" id="{E9FBE349-DBDA-40F8-B528-0CF1D66C9A5C}"/>
              </a:ext>
            </a:extLst>
          </p:cNvPr>
          <p:cNvCxnSpPr>
            <a:cxnSpLocks/>
            <a:stCxn id="272" idx="3"/>
            <a:endCxn id="288" idx="1"/>
          </p:cNvCxnSpPr>
          <p:nvPr/>
        </p:nvCxnSpPr>
        <p:spPr>
          <a:xfrm>
            <a:off x="4196335" y="2861834"/>
            <a:ext cx="869558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5E1EDD2F-C89D-45AD-9479-DE7AC718F881}"/>
              </a:ext>
            </a:extLst>
          </p:cNvPr>
          <p:cNvSpPr/>
          <p:nvPr/>
        </p:nvSpPr>
        <p:spPr>
          <a:xfrm>
            <a:off x="5065893" y="277243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9" name="コネクタ: カギ線 288">
            <a:extLst>
              <a:ext uri="{FF2B5EF4-FFF2-40B4-BE49-F238E27FC236}">
                <a16:creationId xmlns:a16="http://schemas.microsoft.com/office/drawing/2014/main" id="{9970E155-95B2-43C9-8964-054E1F0F663A}"/>
              </a:ext>
            </a:extLst>
          </p:cNvPr>
          <p:cNvCxnSpPr>
            <a:cxnSpLocks/>
            <a:stCxn id="273" idx="3"/>
            <a:endCxn id="290" idx="1"/>
          </p:cNvCxnSpPr>
          <p:nvPr/>
        </p:nvCxnSpPr>
        <p:spPr>
          <a:xfrm flipV="1">
            <a:off x="4195021" y="3043204"/>
            <a:ext cx="871729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4A292A20-FF87-439C-9126-9CE0DD673952}"/>
              </a:ext>
            </a:extLst>
          </p:cNvPr>
          <p:cNvSpPr/>
          <p:nvPr/>
        </p:nvSpPr>
        <p:spPr>
          <a:xfrm>
            <a:off x="5066750" y="29532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1" name="コネクタ: カギ線 290">
            <a:extLst>
              <a:ext uri="{FF2B5EF4-FFF2-40B4-BE49-F238E27FC236}">
                <a16:creationId xmlns:a16="http://schemas.microsoft.com/office/drawing/2014/main" id="{22962C0A-C994-4F92-A7B2-6708C98B5C05}"/>
              </a:ext>
            </a:extLst>
          </p:cNvPr>
          <p:cNvCxnSpPr>
            <a:cxnSpLocks/>
            <a:stCxn id="274" idx="3"/>
            <a:endCxn id="292" idx="1"/>
          </p:cNvCxnSpPr>
          <p:nvPr/>
        </p:nvCxnSpPr>
        <p:spPr>
          <a:xfrm flipV="1">
            <a:off x="4195180" y="3225180"/>
            <a:ext cx="869950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CB6CDE7B-1228-4B0B-A3DE-3522C05AE88A}"/>
              </a:ext>
            </a:extLst>
          </p:cNvPr>
          <p:cNvSpPr/>
          <p:nvPr/>
        </p:nvSpPr>
        <p:spPr>
          <a:xfrm>
            <a:off x="5065130" y="3135180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5" name="コネクタ: カギ線 294">
            <a:extLst>
              <a:ext uri="{FF2B5EF4-FFF2-40B4-BE49-F238E27FC236}">
                <a16:creationId xmlns:a16="http://schemas.microsoft.com/office/drawing/2014/main" id="{94F96048-CDDA-4DE9-A1EC-820011C79D82}"/>
              </a:ext>
            </a:extLst>
          </p:cNvPr>
          <p:cNvCxnSpPr>
            <a:cxnSpLocks/>
            <a:stCxn id="278" idx="3"/>
            <a:endCxn id="296" idx="1"/>
          </p:cNvCxnSpPr>
          <p:nvPr/>
        </p:nvCxnSpPr>
        <p:spPr>
          <a:xfrm flipV="1">
            <a:off x="5715807" y="195016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9D2993B4-D674-48E2-86FB-3F14992B2747}"/>
              </a:ext>
            </a:extLst>
          </p:cNvPr>
          <p:cNvSpPr/>
          <p:nvPr/>
        </p:nvSpPr>
        <p:spPr>
          <a:xfrm>
            <a:off x="5910977" y="186016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7" name="コネクタ: カギ線 296">
            <a:extLst>
              <a:ext uri="{FF2B5EF4-FFF2-40B4-BE49-F238E27FC236}">
                <a16:creationId xmlns:a16="http://schemas.microsoft.com/office/drawing/2014/main" id="{F50416A0-34E7-4C9A-A97F-D6400AC6B0D6}"/>
              </a:ext>
            </a:extLst>
          </p:cNvPr>
          <p:cNvCxnSpPr>
            <a:cxnSpLocks/>
            <a:stCxn id="280" idx="3"/>
            <a:endCxn id="298" idx="1"/>
          </p:cNvCxnSpPr>
          <p:nvPr/>
        </p:nvCxnSpPr>
        <p:spPr>
          <a:xfrm flipV="1">
            <a:off x="5715775" y="213214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正方形/長方形 297">
            <a:extLst>
              <a:ext uri="{FF2B5EF4-FFF2-40B4-BE49-F238E27FC236}">
                <a16:creationId xmlns:a16="http://schemas.microsoft.com/office/drawing/2014/main" id="{1BD40BA1-C2C1-4F89-A32A-5976F9844181}"/>
              </a:ext>
            </a:extLst>
          </p:cNvPr>
          <p:cNvSpPr/>
          <p:nvPr/>
        </p:nvSpPr>
        <p:spPr>
          <a:xfrm>
            <a:off x="5910945" y="204214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9" name="コネクタ: カギ線 298">
            <a:extLst>
              <a:ext uri="{FF2B5EF4-FFF2-40B4-BE49-F238E27FC236}">
                <a16:creationId xmlns:a16="http://schemas.microsoft.com/office/drawing/2014/main" id="{D3D70BC0-4BD5-4C11-B1D3-2BC2512B134F}"/>
              </a:ext>
            </a:extLst>
          </p:cNvPr>
          <p:cNvCxnSpPr>
            <a:cxnSpLocks/>
            <a:stCxn id="282" idx="3"/>
            <a:endCxn id="300" idx="1"/>
          </p:cNvCxnSpPr>
          <p:nvPr/>
        </p:nvCxnSpPr>
        <p:spPr>
          <a:xfrm flipV="1">
            <a:off x="5716632" y="231450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正方形/長方形 299">
            <a:extLst>
              <a:ext uri="{FF2B5EF4-FFF2-40B4-BE49-F238E27FC236}">
                <a16:creationId xmlns:a16="http://schemas.microsoft.com/office/drawing/2014/main" id="{8A196EBA-F12E-403F-97EC-551F50609184}"/>
              </a:ext>
            </a:extLst>
          </p:cNvPr>
          <p:cNvSpPr/>
          <p:nvPr/>
        </p:nvSpPr>
        <p:spPr>
          <a:xfrm>
            <a:off x="5911802" y="222450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1" name="コネクタ: カギ線 300">
            <a:extLst>
              <a:ext uri="{FF2B5EF4-FFF2-40B4-BE49-F238E27FC236}">
                <a16:creationId xmlns:a16="http://schemas.microsoft.com/office/drawing/2014/main" id="{CAD1677C-5BB5-46B7-8EF4-11755CAF797E}"/>
              </a:ext>
            </a:extLst>
          </p:cNvPr>
          <p:cNvCxnSpPr>
            <a:cxnSpLocks/>
            <a:stCxn id="284" idx="3"/>
            <a:endCxn id="302" idx="1"/>
          </p:cNvCxnSpPr>
          <p:nvPr/>
        </p:nvCxnSpPr>
        <p:spPr>
          <a:xfrm flipV="1">
            <a:off x="5715012" y="249383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正方形/長方形 301">
            <a:extLst>
              <a:ext uri="{FF2B5EF4-FFF2-40B4-BE49-F238E27FC236}">
                <a16:creationId xmlns:a16="http://schemas.microsoft.com/office/drawing/2014/main" id="{B2A34C97-C6ED-49E5-A89A-52D5DA53D62C}"/>
              </a:ext>
            </a:extLst>
          </p:cNvPr>
          <p:cNvSpPr/>
          <p:nvPr/>
        </p:nvSpPr>
        <p:spPr>
          <a:xfrm>
            <a:off x="5910182" y="240383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3" name="コネクタ: カギ線 302">
            <a:extLst>
              <a:ext uri="{FF2B5EF4-FFF2-40B4-BE49-F238E27FC236}">
                <a16:creationId xmlns:a16="http://schemas.microsoft.com/office/drawing/2014/main" id="{5FB14C5A-60BF-4712-8747-69726A28A8AC}"/>
              </a:ext>
            </a:extLst>
          </p:cNvPr>
          <p:cNvCxnSpPr>
            <a:cxnSpLocks/>
            <a:stCxn id="286" idx="3"/>
            <a:endCxn id="304" idx="1"/>
          </p:cNvCxnSpPr>
          <p:nvPr/>
        </p:nvCxnSpPr>
        <p:spPr>
          <a:xfrm flipV="1">
            <a:off x="5713925" y="267728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正方形/長方形 303">
            <a:extLst>
              <a:ext uri="{FF2B5EF4-FFF2-40B4-BE49-F238E27FC236}">
                <a16:creationId xmlns:a16="http://schemas.microsoft.com/office/drawing/2014/main" id="{97E5A730-D316-4080-92E8-8E6F145F8705}"/>
              </a:ext>
            </a:extLst>
          </p:cNvPr>
          <p:cNvSpPr/>
          <p:nvPr/>
        </p:nvSpPr>
        <p:spPr>
          <a:xfrm>
            <a:off x="5909095" y="258728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5" name="コネクタ: カギ線 304">
            <a:extLst>
              <a:ext uri="{FF2B5EF4-FFF2-40B4-BE49-F238E27FC236}">
                <a16:creationId xmlns:a16="http://schemas.microsoft.com/office/drawing/2014/main" id="{40EACEAA-4AD2-480B-898F-72650A66F700}"/>
              </a:ext>
            </a:extLst>
          </p:cNvPr>
          <p:cNvCxnSpPr>
            <a:cxnSpLocks/>
            <a:stCxn id="288" idx="3"/>
            <a:endCxn id="306" idx="1"/>
          </p:cNvCxnSpPr>
          <p:nvPr/>
        </p:nvCxnSpPr>
        <p:spPr>
          <a:xfrm flipV="1">
            <a:off x="5713893" y="28608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正方形/長方形 305">
            <a:extLst>
              <a:ext uri="{FF2B5EF4-FFF2-40B4-BE49-F238E27FC236}">
                <a16:creationId xmlns:a16="http://schemas.microsoft.com/office/drawing/2014/main" id="{9DC75609-8FE6-4D00-AD39-089B65A2DE03}"/>
              </a:ext>
            </a:extLst>
          </p:cNvPr>
          <p:cNvSpPr/>
          <p:nvPr/>
        </p:nvSpPr>
        <p:spPr>
          <a:xfrm>
            <a:off x="5909063" y="277084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7" name="コネクタ: カギ線 306">
            <a:extLst>
              <a:ext uri="{FF2B5EF4-FFF2-40B4-BE49-F238E27FC236}">
                <a16:creationId xmlns:a16="http://schemas.microsoft.com/office/drawing/2014/main" id="{C281BBF3-6A03-42F7-B2A9-D2582633CEFE}"/>
              </a:ext>
            </a:extLst>
          </p:cNvPr>
          <p:cNvCxnSpPr>
            <a:cxnSpLocks/>
            <a:stCxn id="290" idx="3"/>
            <a:endCxn id="308" idx="1"/>
          </p:cNvCxnSpPr>
          <p:nvPr/>
        </p:nvCxnSpPr>
        <p:spPr>
          <a:xfrm flipV="1">
            <a:off x="5714750" y="304161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正方形/長方形 307">
            <a:extLst>
              <a:ext uri="{FF2B5EF4-FFF2-40B4-BE49-F238E27FC236}">
                <a16:creationId xmlns:a16="http://schemas.microsoft.com/office/drawing/2014/main" id="{9050C917-0EA2-41E7-9991-C7CFA3D8873D}"/>
              </a:ext>
            </a:extLst>
          </p:cNvPr>
          <p:cNvSpPr/>
          <p:nvPr/>
        </p:nvSpPr>
        <p:spPr>
          <a:xfrm>
            <a:off x="5909920" y="295161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9" name="コネクタ: カギ線 308">
            <a:extLst>
              <a:ext uri="{FF2B5EF4-FFF2-40B4-BE49-F238E27FC236}">
                <a16:creationId xmlns:a16="http://schemas.microsoft.com/office/drawing/2014/main" id="{0E35FF9C-92E1-45E1-8515-991CD69272CE}"/>
              </a:ext>
            </a:extLst>
          </p:cNvPr>
          <p:cNvCxnSpPr>
            <a:cxnSpLocks/>
            <a:stCxn id="292" idx="3"/>
            <a:endCxn id="310" idx="1"/>
          </p:cNvCxnSpPr>
          <p:nvPr/>
        </p:nvCxnSpPr>
        <p:spPr>
          <a:xfrm flipV="1">
            <a:off x="5713130" y="322359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正方形/長方形 309">
            <a:extLst>
              <a:ext uri="{FF2B5EF4-FFF2-40B4-BE49-F238E27FC236}">
                <a16:creationId xmlns:a16="http://schemas.microsoft.com/office/drawing/2014/main" id="{0F9940CC-5C20-4DB4-95B3-132A94147532}"/>
              </a:ext>
            </a:extLst>
          </p:cNvPr>
          <p:cNvSpPr/>
          <p:nvPr/>
        </p:nvSpPr>
        <p:spPr>
          <a:xfrm>
            <a:off x="5908300" y="31335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2" name="正方形/長方形 311">
            <a:extLst>
              <a:ext uri="{FF2B5EF4-FFF2-40B4-BE49-F238E27FC236}">
                <a16:creationId xmlns:a16="http://schemas.microsoft.com/office/drawing/2014/main" id="{81869DD5-FC6D-4BDF-870B-45A1714ECA4D}"/>
              </a:ext>
            </a:extLst>
          </p:cNvPr>
          <p:cNvSpPr/>
          <p:nvPr/>
        </p:nvSpPr>
        <p:spPr>
          <a:xfrm>
            <a:off x="6596443" y="186221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3" name="正方形/長方形 312">
            <a:extLst>
              <a:ext uri="{FF2B5EF4-FFF2-40B4-BE49-F238E27FC236}">
                <a16:creationId xmlns:a16="http://schemas.microsoft.com/office/drawing/2014/main" id="{66F55D37-924F-452B-B04A-C3D6EF43DB9A}"/>
              </a:ext>
            </a:extLst>
          </p:cNvPr>
          <p:cNvSpPr/>
          <p:nvPr/>
        </p:nvSpPr>
        <p:spPr>
          <a:xfrm>
            <a:off x="6596411" y="204420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4" name="正方形/長方形 313">
            <a:extLst>
              <a:ext uri="{FF2B5EF4-FFF2-40B4-BE49-F238E27FC236}">
                <a16:creationId xmlns:a16="http://schemas.microsoft.com/office/drawing/2014/main" id="{86868989-0518-4BC3-8F91-43D3E16A8AA9}"/>
              </a:ext>
            </a:extLst>
          </p:cNvPr>
          <p:cNvSpPr/>
          <p:nvPr/>
        </p:nvSpPr>
        <p:spPr>
          <a:xfrm>
            <a:off x="6597268" y="222655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5" name="正方形/長方形 314">
            <a:extLst>
              <a:ext uri="{FF2B5EF4-FFF2-40B4-BE49-F238E27FC236}">
                <a16:creationId xmlns:a16="http://schemas.microsoft.com/office/drawing/2014/main" id="{5AC36226-172D-459F-BD71-C90729B31CAC}"/>
              </a:ext>
            </a:extLst>
          </p:cNvPr>
          <p:cNvSpPr/>
          <p:nvPr/>
        </p:nvSpPr>
        <p:spPr>
          <a:xfrm>
            <a:off x="6595648" y="240588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6" name="正方形/長方形 315">
            <a:extLst>
              <a:ext uri="{FF2B5EF4-FFF2-40B4-BE49-F238E27FC236}">
                <a16:creationId xmlns:a16="http://schemas.microsoft.com/office/drawing/2014/main" id="{FD6B4B1C-D472-4F59-95E4-F805E2EC1AC8}"/>
              </a:ext>
            </a:extLst>
          </p:cNvPr>
          <p:cNvSpPr/>
          <p:nvPr/>
        </p:nvSpPr>
        <p:spPr>
          <a:xfrm>
            <a:off x="6594561" y="258933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7" name="正方形/長方形 316">
            <a:extLst>
              <a:ext uri="{FF2B5EF4-FFF2-40B4-BE49-F238E27FC236}">
                <a16:creationId xmlns:a16="http://schemas.microsoft.com/office/drawing/2014/main" id="{8C78D633-E1DD-483A-B3BC-8F55A7849B51}"/>
              </a:ext>
            </a:extLst>
          </p:cNvPr>
          <p:cNvSpPr/>
          <p:nvPr/>
        </p:nvSpPr>
        <p:spPr>
          <a:xfrm>
            <a:off x="6594529" y="277289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22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 </a:t>
            </a:r>
            <a:r>
              <a:rPr kumimoji="1"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8" name="正方形/長方形 317">
            <a:extLst>
              <a:ext uri="{FF2B5EF4-FFF2-40B4-BE49-F238E27FC236}">
                <a16:creationId xmlns:a16="http://schemas.microsoft.com/office/drawing/2014/main" id="{7FFD2431-808E-4D00-8A66-A94386035168}"/>
              </a:ext>
            </a:extLst>
          </p:cNvPr>
          <p:cNvSpPr/>
          <p:nvPr/>
        </p:nvSpPr>
        <p:spPr>
          <a:xfrm>
            <a:off x="6595386" y="296213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9" name="正方形/長方形 318">
            <a:extLst>
              <a:ext uri="{FF2B5EF4-FFF2-40B4-BE49-F238E27FC236}">
                <a16:creationId xmlns:a16="http://schemas.microsoft.com/office/drawing/2014/main" id="{DC86C27C-0CDB-429E-B464-89811EEE86D2}"/>
              </a:ext>
            </a:extLst>
          </p:cNvPr>
          <p:cNvSpPr/>
          <p:nvPr/>
        </p:nvSpPr>
        <p:spPr>
          <a:xfrm>
            <a:off x="6593766" y="313564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A14F1D22-0D89-4AF0-9711-D023AD1C052D}"/>
              </a:ext>
            </a:extLst>
          </p:cNvPr>
          <p:cNvSpPr/>
          <p:nvPr/>
        </p:nvSpPr>
        <p:spPr>
          <a:xfrm>
            <a:off x="3837860" y="1678714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38" name="コネクタ: カギ線 137">
            <a:extLst>
              <a:ext uri="{FF2B5EF4-FFF2-40B4-BE49-F238E27FC236}">
                <a16:creationId xmlns:a16="http://schemas.microsoft.com/office/drawing/2014/main" id="{D0DFBFAE-D154-4A00-9A36-46053290FD08}"/>
              </a:ext>
            </a:extLst>
          </p:cNvPr>
          <p:cNvCxnSpPr>
            <a:cxnSpLocks/>
            <a:stCxn id="134" idx="3"/>
            <a:endCxn id="139" idx="1"/>
          </p:cNvCxnSpPr>
          <p:nvPr/>
        </p:nvCxnSpPr>
        <p:spPr>
          <a:xfrm>
            <a:off x="4197860" y="1768714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A03033EA-CEF8-46CE-8CD9-962DEDE26C0E}"/>
              </a:ext>
            </a:extLst>
          </p:cNvPr>
          <p:cNvSpPr/>
          <p:nvPr/>
        </p:nvSpPr>
        <p:spPr>
          <a:xfrm>
            <a:off x="5069331" y="167904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0" name="コネクタ: カギ線 139">
            <a:extLst>
              <a:ext uri="{FF2B5EF4-FFF2-40B4-BE49-F238E27FC236}">
                <a16:creationId xmlns:a16="http://schemas.microsoft.com/office/drawing/2014/main" id="{4F3EF67D-235A-49E9-948D-BBF0B5611A88}"/>
              </a:ext>
            </a:extLst>
          </p:cNvPr>
          <p:cNvCxnSpPr>
            <a:cxnSpLocks/>
          </p:cNvCxnSpPr>
          <p:nvPr/>
        </p:nvCxnSpPr>
        <p:spPr>
          <a:xfrm>
            <a:off x="4197497" y="1950947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コネクタ: カギ線 142">
            <a:extLst>
              <a:ext uri="{FF2B5EF4-FFF2-40B4-BE49-F238E27FC236}">
                <a16:creationId xmlns:a16="http://schemas.microsoft.com/office/drawing/2014/main" id="{F012105A-4EBE-4F3D-B537-C014AE4EADA4}"/>
              </a:ext>
            </a:extLst>
          </p:cNvPr>
          <p:cNvCxnSpPr>
            <a:cxnSpLocks/>
            <a:stCxn id="139" idx="3"/>
            <a:endCxn id="144" idx="1"/>
          </p:cNvCxnSpPr>
          <p:nvPr/>
        </p:nvCxnSpPr>
        <p:spPr>
          <a:xfrm flipV="1">
            <a:off x="5717331" y="176745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3104EEE6-C3CD-44DD-BB40-224D64A10DE6}"/>
              </a:ext>
            </a:extLst>
          </p:cNvPr>
          <p:cNvSpPr/>
          <p:nvPr/>
        </p:nvSpPr>
        <p:spPr>
          <a:xfrm>
            <a:off x="5912501" y="167745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5" name="コネクタ: カギ線 144">
            <a:extLst>
              <a:ext uri="{FF2B5EF4-FFF2-40B4-BE49-F238E27FC236}">
                <a16:creationId xmlns:a16="http://schemas.microsoft.com/office/drawing/2014/main" id="{28F34B96-940C-40E7-9945-37CFA9007515}"/>
              </a:ext>
            </a:extLst>
          </p:cNvPr>
          <p:cNvCxnSpPr>
            <a:cxnSpLocks/>
          </p:cNvCxnSpPr>
          <p:nvPr/>
        </p:nvCxnSpPr>
        <p:spPr>
          <a:xfrm flipV="1">
            <a:off x="5718188" y="194981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正方形/長方形 146">
            <a:extLst>
              <a:ext uri="{FF2B5EF4-FFF2-40B4-BE49-F238E27FC236}">
                <a16:creationId xmlns:a16="http://schemas.microsoft.com/office/drawing/2014/main" id="{97B721F8-64FB-4B34-9154-49B41747E6DC}"/>
              </a:ext>
            </a:extLst>
          </p:cNvPr>
          <p:cNvSpPr/>
          <p:nvPr/>
        </p:nvSpPr>
        <p:spPr>
          <a:xfrm>
            <a:off x="6597967" y="167950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22XX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B4025E7D-78ED-4C3D-AEC3-82DAFFE3934C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別紙⑰（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DA1757B7-F15A-4034-9AB6-900996C05B0F}"/>
              </a:ext>
            </a:extLst>
          </p:cNvPr>
          <p:cNvSpPr/>
          <p:nvPr/>
        </p:nvSpPr>
        <p:spPr>
          <a:xfrm>
            <a:off x="3481597" y="3590111"/>
            <a:ext cx="716263" cy="261096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05C10EAF-174E-481D-8C5B-BC31C75CBBDC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75" name="コネクタ: カギ線 74">
            <a:extLst>
              <a:ext uri="{FF2B5EF4-FFF2-40B4-BE49-F238E27FC236}">
                <a16:creationId xmlns:a16="http://schemas.microsoft.com/office/drawing/2014/main" id="{F3B66D2A-1972-49DC-A434-8A20DA61331D}"/>
              </a:ext>
            </a:extLst>
          </p:cNvPr>
          <p:cNvCxnSpPr>
            <a:cxnSpLocks/>
            <a:stCxn id="72" idx="3"/>
            <a:endCxn id="74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0BF6ABCB-4B5B-4D48-9A15-8E9A39189C5C}"/>
              </a:ext>
            </a:extLst>
          </p:cNvPr>
          <p:cNvSpPr/>
          <p:nvPr/>
        </p:nvSpPr>
        <p:spPr>
          <a:xfrm>
            <a:off x="3082836" y="3478393"/>
            <a:ext cx="1220871" cy="2965883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23F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61576392-C69C-4373-8994-053A7E20AA0F}"/>
              </a:ext>
            </a:extLst>
          </p:cNvPr>
          <p:cNvSpPr/>
          <p:nvPr/>
        </p:nvSpPr>
        <p:spPr>
          <a:xfrm>
            <a:off x="3839240" y="51127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A9638BE2-E813-4BA9-839D-04703822DCED}"/>
              </a:ext>
            </a:extLst>
          </p:cNvPr>
          <p:cNvSpPr/>
          <p:nvPr/>
        </p:nvSpPr>
        <p:spPr>
          <a:xfrm>
            <a:off x="3839603" y="493054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3C6FED86-22B8-406F-83FD-1020FB04E169}"/>
              </a:ext>
            </a:extLst>
          </p:cNvPr>
          <p:cNvSpPr/>
          <p:nvPr/>
        </p:nvSpPr>
        <p:spPr>
          <a:xfrm>
            <a:off x="3839603" y="47487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DDED6C7B-02E9-4FE3-9C68-8ED4EF33FC7B}"/>
              </a:ext>
            </a:extLst>
          </p:cNvPr>
          <p:cNvSpPr/>
          <p:nvPr/>
        </p:nvSpPr>
        <p:spPr>
          <a:xfrm>
            <a:off x="3839603" y="52926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38955DB2-B6DB-413D-B0A7-87E1B48C0DF8}"/>
              </a:ext>
            </a:extLst>
          </p:cNvPr>
          <p:cNvSpPr/>
          <p:nvPr/>
        </p:nvSpPr>
        <p:spPr>
          <a:xfrm>
            <a:off x="3839475" y="547653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ACE72C14-F8EC-4C54-B068-6C6AAFEA2A5A}"/>
              </a:ext>
            </a:extLst>
          </p:cNvPr>
          <p:cNvSpPr/>
          <p:nvPr/>
        </p:nvSpPr>
        <p:spPr>
          <a:xfrm>
            <a:off x="3839634" y="565896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F2A1EE5D-1100-4A86-9D2E-B229FC33A519}"/>
              </a:ext>
            </a:extLst>
          </p:cNvPr>
          <p:cNvSpPr/>
          <p:nvPr/>
        </p:nvSpPr>
        <p:spPr>
          <a:xfrm>
            <a:off x="3838320" y="584041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4CFB866A-9AD5-4F19-9A8C-A441712F8EDC}"/>
              </a:ext>
            </a:extLst>
          </p:cNvPr>
          <p:cNvSpPr/>
          <p:nvPr/>
        </p:nvSpPr>
        <p:spPr>
          <a:xfrm>
            <a:off x="3838479" y="602285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FFF95310-E79E-4903-A1DC-E5F70B38878F}"/>
              </a:ext>
            </a:extLst>
          </p:cNvPr>
          <p:cNvCxnSpPr>
            <a:cxnSpLocks/>
            <a:stCxn id="79" idx="3"/>
            <a:endCxn id="87" idx="1"/>
          </p:cNvCxnSpPr>
          <p:nvPr/>
        </p:nvCxnSpPr>
        <p:spPr>
          <a:xfrm>
            <a:off x="4199603" y="4838710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C4306248-80B6-4411-A811-9B4161CC810E}"/>
              </a:ext>
            </a:extLst>
          </p:cNvPr>
          <p:cNvSpPr/>
          <p:nvPr/>
        </p:nvSpPr>
        <p:spPr>
          <a:xfrm>
            <a:off x="5071106" y="47488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4E260728-F0DC-4E8F-88A2-CCB2121559C3}"/>
              </a:ext>
            </a:extLst>
          </p:cNvPr>
          <p:cNvCxnSpPr>
            <a:cxnSpLocks/>
            <a:stCxn id="78" idx="3"/>
            <a:endCxn id="89" idx="1"/>
          </p:cNvCxnSpPr>
          <p:nvPr/>
        </p:nvCxnSpPr>
        <p:spPr>
          <a:xfrm>
            <a:off x="4199603" y="5020540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06B4D707-539F-4543-AFEE-74CE19D4144E}"/>
              </a:ext>
            </a:extLst>
          </p:cNvPr>
          <p:cNvSpPr/>
          <p:nvPr/>
        </p:nvSpPr>
        <p:spPr>
          <a:xfrm>
            <a:off x="5071074" y="493086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0" name="コネクタ: カギ線 89">
            <a:extLst>
              <a:ext uri="{FF2B5EF4-FFF2-40B4-BE49-F238E27FC236}">
                <a16:creationId xmlns:a16="http://schemas.microsoft.com/office/drawing/2014/main" id="{C50DF35C-FDB2-429A-BCDA-B0335A1D26C1}"/>
              </a:ext>
            </a:extLst>
          </p:cNvPr>
          <p:cNvCxnSpPr>
            <a:cxnSpLocks/>
            <a:stCxn id="77" idx="3"/>
            <a:endCxn id="91" idx="1"/>
          </p:cNvCxnSpPr>
          <p:nvPr/>
        </p:nvCxnSpPr>
        <p:spPr>
          <a:xfrm>
            <a:off x="4199240" y="5202773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D1AE8FBC-41A2-4420-B4F9-93B6DC77F9FF}"/>
              </a:ext>
            </a:extLst>
          </p:cNvPr>
          <p:cNvSpPr/>
          <p:nvPr/>
        </p:nvSpPr>
        <p:spPr>
          <a:xfrm>
            <a:off x="5071931" y="51132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2" name="コネクタ: カギ線 91">
            <a:extLst>
              <a:ext uri="{FF2B5EF4-FFF2-40B4-BE49-F238E27FC236}">
                <a16:creationId xmlns:a16="http://schemas.microsoft.com/office/drawing/2014/main" id="{4CC6BD5B-2D97-4CE3-B942-6A8D4BDD9E73}"/>
              </a:ext>
            </a:extLst>
          </p:cNvPr>
          <p:cNvCxnSpPr>
            <a:cxnSpLocks/>
            <a:stCxn id="80" idx="3"/>
            <a:endCxn id="93" idx="1"/>
          </p:cNvCxnSpPr>
          <p:nvPr/>
        </p:nvCxnSpPr>
        <p:spPr>
          <a:xfrm flipV="1">
            <a:off x="4199603" y="5382556"/>
            <a:ext cx="870708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5134A456-F027-49E0-B182-A92FD37B2744}"/>
              </a:ext>
            </a:extLst>
          </p:cNvPr>
          <p:cNvSpPr/>
          <p:nvPr/>
        </p:nvSpPr>
        <p:spPr>
          <a:xfrm>
            <a:off x="5070311" y="52925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4" name="コネクタ: カギ線 93">
            <a:extLst>
              <a:ext uri="{FF2B5EF4-FFF2-40B4-BE49-F238E27FC236}">
                <a16:creationId xmlns:a16="http://schemas.microsoft.com/office/drawing/2014/main" id="{89895BCD-EA4D-4E27-B772-ECFEE404DFEC}"/>
              </a:ext>
            </a:extLst>
          </p:cNvPr>
          <p:cNvCxnSpPr>
            <a:cxnSpLocks/>
            <a:stCxn id="82" idx="3"/>
            <a:endCxn id="95" idx="1"/>
          </p:cNvCxnSpPr>
          <p:nvPr/>
        </p:nvCxnSpPr>
        <p:spPr>
          <a:xfrm flipV="1">
            <a:off x="4199475" y="5566006"/>
            <a:ext cx="869749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5720BFAD-A350-4F15-A550-0AC5096C7BDE}"/>
              </a:ext>
            </a:extLst>
          </p:cNvPr>
          <p:cNvSpPr/>
          <p:nvPr/>
        </p:nvSpPr>
        <p:spPr>
          <a:xfrm>
            <a:off x="5069224" y="547600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6" name="コネクタ: カギ線 95">
            <a:extLst>
              <a:ext uri="{FF2B5EF4-FFF2-40B4-BE49-F238E27FC236}">
                <a16:creationId xmlns:a16="http://schemas.microsoft.com/office/drawing/2014/main" id="{3ABF46DB-6F7F-40D9-9FDC-1E5ADE8AC4FF}"/>
              </a:ext>
            </a:extLst>
          </p:cNvPr>
          <p:cNvCxnSpPr>
            <a:cxnSpLocks/>
            <a:stCxn id="83" idx="3"/>
            <a:endCxn id="97" idx="1"/>
          </p:cNvCxnSpPr>
          <p:nvPr/>
        </p:nvCxnSpPr>
        <p:spPr>
          <a:xfrm>
            <a:off x="4199634" y="5748967"/>
            <a:ext cx="869558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0696550A-7265-49F8-944C-233EAE1B53AD}"/>
              </a:ext>
            </a:extLst>
          </p:cNvPr>
          <p:cNvSpPr/>
          <p:nvPr/>
        </p:nvSpPr>
        <p:spPr>
          <a:xfrm>
            <a:off x="5069192" y="565956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98" name="コネクタ: カギ線 97">
            <a:extLst>
              <a:ext uri="{FF2B5EF4-FFF2-40B4-BE49-F238E27FC236}">
                <a16:creationId xmlns:a16="http://schemas.microsoft.com/office/drawing/2014/main" id="{3A2F353F-682E-4101-97E8-A1060C04EFB5}"/>
              </a:ext>
            </a:extLst>
          </p:cNvPr>
          <p:cNvCxnSpPr>
            <a:cxnSpLocks/>
            <a:stCxn id="84" idx="3"/>
            <a:endCxn id="99" idx="1"/>
          </p:cNvCxnSpPr>
          <p:nvPr/>
        </p:nvCxnSpPr>
        <p:spPr>
          <a:xfrm flipV="1">
            <a:off x="4198320" y="5930337"/>
            <a:ext cx="871729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09630801-9250-4DF7-AE7F-76F7CE9084AD}"/>
              </a:ext>
            </a:extLst>
          </p:cNvPr>
          <p:cNvSpPr/>
          <p:nvPr/>
        </p:nvSpPr>
        <p:spPr>
          <a:xfrm>
            <a:off x="5070049" y="5840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0" name="コネクタ: カギ線 99">
            <a:extLst>
              <a:ext uri="{FF2B5EF4-FFF2-40B4-BE49-F238E27FC236}">
                <a16:creationId xmlns:a16="http://schemas.microsoft.com/office/drawing/2014/main" id="{445CBF49-B2BC-4EA6-A1FB-DDBD6014C029}"/>
              </a:ext>
            </a:extLst>
          </p:cNvPr>
          <p:cNvCxnSpPr>
            <a:cxnSpLocks/>
            <a:stCxn id="85" idx="3"/>
            <a:endCxn id="103" idx="1"/>
          </p:cNvCxnSpPr>
          <p:nvPr/>
        </p:nvCxnSpPr>
        <p:spPr>
          <a:xfrm flipV="1">
            <a:off x="4198479" y="6112313"/>
            <a:ext cx="869950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AF63DD10-FE88-4B7D-AF4F-4E9C23A5BE7C}"/>
              </a:ext>
            </a:extLst>
          </p:cNvPr>
          <p:cNvSpPr/>
          <p:nvPr/>
        </p:nvSpPr>
        <p:spPr>
          <a:xfrm>
            <a:off x="5068429" y="602231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4" name="コネクタ: カギ線 103">
            <a:extLst>
              <a:ext uri="{FF2B5EF4-FFF2-40B4-BE49-F238E27FC236}">
                <a16:creationId xmlns:a16="http://schemas.microsoft.com/office/drawing/2014/main" id="{0E71E0C0-3641-41AB-AE21-50230D677895}"/>
              </a:ext>
            </a:extLst>
          </p:cNvPr>
          <p:cNvCxnSpPr>
            <a:cxnSpLocks/>
            <a:stCxn id="87" idx="3"/>
            <a:endCxn id="105" idx="1"/>
          </p:cNvCxnSpPr>
          <p:nvPr/>
        </p:nvCxnSpPr>
        <p:spPr>
          <a:xfrm flipV="1">
            <a:off x="5719106" y="483729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2E3FD952-889A-4A7E-8536-9BA5E30AE362}"/>
              </a:ext>
            </a:extLst>
          </p:cNvPr>
          <p:cNvSpPr/>
          <p:nvPr/>
        </p:nvSpPr>
        <p:spPr>
          <a:xfrm>
            <a:off x="5914276" y="474729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6" name="コネクタ: カギ線 105">
            <a:extLst>
              <a:ext uri="{FF2B5EF4-FFF2-40B4-BE49-F238E27FC236}">
                <a16:creationId xmlns:a16="http://schemas.microsoft.com/office/drawing/2014/main" id="{F1C3EAFF-159C-4A5E-92D2-FE6C01F94040}"/>
              </a:ext>
            </a:extLst>
          </p:cNvPr>
          <p:cNvCxnSpPr>
            <a:cxnSpLocks/>
            <a:stCxn id="89" idx="3"/>
            <a:endCxn id="107" idx="1"/>
          </p:cNvCxnSpPr>
          <p:nvPr/>
        </p:nvCxnSpPr>
        <p:spPr>
          <a:xfrm flipV="1">
            <a:off x="5719074" y="501927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25097A13-AAA2-41A8-84DF-E3F1E8A4110E}"/>
              </a:ext>
            </a:extLst>
          </p:cNvPr>
          <p:cNvSpPr/>
          <p:nvPr/>
        </p:nvSpPr>
        <p:spPr>
          <a:xfrm>
            <a:off x="5914244" y="492927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08" name="コネクタ: カギ線 107">
            <a:extLst>
              <a:ext uri="{FF2B5EF4-FFF2-40B4-BE49-F238E27FC236}">
                <a16:creationId xmlns:a16="http://schemas.microsoft.com/office/drawing/2014/main" id="{B0D4E305-5A70-412E-96FD-148939C78E60}"/>
              </a:ext>
            </a:extLst>
          </p:cNvPr>
          <p:cNvCxnSpPr>
            <a:cxnSpLocks/>
            <a:stCxn id="91" idx="3"/>
            <a:endCxn id="109" idx="1"/>
          </p:cNvCxnSpPr>
          <p:nvPr/>
        </p:nvCxnSpPr>
        <p:spPr>
          <a:xfrm flipV="1">
            <a:off x="5719931" y="520163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0925625A-0EBC-4A0D-8168-801A46F0F3A4}"/>
              </a:ext>
            </a:extLst>
          </p:cNvPr>
          <p:cNvSpPr/>
          <p:nvPr/>
        </p:nvSpPr>
        <p:spPr>
          <a:xfrm>
            <a:off x="5915101" y="511163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1" name="コネクタ: カギ線 110">
            <a:extLst>
              <a:ext uri="{FF2B5EF4-FFF2-40B4-BE49-F238E27FC236}">
                <a16:creationId xmlns:a16="http://schemas.microsoft.com/office/drawing/2014/main" id="{A951EF34-94F6-4203-B87B-41C2E61AB6A1}"/>
              </a:ext>
            </a:extLst>
          </p:cNvPr>
          <p:cNvCxnSpPr>
            <a:cxnSpLocks/>
            <a:stCxn id="93" idx="3"/>
            <a:endCxn id="112" idx="1"/>
          </p:cNvCxnSpPr>
          <p:nvPr/>
        </p:nvCxnSpPr>
        <p:spPr>
          <a:xfrm flipV="1">
            <a:off x="5718311" y="538096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3FC07817-F360-4B90-89A2-03B11805A8E1}"/>
              </a:ext>
            </a:extLst>
          </p:cNvPr>
          <p:cNvSpPr/>
          <p:nvPr/>
        </p:nvSpPr>
        <p:spPr>
          <a:xfrm>
            <a:off x="5913481" y="529096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3" name="コネクタ: カギ線 112">
            <a:extLst>
              <a:ext uri="{FF2B5EF4-FFF2-40B4-BE49-F238E27FC236}">
                <a16:creationId xmlns:a16="http://schemas.microsoft.com/office/drawing/2014/main" id="{66D1AC64-89FA-4C83-BA4D-BC51B007F1AA}"/>
              </a:ext>
            </a:extLst>
          </p:cNvPr>
          <p:cNvCxnSpPr>
            <a:cxnSpLocks/>
            <a:stCxn id="95" idx="3"/>
            <a:endCxn id="114" idx="1"/>
          </p:cNvCxnSpPr>
          <p:nvPr/>
        </p:nvCxnSpPr>
        <p:spPr>
          <a:xfrm flipV="1">
            <a:off x="5717224" y="556441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574AB914-88AC-4AE2-9474-764FFE53E2D8}"/>
              </a:ext>
            </a:extLst>
          </p:cNvPr>
          <p:cNvSpPr/>
          <p:nvPr/>
        </p:nvSpPr>
        <p:spPr>
          <a:xfrm>
            <a:off x="5912394" y="547441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5" name="コネクタ: カギ線 114">
            <a:extLst>
              <a:ext uri="{FF2B5EF4-FFF2-40B4-BE49-F238E27FC236}">
                <a16:creationId xmlns:a16="http://schemas.microsoft.com/office/drawing/2014/main" id="{D0553148-58D1-49F4-8F89-64A8EF2FE2BF}"/>
              </a:ext>
            </a:extLst>
          </p:cNvPr>
          <p:cNvCxnSpPr>
            <a:cxnSpLocks/>
            <a:stCxn id="97" idx="3"/>
            <a:endCxn id="116" idx="1"/>
          </p:cNvCxnSpPr>
          <p:nvPr/>
        </p:nvCxnSpPr>
        <p:spPr>
          <a:xfrm flipV="1">
            <a:off x="5717192" y="574797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374D2CA5-79F5-4B58-9F46-B453425DEE5F}"/>
              </a:ext>
            </a:extLst>
          </p:cNvPr>
          <p:cNvSpPr/>
          <p:nvPr/>
        </p:nvSpPr>
        <p:spPr>
          <a:xfrm>
            <a:off x="5912362" y="565797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7" name="コネクタ: カギ線 116">
            <a:extLst>
              <a:ext uri="{FF2B5EF4-FFF2-40B4-BE49-F238E27FC236}">
                <a16:creationId xmlns:a16="http://schemas.microsoft.com/office/drawing/2014/main" id="{52F816D0-A3D2-44C7-BA67-8933934BA500}"/>
              </a:ext>
            </a:extLst>
          </p:cNvPr>
          <p:cNvCxnSpPr>
            <a:cxnSpLocks/>
            <a:stCxn id="99" idx="3"/>
            <a:endCxn id="118" idx="1"/>
          </p:cNvCxnSpPr>
          <p:nvPr/>
        </p:nvCxnSpPr>
        <p:spPr>
          <a:xfrm flipV="1">
            <a:off x="5718049" y="592874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BE7E6289-BA9B-4694-A666-B656DD83D733}"/>
              </a:ext>
            </a:extLst>
          </p:cNvPr>
          <p:cNvSpPr/>
          <p:nvPr/>
        </p:nvSpPr>
        <p:spPr>
          <a:xfrm>
            <a:off x="5913219" y="583874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19" name="コネクタ: カギ線 118">
            <a:extLst>
              <a:ext uri="{FF2B5EF4-FFF2-40B4-BE49-F238E27FC236}">
                <a16:creationId xmlns:a16="http://schemas.microsoft.com/office/drawing/2014/main" id="{5191B998-C0C2-46C0-A6E8-15D05F99D2C6}"/>
              </a:ext>
            </a:extLst>
          </p:cNvPr>
          <p:cNvCxnSpPr>
            <a:cxnSpLocks/>
            <a:stCxn id="103" idx="3"/>
            <a:endCxn id="120" idx="1"/>
          </p:cNvCxnSpPr>
          <p:nvPr/>
        </p:nvCxnSpPr>
        <p:spPr>
          <a:xfrm flipV="1">
            <a:off x="5716429" y="611072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BB79C4BF-A5E9-4A14-9B80-D413E852E2EB}"/>
              </a:ext>
            </a:extLst>
          </p:cNvPr>
          <p:cNvSpPr/>
          <p:nvPr/>
        </p:nvSpPr>
        <p:spPr>
          <a:xfrm>
            <a:off x="5911599" y="60207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2F1F8A71-C9F6-4DAF-8F84-B0A3EF33685E}"/>
              </a:ext>
            </a:extLst>
          </p:cNvPr>
          <p:cNvSpPr/>
          <p:nvPr/>
        </p:nvSpPr>
        <p:spPr>
          <a:xfrm>
            <a:off x="6599742" y="474935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8A08A013-65A1-4D94-B4A9-BF8EB6119A21}"/>
              </a:ext>
            </a:extLst>
          </p:cNvPr>
          <p:cNvSpPr/>
          <p:nvPr/>
        </p:nvSpPr>
        <p:spPr>
          <a:xfrm>
            <a:off x="6599710" y="493133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8BACBDEA-6AB5-45F0-9170-605772CC7DF9}"/>
              </a:ext>
            </a:extLst>
          </p:cNvPr>
          <p:cNvSpPr/>
          <p:nvPr/>
        </p:nvSpPr>
        <p:spPr>
          <a:xfrm>
            <a:off x="6600567" y="511369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AAAB47A3-ECD1-46CB-89BF-9D993C4F5721}"/>
              </a:ext>
            </a:extLst>
          </p:cNvPr>
          <p:cNvSpPr/>
          <p:nvPr/>
        </p:nvSpPr>
        <p:spPr>
          <a:xfrm>
            <a:off x="6598947" y="529302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0A85B283-ADB8-419C-967B-BC56FE3809BB}"/>
              </a:ext>
            </a:extLst>
          </p:cNvPr>
          <p:cNvSpPr/>
          <p:nvPr/>
        </p:nvSpPr>
        <p:spPr>
          <a:xfrm>
            <a:off x="6597860" y="547647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43324ABE-1DE1-48C1-AD60-BC74F21875E8}"/>
              </a:ext>
            </a:extLst>
          </p:cNvPr>
          <p:cNvSpPr/>
          <p:nvPr/>
        </p:nvSpPr>
        <p:spPr>
          <a:xfrm>
            <a:off x="6597828" y="566003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23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 </a:t>
            </a:r>
            <a:r>
              <a:rPr kumimoji="1"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E5E57A26-D363-46B6-82C4-7C05690B3155}"/>
              </a:ext>
            </a:extLst>
          </p:cNvPr>
          <p:cNvSpPr/>
          <p:nvPr/>
        </p:nvSpPr>
        <p:spPr>
          <a:xfrm>
            <a:off x="6598685" y="584926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DC2B63C8-031E-4CB4-B8C4-6BC3F650D926}"/>
              </a:ext>
            </a:extLst>
          </p:cNvPr>
          <p:cNvSpPr/>
          <p:nvPr/>
        </p:nvSpPr>
        <p:spPr>
          <a:xfrm>
            <a:off x="6597065" y="602277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A631C614-F6F5-44C6-BF4B-53891F913603}"/>
              </a:ext>
            </a:extLst>
          </p:cNvPr>
          <p:cNvSpPr/>
          <p:nvPr/>
        </p:nvSpPr>
        <p:spPr>
          <a:xfrm>
            <a:off x="3841159" y="456584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30" name="コネクタ: カギ線 129">
            <a:extLst>
              <a:ext uri="{FF2B5EF4-FFF2-40B4-BE49-F238E27FC236}">
                <a16:creationId xmlns:a16="http://schemas.microsoft.com/office/drawing/2014/main" id="{5F83B184-1F69-4A6E-9267-F5FC7D1AFA93}"/>
              </a:ext>
            </a:extLst>
          </p:cNvPr>
          <p:cNvCxnSpPr>
            <a:cxnSpLocks/>
            <a:stCxn id="129" idx="3"/>
            <a:endCxn id="131" idx="1"/>
          </p:cNvCxnSpPr>
          <p:nvPr/>
        </p:nvCxnSpPr>
        <p:spPr>
          <a:xfrm>
            <a:off x="4201159" y="4655847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901F79E3-1CA7-4C85-A4A0-C74EE0C4A7F3}"/>
              </a:ext>
            </a:extLst>
          </p:cNvPr>
          <p:cNvSpPr/>
          <p:nvPr/>
        </p:nvSpPr>
        <p:spPr>
          <a:xfrm>
            <a:off x="5072630" y="45661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2" name="コネクタ: カギ線 131">
            <a:extLst>
              <a:ext uri="{FF2B5EF4-FFF2-40B4-BE49-F238E27FC236}">
                <a16:creationId xmlns:a16="http://schemas.microsoft.com/office/drawing/2014/main" id="{2B217B31-B43F-4E01-9DCA-2A17BB949C35}"/>
              </a:ext>
            </a:extLst>
          </p:cNvPr>
          <p:cNvCxnSpPr>
            <a:cxnSpLocks/>
          </p:cNvCxnSpPr>
          <p:nvPr/>
        </p:nvCxnSpPr>
        <p:spPr>
          <a:xfrm>
            <a:off x="4200796" y="4838080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コネクタ: カギ線 132">
            <a:extLst>
              <a:ext uri="{FF2B5EF4-FFF2-40B4-BE49-F238E27FC236}">
                <a16:creationId xmlns:a16="http://schemas.microsoft.com/office/drawing/2014/main" id="{03F2EF03-C320-4DFD-8BFC-7E956484AD2E}"/>
              </a:ext>
            </a:extLst>
          </p:cNvPr>
          <p:cNvCxnSpPr>
            <a:cxnSpLocks/>
            <a:stCxn id="131" idx="3"/>
            <a:endCxn id="148" idx="1"/>
          </p:cNvCxnSpPr>
          <p:nvPr/>
        </p:nvCxnSpPr>
        <p:spPr>
          <a:xfrm flipV="1">
            <a:off x="5720630" y="465458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BF1FE469-B99F-40A8-8BD5-6F3BE89F086C}"/>
              </a:ext>
            </a:extLst>
          </p:cNvPr>
          <p:cNvSpPr/>
          <p:nvPr/>
        </p:nvSpPr>
        <p:spPr>
          <a:xfrm>
            <a:off x="5915800" y="45645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9" name="コネクタ: カギ線 148">
            <a:extLst>
              <a:ext uri="{FF2B5EF4-FFF2-40B4-BE49-F238E27FC236}">
                <a16:creationId xmlns:a16="http://schemas.microsoft.com/office/drawing/2014/main" id="{9A2D7A35-AEA6-4784-8305-AFC441839DD1}"/>
              </a:ext>
            </a:extLst>
          </p:cNvPr>
          <p:cNvCxnSpPr>
            <a:cxnSpLocks/>
          </p:cNvCxnSpPr>
          <p:nvPr/>
        </p:nvCxnSpPr>
        <p:spPr>
          <a:xfrm flipV="1">
            <a:off x="5721487" y="48369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2E1F7116-658B-4132-98E0-A7E52E28073D}"/>
              </a:ext>
            </a:extLst>
          </p:cNvPr>
          <p:cNvSpPr/>
          <p:nvPr/>
        </p:nvSpPr>
        <p:spPr>
          <a:xfrm>
            <a:off x="6601266" y="456664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23XX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F0DAAB54-622B-4E3D-A1DD-D10E6E07581F}"/>
              </a:ext>
            </a:extLst>
          </p:cNvPr>
          <p:cNvSpPr/>
          <p:nvPr/>
        </p:nvSpPr>
        <p:spPr>
          <a:xfrm>
            <a:off x="3841597" y="407427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36" name="コネクタ: カギ線 135">
            <a:extLst>
              <a:ext uri="{FF2B5EF4-FFF2-40B4-BE49-F238E27FC236}">
                <a16:creationId xmlns:a16="http://schemas.microsoft.com/office/drawing/2014/main" id="{DDE6EC2D-ECD9-40F4-9A75-CA227667AF1F}"/>
              </a:ext>
            </a:extLst>
          </p:cNvPr>
          <p:cNvCxnSpPr>
            <a:cxnSpLocks/>
            <a:stCxn id="135" idx="3"/>
            <a:endCxn id="137" idx="1"/>
          </p:cNvCxnSpPr>
          <p:nvPr/>
        </p:nvCxnSpPr>
        <p:spPr>
          <a:xfrm>
            <a:off x="4201597" y="4164279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1BF708E7-F601-40DB-8D60-63F9E734E899}"/>
              </a:ext>
            </a:extLst>
          </p:cNvPr>
          <p:cNvSpPr/>
          <p:nvPr/>
        </p:nvSpPr>
        <p:spPr>
          <a:xfrm>
            <a:off x="5073100" y="407445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1" name="コネクタ: カギ線 140">
            <a:extLst>
              <a:ext uri="{FF2B5EF4-FFF2-40B4-BE49-F238E27FC236}">
                <a16:creationId xmlns:a16="http://schemas.microsoft.com/office/drawing/2014/main" id="{0E3C2404-F6F2-48E3-AB71-262F89DEAE56}"/>
              </a:ext>
            </a:extLst>
          </p:cNvPr>
          <p:cNvCxnSpPr>
            <a:cxnSpLocks/>
            <a:stCxn id="137" idx="3"/>
            <a:endCxn id="142" idx="1"/>
          </p:cNvCxnSpPr>
          <p:nvPr/>
        </p:nvCxnSpPr>
        <p:spPr>
          <a:xfrm flipV="1">
            <a:off x="5721100" y="416286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ABDD6C92-BA92-4A4C-88D0-5854F13D67F0}"/>
              </a:ext>
            </a:extLst>
          </p:cNvPr>
          <p:cNvSpPr/>
          <p:nvPr/>
        </p:nvSpPr>
        <p:spPr>
          <a:xfrm>
            <a:off x="5916270" y="407286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B726D0F0-67F5-4C9A-A9B6-376BC5A83D97}"/>
              </a:ext>
            </a:extLst>
          </p:cNvPr>
          <p:cNvSpPr/>
          <p:nvPr/>
        </p:nvSpPr>
        <p:spPr>
          <a:xfrm>
            <a:off x="6601736" y="4074921"/>
            <a:ext cx="148171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rgbClr val="FF0000"/>
                </a:solidFill>
              </a:rPr>
              <a:t>バー「トゥエンティーワン」</a:t>
            </a:r>
            <a:r>
              <a:rPr lang="en-US" altLang="ja-JP" sz="600" dirty="0">
                <a:solidFill>
                  <a:srgbClr val="FF0000"/>
                </a:solidFill>
              </a:rPr>
              <a:t>(AP115)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FBD8E33C-7E29-4056-81B3-1D52AC89E08A}"/>
              </a:ext>
            </a:extLst>
          </p:cNvPr>
          <p:cNvSpPr/>
          <p:nvPr/>
        </p:nvSpPr>
        <p:spPr>
          <a:xfrm>
            <a:off x="3843153" y="389141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5" name="コネクタ: カギ線 154">
            <a:extLst>
              <a:ext uri="{FF2B5EF4-FFF2-40B4-BE49-F238E27FC236}">
                <a16:creationId xmlns:a16="http://schemas.microsoft.com/office/drawing/2014/main" id="{70D62BA8-C127-40D6-8ED1-F51034A2B6F8}"/>
              </a:ext>
            </a:extLst>
          </p:cNvPr>
          <p:cNvCxnSpPr>
            <a:cxnSpLocks/>
            <a:stCxn id="154" idx="3"/>
            <a:endCxn id="156" idx="1"/>
          </p:cNvCxnSpPr>
          <p:nvPr/>
        </p:nvCxnSpPr>
        <p:spPr>
          <a:xfrm>
            <a:off x="4203153" y="3981416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D6F2B50A-598F-4CF3-940C-4F334A2EB923}"/>
              </a:ext>
            </a:extLst>
          </p:cNvPr>
          <p:cNvSpPr/>
          <p:nvPr/>
        </p:nvSpPr>
        <p:spPr>
          <a:xfrm>
            <a:off x="5074624" y="389174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57" name="コネクタ: カギ線 156">
            <a:extLst>
              <a:ext uri="{FF2B5EF4-FFF2-40B4-BE49-F238E27FC236}">
                <a16:creationId xmlns:a16="http://schemas.microsoft.com/office/drawing/2014/main" id="{485BB31F-F537-48CD-A068-0F4217D6E7CF}"/>
              </a:ext>
            </a:extLst>
          </p:cNvPr>
          <p:cNvCxnSpPr>
            <a:cxnSpLocks/>
          </p:cNvCxnSpPr>
          <p:nvPr/>
        </p:nvCxnSpPr>
        <p:spPr>
          <a:xfrm>
            <a:off x="4202790" y="4163649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コネクタ: カギ線 157">
            <a:extLst>
              <a:ext uri="{FF2B5EF4-FFF2-40B4-BE49-F238E27FC236}">
                <a16:creationId xmlns:a16="http://schemas.microsoft.com/office/drawing/2014/main" id="{54F60438-5C4F-4371-9C9C-243CA6097605}"/>
              </a:ext>
            </a:extLst>
          </p:cNvPr>
          <p:cNvCxnSpPr>
            <a:cxnSpLocks/>
            <a:stCxn id="156" idx="3"/>
            <a:endCxn id="159" idx="1"/>
          </p:cNvCxnSpPr>
          <p:nvPr/>
        </p:nvCxnSpPr>
        <p:spPr>
          <a:xfrm flipV="1">
            <a:off x="5722624" y="398015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2F7784D5-635E-460F-9DCE-DFF3D9A3E37F}"/>
              </a:ext>
            </a:extLst>
          </p:cNvPr>
          <p:cNvSpPr/>
          <p:nvPr/>
        </p:nvSpPr>
        <p:spPr>
          <a:xfrm>
            <a:off x="5917794" y="389015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60" name="コネクタ: カギ線 159">
            <a:extLst>
              <a:ext uri="{FF2B5EF4-FFF2-40B4-BE49-F238E27FC236}">
                <a16:creationId xmlns:a16="http://schemas.microsoft.com/office/drawing/2014/main" id="{2F4276D5-D073-4C0F-87DC-E0B25B19C2CD}"/>
              </a:ext>
            </a:extLst>
          </p:cNvPr>
          <p:cNvCxnSpPr>
            <a:cxnSpLocks/>
          </p:cNvCxnSpPr>
          <p:nvPr/>
        </p:nvCxnSpPr>
        <p:spPr>
          <a:xfrm flipV="1">
            <a:off x="5723481" y="416251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正方形/長方形 160">
            <a:extLst>
              <a:ext uri="{FF2B5EF4-FFF2-40B4-BE49-F238E27FC236}">
                <a16:creationId xmlns:a16="http://schemas.microsoft.com/office/drawing/2014/main" id="{D7ACD8DF-EA84-48ED-82C1-5472FB7A1DE6}"/>
              </a:ext>
            </a:extLst>
          </p:cNvPr>
          <p:cNvSpPr/>
          <p:nvPr/>
        </p:nvSpPr>
        <p:spPr>
          <a:xfrm>
            <a:off x="6603259" y="3892209"/>
            <a:ext cx="1415869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rgbClr val="FF0000"/>
                </a:solidFill>
              </a:rPr>
              <a:t>和洋鉄板焼「</a:t>
            </a:r>
            <a:r>
              <a:rPr lang="en-US" altLang="ja-JP" sz="600" dirty="0">
                <a:solidFill>
                  <a:srgbClr val="FF0000"/>
                </a:solidFill>
              </a:rPr>
              <a:t>21CLUB</a:t>
            </a:r>
            <a:r>
              <a:rPr lang="ja-JP" altLang="en-US" sz="600" dirty="0">
                <a:solidFill>
                  <a:srgbClr val="FF0000"/>
                </a:solidFill>
              </a:rPr>
              <a:t>」横</a:t>
            </a:r>
            <a:r>
              <a:rPr lang="en-US" altLang="ja-JP" sz="600" dirty="0">
                <a:solidFill>
                  <a:srgbClr val="FF0000"/>
                </a:solidFill>
              </a:rPr>
              <a:t>(AP114)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2" name="正方形/長方形 161">
            <a:extLst>
              <a:ext uri="{FF2B5EF4-FFF2-40B4-BE49-F238E27FC236}">
                <a16:creationId xmlns:a16="http://schemas.microsoft.com/office/drawing/2014/main" id="{BAC31A37-2495-4FC8-BB6A-91B1768C1ACD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72358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9EE9CD94-ACAF-4DE6-A87B-385BE2FE6B8C}"/>
              </a:ext>
            </a:extLst>
          </p:cNvPr>
          <p:cNvSpPr/>
          <p:nvPr/>
        </p:nvSpPr>
        <p:spPr>
          <a:xfrm>
            <a:off x="1062014" y="557662"/>
            <a:ext cx="4813607" cy="466369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ja-JP" altLang="en-US" sz="600" dirty="0">
                <a:solidFill>
                  <a:schemeClr val="accent1"/>
                </a:solidFill>
              </a:rPr>
              <a:t>サーバルーム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FFF599A-AA53-4591-B8E1-CE4CD41A7E62}"/>
              </a:ext>
            </a:extLst>
          </p:cNvPr>
          <p:cNvSpPr/>
          <p:nvPr/>
        </p:nvSpPr>
        <p:spPr>
          <a:xfrm>
            <a:off x="4950013" y="682088"/>
            <a:ext cx="722651" cy="303945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M24eG  PN28240K</a:t>
            </a: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9" name="コネクタ: カギ線 18">
            <a:extLst>
              <a:ext uri="{FF2B5EF4-FFF2-40B4-BE49-F238E27FC236}">
                <a16:creationId xmlns:a16="http://schemas.microsoft.com/office/drawing/2014/main" id="{06957401-48E0-4C5A-8C62-54799DA858D3}"/>
              </a:ext>
            </a:extLst>
          </p:cNvPr>
          <p:cNvCxnSpPr>
            <a:cxnSpLocks/>
            <a:endCxn id="79" idx="1"/>
          </p:cNvCxnSpPr>
          <p:nvPr/>
        </p:nvCxnSpPr>
        <p:spPr>
          <a:xfrm>
            <a:off x="3874614" y="1381138"/>
            <a:ext cx="1075920" cy="138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8B20EF10-F55D-41D8-BB5D-7DCD848674EC}"/>
              </a:ext>
            </a:extLst>
          </p:cNvPr>
          <p:cNvSpPr/>
          <p:nvPr/>
        </p:nvSpPr>
        <p:spPr>
          <a:xfrm>
            <a:off x="4152411" y="3187170"/>
            <a:ext cx="612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VOD SV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71" name="コネクタ: カギ線 70">
            <a:extLst>
              <a:ext uri="{FF2B5EF4-FFF2-40B4-BE49-F238E27FC236}">
                <a16:creationId xmlns:a16="http://schemas.microsoft.com/office/drawing/2014/main" id="{AAE22331-9B59-4D95-A50E-A7E7B7EECC24}"/>
              </a:ext>
            </a:extLst>
          </p:cNvPr>
          <p:cNvCxnSpPr>
            <a:cxnSpLocks/>
            <a:stCxn id="123" idx="3"/>
            <a:endCxn id="66" idx="1"/>
          </p:cNvCxnSpPr>
          <p:nvPr/>
        </p:nvCxnSpPr>
        <p:spPr>
          <a:xfrm>
            <a:off x="3873068" y="3274910"/>
            <a:ext cx="279343" cy="226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雲 83">
            <a:extLst>
              <a:ext uri="{FF2B5EF4-FFF2-40B4-BE49-F238E27FC236}">
                <a16:creationId xmlns:a16="http://schemas.microsoft.com/office/drawing/2014/main" id="{A5040241-4D21-405C-B969-2BD516588344}"/>
              </a:ext>
            </a:extLst>
          </p:cNvPr>
          <p:cNvSpPr/>
          <p:nvPr/>
        </p:nvSpPr>
        <p:spPr>
          <a:xfrm>
            <a:off x="190782" y="2571880"/>
            <a:ext cx="712005" cy="324678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Internet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cxnSp>
        <p:nvCxnSpPr>
          <p:cNvPr id="85" name="コネクタ: カギ線 84">
            <a:extLst>
              <a:ext uri="{FF2B5EF4-FFF2-40B4-BE49-F238E27FC236}">
                <a16:creationId xmlns:a16="http://schemas.microsoft.com/office/drawing/2014/main" id="{264B4E8B-AE8C-4C1F-B1EF-1C37339B3DA1}"/>
              </a:ext>
            </a:extLst>
          </p:cNvPr>
          <p:cNvCxnSpPr>
            <a:cxnSpLocks/>
            <a:stCxn id="84" idx="0"/>
            <a:endCxn id="134" idx="1"/>
          </p:cNvCxnSpPr>
          <p:nvPr/>
        </p:nvCxnSpPr>
        <p:spPr>
          <a:xfrm flipV="1">
            <a:off x="902194" y="2733646"/>
            <a:ext cx="202021" cy="57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8FB518C3-C3F1-4246-B302-E05E30E4F689}"/>
              </a:ext>
            </a:extLst>
          </p:cNvPr>
          <p:cNvSpPr/>
          <p:nvPr/>
        </p:nvSpPr>
        <p:spPr>
          <a:xfrm>
            <a:off x="4950534" y="129252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24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5314767" y="173143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1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AE283B8A-68E2-469D-8E26-4D91A4864A26}"/>
              </a:ext>
            </a:extLst>
          </p:cNvPr>
          <p:cNvSpPr/>
          <p:nvPr/>
        </p:nvSpPr>
        <p:spPr>
          <a:xfrm>
            <a:off x="4948889" y="300550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23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E297BB63-A890-41C4-A02C-6095AD509A25}"/>
              </a:ext>
            </a:extLst>
          </p:cNvPr>
          <p:cNvSpPr/>
          <p:nvPr/>
        </p:nvSpPr>
        <p:spPr>
          <a:xfrm>
            <a:off x="2774342" y="2449926"/>
            <a:ext cx="1099305" cy="1277153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RTX1210</a:t>
            </a:r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4054DBEF-2E4B-48BB-A927-21C326157E58}"/>
              </a:ext>
            </a:extLst>
          </p:cNvPr>
          <p:cNvSpPr/>
          <p:nvPr/>
        </p:nvSpPr>
        <p:spPr>
          <a:xfrm>
            <a:off x="3516373" y="282609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LAN1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1-4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FCD2F495-A14C-4B80-A491-07F5C2E387CA}"/>
              </a:ext>
            </a:extLst>
          </p:cNvPr>
          <p:cNvSpPr/>
          <p:nvPr/>
        </p:nvSpPr>
        <p:spPr>
          <a:xfrm>
            <a:off x="2777533" y="264502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LAN2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425990E3-3FB4-442C-B7FF-E2989BF6989D}"/>
              </a:ext>
            </a:extLst>
          </p:cNvPr>
          <p:cNvSpPr/>
          <p:nvPr/>
        </p:nvSpPr>
        <p:spPr>
          <a:xfrm>
            <a:off x="3513064" y="300627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LAN1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5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E3AB82C-7F51-4AA4-908A-BB14A1A1AB0E}"/>
              </a:ext>
            </a:extLst>
          </p:cNvPr>
          <p:cNvSpPr/>
          <p:nvPr/>
        </p:nvSpPr>
        <p:spPr>
          <a:xfrm>
            <a:off x="3513068" y="31849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LAN1 </a:t>
            </a:r>
            <a:r>
              <a:rPr kumimoji="1" lang="en-US" altLang="ja-JP" sz="600" dirty="0">
                <a:solidFill>
                  <a:schemeClr val="tx1"/>
                </a:solidFill>
              </a:rPr>
              <a:t>6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C1C9117D-81BC-4854-96A3-CD2F66DD9D73}"/>
              </a:ext>
            </a:extLst>
          </p:cNvPr>
          <p:cNvSpPr/>
          <p:nvPr/>
        </p:nvSpPr>
        <p:spPr>
          <a:xfrm>
            <a:off x="3515509" y="336520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LAN1 </a:t>
            </a:r>
            <a:r>
              <a:rPr kumimoji="1" lang="en-US" altLang="ja-JP" sz="600" dirty="0">
                <a:solidFill>
                  <a:schemeClr val="tx1"/>
                </a:solidFill>
              </a:rPr>
              <a:t>7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A720B13F-B490-4CF8-AF20-88B4C37104C4}"/>
              </a:ext>
            </a:extLst>
          </p:cNvPr>
          <p:cNvSpPr/>
          <p:nvPr/>
        </p:nvSpPr>
        <p:spPr>
          <a:xfrm>
            <a:off x="3515509" y="354465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LAN1 </a:t>
            </a:r>
            <a:r>
              <a:rPr kumimoji="1" lang="en-US" altLang="ja-JP" sz="600" dirty="0">
                <a:solidFill>
                  <a:schemeClr val="tx1"/>
                </a:solidFill>
              </a:rPr>
              <a:t>8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8" name="コネクタ: カギ線 127">
            <a:extLst>
              <a:ext uri="{FF2B5EF4-FFF2-40B4-BE49-F238E27FC236}">
                <a16:creationId xmlns:a16="http://schemas.microsoft.com/office/drawing/2014/main" id="{D9D88A3F-1734-444E-B504-2A80FFDBC9FB}"/>
              </a:ext>
            </a:extLst>
          </p:cNvPr>
          <p:cNvCxnSpPr>
            <a:cxnSpLocks/>
            <a:stCxn id="122" idx="3"/>
            <a:endCxn id="86" idx="1"/>
          </p:cNvCxnSpPr>
          <p:nvPr/>
        </p:nvCxnSpPr>
        <p:spPr>
          <a:xfrm flipV="1">
            <a:off x="3873064" y="3095508"/>
            <a:ext cx="1075825" cy="76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42CEA147-3F5A-4638-9419-0A438A187D3E}"/>
              </a:ext>
            </a:extLst>
          </p:cNvPr>
          <p:cNvSpPr/>
          <p:nvPr/>
        </p:nvSpPr>
        <p:spPr>
          <a:xfrm>
            <a:off x="1104215" y="264364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ONU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A71CED4B-453B-4877-AD33-AFFA2101EFB2}"/>
              </a:ext>
            </a:extLst>
          </p:cNvPr>
          <p:cNvSpPr/>
          <p:nvPr/>
        </p:nvSpPr>
        <p:spPr>
          <a:xfrm>
            <a:off x="4151715" y="3511848"/>
            <a:ext cx="612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VOD </a:t>
            </a:r>
            <a:r>
              <a:rPr kumimoji="1" lang="ja-JP" altLang="en-US" sz="600" dirty="0">
                <a:solidFill>
                  <a:schemeClr val="tx1"/>
                </a:solidFill>
              </a:rPr>
              <a:t>管理</a:t>
            </a:r>
            <a:r>
              <a:rPr kumimoji="1" lang="en-US" altLang="ja-JP" sz="600" dirty="0">
                <a:solidFill>
                  <a:schemeClr val="tx1"/>
                </a:solidFill>
              </a:rPr>
              <a:t>PC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1" name="コネクタ: カギ線 140">
            <a:extLst>
              <a:ext uri="{FF2B5EF4-FFF2-40B4-BE49-F238E27FC236}">
                <a16:creationId xmlns:a16="http://schemas.microsoft.com/office/drawing/2014/main" id="{3D735A59-2A9F-403C-9C89-450BE5B07251}"/>
              </a:ext>
            </a:extLst>
          </p:cNvPr>
          <p:cNvCxnSpPr>
            <a:cxnSpLocks/>
            <a:stCxn id="124" idx="3"/>
            <a:endCxn id="140" idx="1"/>
          </p:cNvCxnSpPr>
          <p:nvPr/>
        </p:nvCxnSpPr>
        <p:spPr>
          <a:xfrm>
            <a:off x="3875509" y="3455208"/>
            <a:ext cx="276206" cy="1466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左中かっこ 145">
            <a:extLst>
              <a:ext uri="{FF2B5EF4-FFF2-40B4-BE49-F238E27FC236}">
                <a16:creationId xmlns:a16="http://schemas.microsoft.com/office/drawing/2014/main" id="{2C16C79A-4794-4D5D-8045-20F659A38F60}"/>
              </a:ext>
            </a:extLst>
          </p:cNvPr>
          <p:cNvSpPr/>
          <p:nvPr/>
        </p:nvSpPr>
        <p:spPr>
          <a:xfrm>
            <a:off x="3356760" y="2826676"/>
            <a:ext cx="154442" cy="897062"/>
          </a:xfrm>
          <a:prstGeom prst="leftBrac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06EBC7FD-D262-4E6B-BC23-597B543F8217}"/>
              </a:ext>
            </a:extLst>
          </p:cNvPr>
          <p:cNvSpPr/>
          <p:nvPr/>
        </p:nvSpPr>
        <p:spPr>
          <a:xfrm>
            <a:off x="4180971" y="3333210"/>
            <a:ext cx="765773" cy="18831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192.168.1.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r>
              <a:rPr kumimoji="1" lang="en-US" altLang="ja-JP" sz="600" dirty="0">
                <a:solidFill>
                  <a:schemeClr val="tx1"/>
                </a:solidFill>
              </a:rPr>
              <a:t>/16</a:t>
            </a: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9ADF6C26-409F-47D5-BAE3-FB840CB6EA2C}"/>
              </a:ext>
            </a:extLst>
          </p:cNvPr>
          <p:cNvSpPr/>
          <p:nvPr/>
        </p:nvSpPr>
        <p:spPr>
          <a:xfrm>
            <a:off x="4176787" y="3678442"/>
            <a:ext cx="765773" cy="18831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192.168.1.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r>
              <a:rPr kumimoji="1" lang="en-US" altLang="ja-JP" sz="600" dirty="0">
                <a:solidFill>
                  <a:schemeClr val="tx1"/>
                </a:solidFill>
              </a:rPr>
              <a:t>/16</a:t>
            </a:r>
          </a:p>
        </p:txBody>
      </p: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67CA2BCF-6A34-4E0D-97C3-54149004E877}"/>
              </a:ext>
            </a:extLst>
          </p:cNvPr>
          <p:cNvSpPr/>
          <p:nvPr/>
        </p:nvSpPr>
        <p:spPr>
          <a:xfrm>
            <a:off x="5311130" y="155163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4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6649920" y="3402481"/>
            <a:ext cx="716263" cy="315382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M24eG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PN28240K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6649920" y="367879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>
            <a:off x="5674767" y="1821432"/>
            <a:ext cx="975153" cy="1947361"/>
          </a:xfrm>
          <a:prstGeom prst="bentConnector3">
            <a:avLst>
              <a:gd name="adj1" fmla="val 6649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FB36A130-1217-4175-A97C-46B2E2EAA4BE}"/>
              </a:ext>
            </a:extLst>
          </p:cNvPr>
          <p:cNvSpPr/>
          <p:nvPr/>
        </p:nvSpPr>
        <p:spPr>
          <a:xfrm>
            <a:off x="7007103" y="6448308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5" name="正方形/長方形 164">
            <a:extLst>
              <a:ext uri="{FF2B5EF4-FFF2-40B4-BE49-F238E27FC236}">
                <a16:creationId xmlns:a16="http://schemas.microsoft.com/office/drawing/2014/main" id="{064BA2EB-DCC9-4EE3-9855-99A76D46E766}"/>
              </a:ext>
            </a:extLst>
          </p:cNvPr>
          <p:cNvSpPr/>
          <p:nvPr/>
        </p:nvSpPr>
        <p:spPr>
          <a:xfrm>
            <a:off x="6390572" y="557661"/>
            <a:ext cx="1076932" cy="2703870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18F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6390571" y="3317662"/>
            <a:ext cx="1076933" cy="3338670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56E9C54F-F7BA-4307-AEE6-F26A4A3D1174}"/>
              </a:ext>
            </a:extLst>
          </p:cNvPr>
          <p:cNvSpPr/>
          <p:nvPr/>
        </p:nvSpPr>
        <p:spPr>
          <a:xfrm>
            <a:off x="6647103" y="680281"/>
            <a:ext cx="716263" cy="253393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M24eG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PN28240K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C357D5EE-6D33-4EEA-841D-1583852F65F2}"/>
              </a:ext>
            </a:extLst>
          </p:cNvPr>
          <p:cNvSpPr/>
          <p:nvPr/>
        </p:nvSpPr>
        <p:spPr>
          <a:xfrm>
            <a:off x="6647103" y="155151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90" name="コネクタ: カギ線 89">
            <a:extLst>
              <a:ext uri="{FF2B5EF4-FFF2-40B4-BE49-F238E27FC236}">
                <a16:creationId xmlns:a16="http://schemas.microsoft.com/office/drawing/2014/main" id="{85DD3AE9-8114-48A2-BAB8-F2E87380632F}"/>
              </a:ext>
            </a:extLst>
          </p:cNvPr>
          <p:cNvCxnSpPr>
            <a:cxnSpLocks/>
            <a:stCxn id="150" idx="3"/>
            <a:endCxn id="88" idx="1"/>
          </p:cNvCxnSpPr>
          <p:nvPr/>
        </p:nvCxnSpPr>
        <p:spPr>
          <a:xfrm flipV="1">
            <a:off x="5671130" y="1641511"/>
            <a:ext cx="975973" cy="1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コネクタ: カギ線 227">
            <a:extLst>
              <a:ext uri="{FF2B5EF4-FFF2-40B4-BE49-F238E27FC236}">
                <a16:creationId xmlns:a16="http://schemas.microsoft.com/office/drawing/2014/main" id="{D7A65AB5-0B3F-48DD-8AAC-FB21377BAA3D}"/>
              </a:ext>
            </a:extLst>
          </p:cNvPr>
          <p:cNvCxnSpPr>
            <a:cxnSpLocks/>
            <a:stCxn id="155" idx="3"/>
            <a:endCxn id="290" idx="1"/>
          </p:cNvCxnSpPr>
          <p:nvPr/>
        </p:nvCxnSpPr>
        <p:spPr>
          <a:xfrm flipV="1">
            <a:off x="7367103" y="6500785"/>
            <a:ext cx="3576716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正方形/長方形 231">
            <a:extLst>
              <a:ext uri="{FF2B5EF4-FFF2-40B4-BE49-F238E27FC236}">
                <a16:creationId xmlns:a16="http://schemas.microsoft.com/office/drawing/2014/main" id="{BB0C2A10-7EAD-41D1-857E-C53CCDEAA935}"/>
              </a:ext>
            </a:extLst>
          </p:cNvPr>
          <p:cNvSpPr/>
          <p:nvPr/>
        </p:nvSpPr>
        <p:spPr>
          <a:xfrm>
            <a:off x="10627446" y="4504047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12F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33" name="正方形/長方形 232">
            <a:extLst>
              <a:ext uri="{FF2B5EF4-FFF2-40B4-BE49-F238E27FC236}">
                <a16:creationId xmlns:a16="http://schemas.microsoft.com/office/drawing/2014/main" id="{24633DB0-FC29-40AF-BDB3-AE4ACAB3F9E6}"/>
              </a:ext>
            </a:extLst>
          </p:cNvPr>
          <p:cNvSpPr/>
          <p:nvPr/>
        </p:nvSpPr>
        <p:spPr>
          <a:xfrm>
            <a:off x="10627446" y="4861557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11F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34" name="正方形/長方形 233">
            <a:extLst>
              <a:ext uri="{FF2B5EF4-FFF2-40B4-BE49-F238E27FC236}">
                <a16:creationId xmlns:a16="http://schemas.microsoft.com/office/drawing/2014/main" id="{467E1276-5A3A-4DDB-87C2-9878C1C1387A}"/>
              </a:ext>
            </a:extLst>
          </p:cNvPr>
          <p:cNvSpPr/>
          <p:nvPr/>
        </p:nvSpPr>
        <p:spPr>
          <a:xfrm>
            <a:off x="10627005" y="5221358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10F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35" name="正方形/長方形 234">
            <a:extLst>
              <a:ext uri="{FF2B5EF4-FFF2-40B4-BE49-F238E27FC236}">
                <a16:creationId xmlns:a16="http://schemas.microsoft.com/office/drawing/2014/main" id="{354A5C13-B2D3-43A9-A918-860DC67F4C7D}"/>
              </a:ext>
            </a:extLst>
          </p:cNvPr>
          <p:cNvSpPr/>
          <p:nvPr/>
        </p:nvSpPr>
        <p:spPr>
          <a:xfrm>
            <a:off x="10627226" y="5582021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8F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36" name="正方形/長方形 235">
            <a:extLst>
              <a:ext uri="{FF2B5EF4-FFF2-40B4-BE49-F238E27FC236}">
                <a16:creationId xmlns:a16="http://schemas.microsoft.com/office/drawing/2014/main" id="{36908A7C-2B53-4F04-B2E9-2D595154A081}"/>
              </a:ext>
            </a:extLst>
          </p:cNvPr>
          <p:cNvSpPr/>
          <p:nvPr/>
        </p:nvSpPr>
        <p:spPr>
          <a:xfrm>
            <a:off x="10627226" y="5940078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7F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37" name="正方形/長方形 236">
            <a:extLst>
              <a:ext uri="{FF2B5EF4-FFF2-40B4-BE49-F238E27FC236}">
                <a16:creationId xmlns:a16="http://schemas.microsoft.com/office/drawing/2014/main" id="{F0AEE419-0FE5-406A-8078-BCA7EE4E588F}"/>
              </a:ext>
            </a:extLst>
          </p:cNvPr>
          <p:cNvSpPr/>
          <p:nvPr/>
        </p:nvSpPr>
        <p:spPr>
          <a:xfrm>
            <a:off x="10627651" y="6298632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6F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57" name="正方形/長方形 256">
            <a:extLst>
              <a:ext uri="{FF2B5EF4-FFF2-40B4-BE49-F238E27FC236}">
                <a16:creationId xmlns:a16="http://schemas.microsoft.com/office/drawing/2014/main" id="{D58304D8-41B6-4CFC-9F2C-1CDCBEBFA28B}"/>
              </a:ext>
            </a:extLst>
          </p:cNvPr>
          <p:cNvSpPr/>
          <p:nvPr/>
        </p:nvSpPr>
        <p:spPr>
          <a:xfrm>
            <a:off x="10627446" y="2708884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17F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58" name="正方形/長方形 257">
            <a:extLst>
              <a:ext uri="{FF2B5EF4-FFF2-40B4-BE49-F238E27FC236}">
                <a16:creationId xmlns:a16="http://schemas.microsoft.com/office/drawing/2014/main" id="{2BF37FCD-BAB5-4438-9CAF-BE268BF8FF77}"/>
              </a:ext>
            </a:extLst>
          </p:cNvPr>
          <p:cNvSpPr/>
          <p:nvPr/>
        </p:nvSpPr>
        <p:spPr>
          <a:xfrm>
            <a:off x="10627005" y="3068685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16F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59" name="正方形/長方形 258">
            <a:extLst>
              <a:ext uri="{FF2B5EF4-FFF2-40B4-BE49-F238E27FC236}">
                <a16:creationId xmlns:a16="http://schemas.microsoft.com/office/drawing/2014/main" id="{B61985CA-7F14-46AA-8A46-7C89645FC835}"/>
              </a:ext>
            </a:extLst>
          </p:cNvPr>
          <p:cNvSpPr/>
          <p:nvPr/>
        </p:nvSpPr>
        <p:spPr>
          <a:xfrm>
            <a:off x="10627226" y="3429347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15F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60" name="正方形/長方形 259">
            <a:extLst>
              <a:ext uri="{FF2B5EF4-FFF2-40B4-BE49-F238E27FC236}">
                <a16:creationId xmlns:a16="http://schemas.microsoft.com/office/drawing/2014/main" id="{92B0EFBB-5A8F-489E-B2BB-52DCACDF8ABA}"/>
              </a:ext>
            </a:extLst>
          </p:cNvPr>
          <p:cNvSpPr/>
          <p:nvPr/>
        </p:nvSpPr>
        <p:spPr>
          <a:xfrm>
            <a:off x="10627226" y="3787405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14F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61" name="正方形/長方形 260">
            <a:extLst>
              <a:ext uri="{FF2B5EF4-FFF2-40B4-BE49-F238E27FC236}">
                <a16:creationId xmlns:a16="http://schemas.microsoft.com/office/drawing/2014/main" id="{87742190-D3E1-4FC8-8F3E-BD8DED9ECDE7}"/>
              </a:ext>
            </a:extLst>
          </p:cNvPr>
          <p:cNvSpPr/>
          <p:nvPr/>
        </p:nvSpPr>
        <p:spPr>
          <a:xfrm>
            <a:off x="10627651" y="4145959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13F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81" name="正方形/長方形 280">
            <a:extLst>
              <a:ext uri="{FF2B5EF4-FFF2-40B4-BE49-F238E27FC236}">
                <a16:creationId xmlns:a16="http://schemas.microsoft.com/office/drawing/2014/main" id="{793ED802-A5A2-46E8-BCB3-26BF8720DDBD}"/>
              </a:ext>
            </a:extLst>
          </p:cNvPr>
          <p:cNvSpPr/>
          <p:nvPr/>
        </p:nvSpPr>
        <p:spPr>
          <a:xfrm>
            <a:off x="10627225" y="557661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23F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BBA2FEDB-062D-4DAF-8DDE-162997B50860}"/>
              </a:ext>
            </a:extLst>
          </p:cNvPr>
          <p:cNvSpPr/>
          <p:nvPr/>
        </p:nvSpPr>
        <p:spPr>
          <a:xfrm>
            <a:off x="10627225" y="915171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22F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83" name="正方形/長方形 282">
            <a:extLst>
              <a:ext uri="{FF2B5EF4-FFF2-40B4-BE49-F238E27FC236}">
                <a16:creationId xmlns:a16="http://schemas.microsoft.com/office/drawing/2014/main" id="{70C22C29-066A-4FFE-A2C4-AE2642F499D7}"/>
              </a:ext>
            </a:extLst>
          </p:cNvPr>
          <p:cNvSpPr/>
          <p:nvPr/>
        </p:nvSpPr>
        <p:spPr>
          <a:xfrm>
            <a:off x="10626784" y="1274971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21F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34DE99DE-C7F7-40B9-940D-4A3BF6170305}"/>
              </a:ext>
            </a:extLst>
          </p:cNvPr>
          <p:cNvSpPr/>
          <p:nvPr/>
        </p:nvSpPr>
        <p:spPr>
          <a:xfrm>
            <a:off x="10627005" y="1635634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20F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85" name="正方形/長方形 284">
            <a:extLst>
              <a:ext uri="{FF2B5EF4-FFF2-40B4-BE49-F238E27FC236}">
                <a16:creationId xmlns:a16="http://schemas.microsoft.com/office/drawing/2014/main" id="{1E9D82C9-38BC-4175-8301-B3BFBE2A0075}"/>
              </a:ext>
            </a:extLst>
          </p:cNvPr>
          <p:cNvSpPr/>
          <p:nvPr/>
        </p:nvSpPr>
        <p:spPr>
          <a:xfrm>
            <a:off x="10627005" y="1993692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19F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D1FFDDD2-97C7-4B7C-8D39-7D6EB52C0773}"/>
              </a:ext>
            </a:extLst>
          </p:cNvPr>
          <p:cNvSpPr/>
          <p:nvPr/>
        </p:nvSpPr>
        <p:spPr>
          <a:xfrm>
            <a:off x="10943819" y="6410785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別紙①（</a:t>
            </a:r>
            <a:r>
              <a:rPr lang="en-US" altLang="ja-JP" sz="600" dirty="0">
                <a:solidFill>
                  <a:schemeClr val="tx1"/>
                </a:solidFill>
              </a:rPr>
              <a:t>3/15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91" name="正方形/長方形 290">
            <a:extLst>
              <a:ext uri="{FF2B5EF4-FFF2-40B4-BE49-F238E27FC236}">
                <a16:creationId xmlns:a16="http://schemas.microsoft.com/office/drawing/2014/main" id="{F26C4AB2-D891-40A2-B075-43BC83064854}"/>
              </a:ext>
            </a:extLst>
          </p:cNvPr>
          <p:cNvSpPr/>
          <p:nvPr/>
        </p:nvSpPr>
        <p:spPr>
          <a:xfrm>
            <a:off x="7003366" y="6337425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92" name="コネクタ: カギ線 291">
            <a:extLst>
              <a:ext uri="{FF2B5EF4-FFF2-40B4-BE49-F238E27FC236}">
                <a16:creationId xmlns:a16="http://schemas.microsoft.com/office/drawing/2014/main" id="{760CB784-3D9F-4876-A614-336D419BD7BD}"/>
              </a:ext>
            </a:extLst>
          </p:cNvPr>
          <p:cNvCxnSpPr>
            <a:cxnSpLocks/>
            <a:stCxn id="291" idx="3"/>
            <a:endCxn id="293" idx="1"/>
          </p:cNvCxnSpPr>
          <p:nvPr/>
        </p:nvCxnSpPr>
        <p:spPr>
          <a:xfrm flipV="1">
            <a:off x="7363366" y="6152843"/>
            <a:ext cx="3576716" cy="238582"/>
          </a:xfrm>
          <a:prstGeom prst="bentConnector3">
            <a:avLst>
              <a:gd name="adj1" fmla="val 8787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正方形/長方形 292">
            <a:extLst>
              <a:ext uri="{FF2B5EF4-FFF2-40B4-BE49-F238E27FC236}">
                <a16:creationId xmlns:a16="http://schemas.microsoft.com/office/drawing/2014/main" id="{7AD4C3E0-3D5A-44F9-9CE9-AFE8A15D8310}"/>
              </a:ext>
            </a:extLst>
          </p:cNvPr>
          <p:cNvSpPr/>
          <p:nvPr/>
        </p:nvSpPr>
        <p:spPr>
          <a:xfrm>
            <a:off x="10940082" y="6062843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別紙②（</a:t>
            </a:r>
            <a:r>
              <a:rPr lang="en-US" altLang="ja-JP" sz="600" dirty="0">
                <a:solidFill>
                  <a:schemeClr val="tx1"/>
                </a:solidFill>
              </a:rPr>
              <a:t>4/15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94" name="正方形/長方形 293">
            <a:extLst>
              <a:ext uri="{FF2B5EF4-FFF2-40B4-BE49-F238E27FC236}">
                <a16:creationId xmlns:a16="http://schemas.microsoft.com/office/drawing/2014/main" id="{CE6D758A-8928-4ED4-B2D9-DE9787680FFE}"/>
              </a:ext>
            </a:extLst>
          </p:cNvPr>
          <p:cNvSpPr/>
          <p:nvPr/>
        </p:nvSpPr>
        <p:spPr>
          <a:xfrm>
            <a:off x="7003366" y="6227743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95" name="コネクタ: カギ線 294">
            <a:extLst>
              <a:ext uri="{FF2B5EF4-FFF2-40B4-BE49-F238E27FC236}">
                <a16:creationId xmlns:a16="http://schemas.microsoft.com/office/drawing/2014/main" id="{5A7AAB48-FF1E-44AB-BEAD-151FBA71B2A8}"/>
              </a:ext>
            </a:extLst>
          </p:cNvPr>
          <p:cNvCxnSpPr>
            <a:cxnSpLocks/>
            <a:stCxn id="294" idx="3"/>
            <a:endCxn id="296" idx="1"/>
          </p:cNvCxnSpPr>
          <p:nvPr/>
        </p:nvCxnSpPr>
        <p:spPr>
          <a:xfrm flipV="1">
            <a:off x="7363366" y="5780702"/>
            <a:ext cx="3576716" cy="501041"/>
          </a:xfrm>
          <a:prstGeom prst="bentConnector3">
            <a:avLst>
              <a:gd name="adj1" fmla="val 8444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14F2839D-3A88-431D-A046-3DEA489D1A4C}"/>
              </a:ext>
            </a:extLst>
          </p:cNvPr>
          <p:cNvSpPr/>
          <p:nvPr/>
        </p:nvSpPr>
        <p:spPr>
          <a:xfrm>
            <a:off x="10940082" y="5690702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別紙③（</a:t>
            </a:r>
            <a:r>
              <a:rPr lang="en-US" altLang="ja-JP" sz="600" dirty="0">
                <a:solidFill>
                  <a:schemeClr val="tx1"/>
                </a:solidFill>
              </a:rPr>
              <a:t>5/15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97" name="正方形/長方形 296">
            <a:extLst>
              <a:ext uri="{FF2B5EF4-FFF2-40B4-BE49-F238E27FC236}">
                <a16:creationId xmlns:a16="http://schemas.microsoft.com/office/drawing/2014/main" id="{F497FA1E-2431-4CC2-B574-295A5A5A0181}"/>
              </a:ext>
            </a:extLst>
          </p:cNvPr>
          <p:cNvSpPr/>
          <p:nvPr/>
        </p:nvSpPr>
        <p:spPr>
          <a:xfrm>
            <a:off x="7003729" y="6121092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98" name="コネクタ: カギ線 297">
            <a:extLst>
              <a:ext uri="{FF2B5EF4-FFF2-40B4-BE49-F238E27FC236}">
                <a16:creationId xmlns:a16="http://schemas.microsoft.com/office/drawing/2014/main" id="{727201DE-19BA-4AFA-A832-0BC2C195B180}"/>
              </a:ext>
            </a:extLst>
          </p:cNvPr>
          <p:cNvCxnSpPr>
            <a:cxnSpLocks/>
            <a:stCxn id="297" idx="3"/>
            <a:endCxn id="299" idx="1"/>
          </p:cNvCxnSpPr>
          <p:nvPr/>
        </p:nvCxnSpPr>
        <p:spPr>
          <a:xfrm flipV="1">
            <a:off x="7363729" y="5432760"/>
            <a:ext cx="3576716" cy="742332"/>
          </a:xfrm>
          <a:prstGeom prst="bentConnector3">
            <a:avLst>
              <a:gd name="adj1" fmla="val 8124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9" name="正方形/長方形 298">
            <a:extLst>
              <a:ext uri="{FF2B5EF4-FFF2-40B4-BE49-F238E27FC236}">
                <a16:creationId xmlns:a16="http://schemas.microsoft.com/office/drawing/2014/main" id="{0011A14F-DDC7-4E4B-9E07-ECB290C3032F}"/>
              </a:ext>
            </a:extLst>
          </p:cNvPr>
          <p:cNvSpPr/>
          <p:nvPr/>
        </p:nvSpPr>
        <p:spPr>
          <a:xfrm>
            <a:off x="10940445" y="5342760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別紙⑤（</a:t>
            </a:r>
            <a:r>
              <a:rPr lang="en-US" altLang="ja-JP" sz="600" dirty="0">
                <a:solidFill>
                  <a:schemeClr val="tx1"/>
                </a:solidFill>
              </a:rPr>
              <a:t>7/15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00" name="正方形/長方形 299">
            <a:extLst>
              <a:ext uri="{FF2B5EF4-FFF2-40B4-BE49-F238E27FC236}">
                <a16:creationId xmlns:a16="http://schemas.microsoft.com/office/drawing/2014/main" id="{264089D2-A9F1-4257-BF7B-F60B208144A4}"/>
              </a:ext>
            </a:extLst>
          </p:cNvPr>
          <p:cNvSpPr/>
          <p:nvPr/>
        </p:nvSpPr>
        <p:spPr>
          <a:xfrm>
            <a:off x="7003366" y="6013318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01" name="コネクタ: カギ線 300">
            <a:extLst>
              <a:ext uri="{FF2B5EF4-FFF2-40B4-BE49-F238E27FC236}">
                <a16:creationId xmlns:a16="http://schemas.microsoft.com/office/drawing/2014/main" id="{F677014F-51B5-44B9-827E-4B3F44A705F7}"/>
              </a:ext>
            </a:extLst>
          </p:cNvPr>
          <p:cNvCxnSpPr>
            <a:cxnSpLocks/>
            <a:stCxn id="300" idx="3"/>
            <a:endCxn id="302" idx="1"/>
          </p:cNvCxnSpPr>
          <p:nvPr/>
        </p:nvCxnSpPr>
        <p:spPr>
          <a:xfrm flipV="1">
            <a:off x="7363366" y="5070994"/>
            <a:ext cx="3576716" cy="996324"/>
          </a:xfrm>
          <a:prstGeom prst="bentConnector3">
            <a:avLst>
              <a:gd name="adj1" fmla="val 7781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正方形/長方形 301">
            <a:extLst>
              <a:ext uri="{FF2B5EF4-FFF2-40B4-BE49-F238E27FC236}">
                <a16:creationId xmlns:a16="http://schemas.microsoft.com/office/drawing/2014/main" id="{81F7F672-DB27-4F47-900B-C52090095624}"/>
              </a:ext>
            </a:extLst>
          </p:cNvPr>
          <p:cNvSpPr/>
          <p:nvPr/>
        </p:nvSpPr>
        <p:spPr>
          <a:xfrm>
            <a:off x="10940082" y="4980994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別紙⑥（</a:t>
            </a:r>
            <a:r>
              <a:rPr lang="en-US" altLang="ja-JP" sz="600" dirty="0">
                <a:solidFill>
                  <a:schemeClr val="tx1"/>
                </a:solidFill>
              </a:rPr>
              <a:t>7/15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03" name="正方形/長方形 302">
            <a:extLst>
              <a:ext uri="{FF2B5EF4-FFF2-40B4-BE49-F238E27FC236}">
                <a16:creationId xmlns:a16="http://schemas.microsoft.com/office/drawing/2014/main" id="{BE9D4546-DB4D-4EEF-83A8-FD0C2CB4E92C}"/>
              </a:ext>
            </a:extLst>
          </p:cNvPr>
          <p:cNvSpPr/>
          <p:nvPr/>
        </p:nvSpPr>
        <p:spPr>
          <a:xfrm>
            <a:off x="7003729" y="5902437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04" name="コネクタ: カギ線 303">
            <a:extLst>
              <a:ext uri="{FF2B5EF4-FFF2-40B4-BE49-F238E27FC236}">
                <a16:creationId xmlns:a16="http://schemas.microsoft.com/office/drawing/2014/main" id="{7A7DD840-3F8C-4FAA-A1EC-E12AA62F2A06}"/>
              </a:ext>
            </a:extLst>
          </p:cNvPr>
          <p:cNvCxnSpPr>
            <a:cxnSpLocks/>
            <a:stCxn id="303" idx="3"/>
            <a:endCxn id="305" idx="1"/>
          </p:cNvCxnSpPr>
          <p:nvPr/>
        </p:nvCxnSpPr>
        <p:spPr>
          <a:xfrm flipV="1">
            <a:off x="7363729" y="4723052"/>
            <a:ext cx="3576716" cy="1233385"/>
          </a:xfrm>
          <a:prstGeom prst="bentConnector3">
            <a:avLst>
              <a:gd name="adj1" fmla="val 7438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正方形/長方形 304">
            <a:extLst>
              <a:ext uri="{FF2B5EF4-FFF2-40B4-BE49-F238E27FC236}">
                <a16:creationId xmlns:a16="http://schemas.microsoft.com/office/drawing/2014/main" id="{BC8DB49D-E6B9-49C3-94D7-A5D443272180}"/>
              </a:ext>
            </a:extLst>
          </p:cNvPr>
          <p:cNvSpPr/>
          <p:nvPr/>
        </p:nvSpPr>
        <p:spPr>
          <a:xfrm>
            <a:off x="10940445" y="4633052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別紙⑦（</a:t>
            </a:r>
            <a:r>
              <a:rPr lang="en-US" altLang="ja-JP" sz="600" dirty="0">
                <a:solidFill>
                  <a:schemeClr val="tx1"/>
                </a:solidFill>
              </a:rPr>
              <a:t>8/15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09" name="正方形/長方形 308">
            <a:extLst>
              <a:ext uri="{FF2B5EF4-FFF2-40B4-BE49-F238E27FC236}">
                <a16:creationId xmlns:a16="http://schemas.microsoft.com/office/drawing/2014/main" id="{D891CDEC-E33A-4686-B01A-566C9FBE06E1}"/>
              </a:ext>
            </a:extLst>
          </p:cNvPr>
          <p:cNvSpPr/>
          <p:nvPr/>
        </p:nvSpPr>
        <p:spPr>
          <a:xfrm>
            <a:off x="7003003" y="1387884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10" name="コネクタ: カギ線 309">
            <a:extLst>
              <a:ext uri="{FF2B5EF4-FFF2-40B4-BE49-F238E27FC236}">
                <a16:creationId xmlns:a16="http://schemas.microsoft.com/office/drawing/2014/main" id="{944D113A-8EFD-458B-8EBB-FEF5FC2078AE}"/>
              </a:ext>
            </a:extLst>
          </p:cNvPr>
          <p:cNvCxnSpPr>
            <a:cxnSpLocks/>
            <a:stCxn id="309" idx="3"/>
            <a:endCxn id="311" idx="1"/>
          </p:cNvCxnSpPr>
          <p:nvPr/>
        </p:nvCxnSpPr>
        <p:spPr>
          <a:xfrm>
            <a:off x="7363003" y="1441884"/>
            <a:ext cx="3576716" cy="758188"/>
          </a:xfrm>
          <a:prstGeom prst="bentConnector3">
            <a:avLst>
              <a:gd name="adj1" fmla="val 8314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1" name="正方形/長方形 310">
            <a:extLst>
              <a:ext uri="{FF2B5EF4-FFF2-40B4-BE49-F238E27FC236}">
                <a16:creationId xmlns:a16="http://schemas.microsoft.com/office/drawing/2014/main" id="{2A1D62D3-4C5B-4383-B3DA-E43C374B0384}"/>
              </a:ext>
            </a:extLst>
          </p:cNvPr>
          <p:cNvSpPr/>
          <p:nvPr/>
        </p:nvSpPr>
        <p:spPr>
          <a:xfrm>
            <a:off x="10939719" y="2110072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別紙⑬（</a:t>
            </a:r>
            <a:r>
              <a:rPr lang="en-US" altLang="ja-JP" sz="600" dirty="0">
                <a:solidFill>
                  <a:schemeClr val="tx1"/>
                </a:solidFill>
              </a:rPr>
              <a:t>13/15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2" name="正方形/長方形 311">
            <a:extLst>
              <a:ext uri="{FF2B5EF4-FFF2-40B4-BE49-F238E27FC236}">
                <a16:creationId xmlns:a16="http://schemas.microsoft.com/office/drawing/2014/main" id="{BFC513A3-742D-403E-A165-A704445EEAA5}"/>
              </a:ext>
            </a:extLst>
          </p:cNvPr>
          <p:cNvSpPr/>
          <p:nvPr/>
        </p:nvSpPr>
        <p:spPr>
          <a:xfrm>
            <a:off x="7003003" y="1278158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13" name="コネクタ: カギ線 312">
            <a:extLst>
              <a:ext uri="{FF2B5EF4-FFF2-40B4-BE49-F238E27FC236}">
                <a16:creationId xmlns:a16="http://schemas.microsoft.com/office/drawing/2014/main" id="{1A292506-845F-459F-AF50-B9C0DD7B2645}"/>
              </a:ext>
            </a:extLst>
          </p:cNvPr>
          <p:cNvCxnSpPr>
            <a:cxnSpLocks/>
            <a:stCxn id="312" idx="3"/>
            <a:endCxn id="314" idx="1"/>
          </p:cNvCxnSpPr>
          <p:nvPr/>
        </p:nvCxnSpPr>
        <p:spPr>
          <a:xfrm>
            <a:off x="7363003" y="1332158"/>
            <a:ext cx="3576716" cy="495773"/>
          </a:xfrm>
          <a:prstGeom prst="bentConnector3">
            <a:avLst>
              <a:gd name="adj1" fmla="val 8586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4" name="正方形/長方形 313">
            <a:extLst>
              <a:ext uri="{FF2B5EF4-FFF2-40B4-BE49-F238E27FC236}">
                <a16:creationId xmlns:a16="http://schemas.microsoft.com/office/drawing/2014/main" id="{4FE115AC-C4DA-44B0-B7F8-9F43C14477C0}"/>
              </a:ext>
            </a:extLst>
          </p:cNvPr>
          <p:cNvSpPr/>
          <p:nvPr/>
        </p:nvSpPr>
        <p:spPr>
          <a:xfrm>
            <a:off x="10939719" y="1737931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別紙⑭（</a:t>
            </a:r>
            <a:r>
              <a:rPr lang="en-US" altLang="ja-JP" sz="600" dirty="0">
                <a:solidFill>
                  <a:schemeClr val="tx1"/>
                </a:solidFill>
              </a:rPr>
              <a:t>14/15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5" name="正方形/長方形 314">
            <a:extLst>
              <a:ext uri="{FF2B5EF4-FFF2-40B4-BE49-F238E27FC236}">
                <a16:creationId xmlns:a16="http://schemas.microsoft.com/office/drawing/2014/main" id="{D8313D2C-8E68-46CF-B856-EB48FC2DB54A}"/>
              </a:ext>
            </a:extLst>
          </p:cNvPr>
          <p:cNvSpPr/>
          <p:nvPr/>
        </p:nvSpPr>
        <p:spPr>
          <a:xfrm>
            <a:off x="7003366" y="1172129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16" name="コネクタ: カギ線 315">
            <a:extLst>
              <a:ext uri="{FF2B5EF4-FFF2-40B4-BE49-F238E27FC236}">
                <a16:creationId xmlns:a16="http://schemas.microsoft.com/office/drawing/2014/main" id="{701610B5-317D-47E2-ACEF-D520537CF736}"/>
              </a:ext>
            </a:extLst>
          </p:cNvPr>
          <p:cNvCxnSpPr>
            <a:cxnSpLocks/>
            <a:stCxn id="315" idx="3"/>
            <a:endCxn id="317" idx="1"/>
          </p:cNvCxnSpPr>
          <p:nvPr/>
        </p:nvCxnSpPr>
        <p:spPr>
          <a:xfrm>
            <a:off x="7363366" y="1226129"/>
            <a:ext cx="3576716" cy="253860"/>
          </a:xfrm>
          <a:prstGeom prst="bentConnector3">
            <a:avLst>
              <a:gd name="adj1" fmla="val 8822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正方形/長方形 316">
            <a:extLst>
              <a:ext uri="{FF2B5EF4-FFF2-40B4-BE49-F238E27FC236}">
                <a16:creationId xmlns:a16="http://schemas.microsoft.com/office/drawing/2014/main" id="{59BC9C60-271B-411D-B358-2C486DE43EAF}"/>
              </a:ext>
            </a:extLst>
          </p:cNvPr>
          <p:cNvSpPr/>
          <p:nvPr/>
        </p:nvSpPr>
        <p:spPr>
          <a:xfrm>
            <a:off x="10940082" y="1389989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別紙⑮（</a:t>
            </a:r>
            <a:r>
              <a:rPr lang="en-US" altLang="ja-JP" sz="600" dirty="0">
                <a:solidFill>
                  <a:schemeClr val="tx1"/>
                </a:solidFill>
              </a:rPr>
              <a:t>14/15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8" name="正方形/長方形 317">
            <a:extLst>
              <a:ext uri="{FF2B5EF4-FFF2-40B4-BE49-F238E27FC236}">
                <a16:creationId xmlns:a16="http://schemas.microsoft.com/office/drawing/2014/main" id="{F7DBE82E-5BF1-4252-942C-E58DBA95FD86}"/>
              </a:ext>
            </a:extLst>
          </p:cNvPr>
          <p:cNvSpPr/>
          <p:nvPr/>
        </p:nvSpPr>
        <p:spPr>
          <a:xfrm>
            <a:off x="7003003" y="1064577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19" name="コネクタ: カギ線 318">
            <a:extLst>
              <a:ext uri="{FF2B5EF4-FFF2-40B4-BE49-F238E27FC236}">
                <a16:creationId xmlns:a16="http://schemas.microsoft.com/office/drawing/2014/main" id="{3993B7A7-A47E-426F-9160-081155DE7B9E}"/>
              </a:ext>
            </a:extLst>
          </p:cNvPr>
          <p:cNvCxnSpPr>
            <a:cxnSpLocks/>
            <a:stCxn id="318" idx="3"/>
            <a:endCxn id="320" idx="1"/>
          </p:cNvCxnSpPr>
          <p:nvPr/>
        </p:nvCxnSpPr>
        <p:spPr>
          <a:xfrm flipV="1">
            <a:off x="7363003" y="1118223"/>
            <a:ext cx="3576716" cy="35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0" name="正方形/長方形 319">
            <a:extLst>
              <a:ext uri="{FF2B5EF4-FFF2-40B4-BE49-F238E27FC236}">
                <a16:creationId xmlns:a16="http://schemas.microsoft.com/office/drawing/2014/main" id="{01E5FAF0-E050-4581-985F-5508E4840340}"/>
              </a:ext>
            </a:extLst>
          </p:cNvPr>
          <p:cNvSpPr/>
          <p:nvPr/>
        </p:nvSpPr>
        <p:spPr>
          <a:xfrm>
            <a:off x="10939719" y="1028223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別紙⑯（</a:t>
            </a:r>
            <a:r>
              <a:rPr lang="en-US" altLang="ja-JP" sz="600" dirty="0">
                <a:solidFill>
                  <a:schemeClr val="tx1"/>
                </a:solidFill>
              </a:rPr>
              <a:t>15/15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21" name="正方形/長方形 320">
            <a:extLst>
              <a:ext uri="{FF2B5EF4-FFF2-40B4-BE49-F238E27FC236}">
                <a16:creationId xmlns:a16="http://schemas.microsoft.com/office/drawing/2014/main" id="{C5644D13-352E-4617-BE8C-F50CC1D0AB42}"/>
              </a:ext>
            </a:extLst>
          </p:cNvPr>
          <p:cNvSpPr/>
          <p:nvPr/>
        </p:nvSpPr>
        <p:spPr>
          <a:xfrm>
            <a:off x="7003366" y="958542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2" name="コネクタ: カギ線 321">
            <a:extLst>
              <a:ext uri="{FF2B5EF4-FFF2-40B4-BE49-F238E27FC236}">
                <a16:creationId xmlns:a16="http://schemas.microsoft.com/office/drawing/2014/main" id="{10206330-01B0-49EB-9B99-6A62FFEADA81}"/>
              </a:ext>
            </a:extLst>
          </p:cNvPr>
          <p:cNvCxnSpPr>
            <a:cxnSpLocks/>
            <a:stCxn id="321" idx="3"/>
            <a:endCxn id="323" idx="1"/>
          </p:cNvCxnSpPr>
          <p:nvPr/>
        </p:nvCxnSpPr>
        <p:spPr>
          <a:xfrm flipV="1">
            <a:off x="7363366" y="770281"/>
            <a:ext cx="3576716" cy="242261"/>
          </a:xfrm>
          <a:prstGeom prst="bentConnector3">
            <a:avLst>
              <a:gd name="adj1" fmla="val 8799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正方形/長方形 322">
            <a:extLst>
              <a:ext uri="{FF2B5EF4-FFF2-40B4-BE49-F238E27FC236}">
                <a16:creationId xmlns:a16="http://schemas.microsoft.com/office/drawing/2014/main" id="{2D3B6A84-12B8-4A09-BD9D-CBCD32D23D5B}"/>
              </a:ext>
            </a:extLst>
          </p:cNvPr>
          <p:cNvSpPr/>
          <p:nvPr/>
        </p:nvSpPr>
        <p:spPr>
          <a:xfrm>
            <a:off x="10940082" y="680281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別紙⑰（</a:t>
            </a:r>
            <a:r>
              <a:rPr lang="en-US" altLang="ja-JP" sz="600" dirty="0">
                <a:solidFill>
                  <a:schemeClr val="tx1"/>
                </a:solidFill>
              </a:rPr>
              <a:t>15/15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24" name="正方形/長方形 323">
            <a:extLst>
              <a:ext uri="{FF2B5EF4-FFF2-40B4-BE49-F238E27FC236}">
                <a16:creationId xmlns:a16="http://schemas.microsoft.com/office/drawing/2014/main" id="{DF729338-7D16-465B-BAAB-27EDB501F438}"/>
              </a:ext>
            </a:extLst>
          </p:cNvPr>
          <p:cNvSpPr/>
          <p:nvPr/>
        </p:nvSpPr>
        <p:spPr>
          <a:xfrm>
            <a:off x="7003003" y="1605950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5" name="コネクタ: カギ線 324">
            <a:extLst>
              <a:ext uri="{FF2B5EF4-FFF2-40B4-BE49-F238E27FC236}">
                <a16:creationId xmlns:a16="http://schemas.microsoft.com/office/drawing/2014/main" id="{A7A0253D-49D8-49AA-B8F8-37AB7048B49B}"/>
              </a:ext>
            </a:extLst>
          </p:cNvPr>
          <p:cNvCxnSpPr>
            <a:cxnSpLocks/>
            <a:stCxn id="324" idx="3"/>
            <a:endCxn id="326" idx="1"/>
          </p:cNvCxnSpPr>
          <p:nvPr/>
        </p:nvCxnSpPr>
        <p:spPr>
          <a:xfrm>
            <a:off x="7363003" y="1659950"/>
            <a:ext cx="3576716" cy="1262554"/>
          </a:xfrm>
          <a:prstGeom prst="bentConnector3">
            <a:avLst>
              <a:gd name="adj1" fmla="val 7698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D460673B-2BD6-4C71-A645-1C7761DDA387}"/>
              </a:ext>
            </a:extLst>
          </p:cNvPr>
          <p:cNvSpPr/>
          <p:nvPr/>
        </p:nvSpPr>
        <p:spPr>
          <a:xfrm>
            <a:off x="10939719" y="2832504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別紙⑫（</a:t>
            </a:r>
            <a:r>
              <a:rPr lang="en-US" altLang="ja-JP" sz="600" dirty="0">
                <a:solidFill>
                  <a:schemeClr val="tx1"/>
                </a:solidFill>
              </a:rPr>
              <a:t>13/15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27" name="正方形/長方形 326">
            <a:extLst>
              <a:ext uri="{FF2B5EF4-FFF2-40B4-BE49-F238E27FC236}">
                <a16:creationId xmlns:a16="http://schemas.microsoft.com/office/drawing/2014/main" id="{2EB4EA08-7F6F-4DE3-88D6-B1DB45F9875D}"/>
              </a:ext>
            </a:extLst>
          </p:cNvPr>
          <p:cNvSpPr/>
          <p:nvPr/>
        </p:nvSpPr>
        <p:spPr>
          <a:xfrm>
            <a:off x="7004858" y="1713606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8" name="コネクタ: カギ線 327">
            <a:extLst>
              <a:ext uri="{FF2B5EF4-FFF2-40B4-BE49-F238E27FC236}">
                <a16:creationId xmlns:a16="http://schemas.microsoft.com/office/drawing/2014/main" id="{24C5487B-D9C1-45C0-BEEF-213555141513}"/>
              </a:ext>
            </a:extLst>
          </p:cNvPr>
          <p:cNvCxnSpPr>
            <a:cxnSpLocks/>
            <a:stCxn id="327" idx="3"/>
            <a:endCxn id="329" idx="1"/>
          </p:cNvCxnSpPr>
          <p:nvPr/>
        </p:nvCxnSpPr>
        <p:spPr>
          <a:xfrm>
            <a:off x="7364858" y="1767606"/>
            <a:ext cx="3576716" cy="1504478"/>
          </a:xfrm>
          <a:prstGeom prst="bentConnector3">
            <a:avLst>
              <a:gd name="adj1" fmla="val 7367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9" name="正方形/長方形 328">
            <a:extLst>
              <a:ext uri="{FF2B5EF4-FFF2-40B4-BE49-F238E27FC236}">
                <a16:creationId xmlns:a16="http://schemas.microsoft.com/office/drawing/2014/main" id="{B3E4F62D-F071-48A1-B1AC-F7A4CB2CCBFF}"/>
              </a:ext>
            </a:extLst>
          </p:cNvPr>
          <p:cNvSpPr/>
          <p:nvPr/>
        </p:nvSpPr>
        <p:spPr>
          <a:xfrm>
            <a:off x="10941574" y="3182084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別紙⑪（</a:t>
            </a:r>
            <a:r>
              <a:rPr lang="en-US" altLang="ja-JP" sz="600" dirty="0">
                <a:solidFill>
                  <a:schemeClr val="tx1"/>
                </a:solidFill>
              </a:rPr>
              <a:t>12/15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30" name="正方形/長方形 329">
            <a:extLst>
              <a:ext uri="{FF2B5EF4-FFF2-40B4-BE49-F238E27FC236}">
                <a16:creationId xmlns:a16="http://schemas.microsoft.com/office/drawing/2014/main" id="{8FCF7FA5-D137-4B7D-A395-F07F057047A0}"/>
              </a:ext>
            </a:extLst>
          </p:cNvPr>
          <p:cNvSpPr/>
          <p:nvPr/>
        </p:nvSpPr>
        <p:spPr>
          <a:xfrm>
            <a:off x="7005017" y="1819846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31" name="コネクタ: カギ線 330">
            <a:extLst>
              <a:ext uri="{FF2B5EF4-FFF2-40B4-BE49-F238E27FC236}">
                <a16:creationId xmlns:a16="http://schemas.microsoft.com/office/drawing/2014/main" id="{F0130E3A-D53C-4B15-A78A-C4389D222345}"/>
              </a:ext>
            </a:extLst>
          </p:cNvPr>
          <p:cNvCxnSpPr>
            <a:cxnSpLocks/>
            <a:stCxn id="330" idx="3"/>
            <a:endCxn id="332" idx="1"/>
          </p:cNvCxnSpPr>
          <p:nvPr/>
        </p:nvCxnSpPr>
        <p:spPr>
          <a:xfrm>
            <a:off x="7365017" y="1873846"/>
            <a:ext cx="3576716" cy="1729982"/>
          </a:xfrm>
          <a:prstGeom prst="bentConnector3">
            <a:avLst>
              <a:gd name="adj1" fmla="val 7012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2" name="正方形/長方形 331">
            <a:extLst>
              <a:ext uri="{FF2B5EF4-FFF2-40B4-BE49-F238E27FC236}">
                <a16:creationId xmlns:a16="http://schemas.microsoft.com/office/drawing/2014/main" id="{43C1DDD6-491C-4D47-9553-7CB8A2A84E02}"/>
              </a:ext>
            </a:extLst>
          </p:cNvPr>
          <p:cNvSpPr/>
          <p:nvPr/>
        </p:nvSpPr>
        <p:spPr>
          <a:xfrm>
            <a:off x="10941733" y="3513828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別紙⑩（</a:t>
            </a:r>
            <a:r>
              <a:rPr lang="en-US" altLang="ja-JP" sz="600" dirty="0">
                <a:solidFill>
                  <a:schemeClr val="tx1"/>
                </a:solidFill>
              </a:rPr>
              <a:t>11/15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33" name="正方形/長方形 332">
            <a:extLst>
              <a:ext uri="{FF2B5EF4-FFF2-40B4-BE49-F238E27FC236}">
                <a16:creationId xmlns:a16="http://schemas.microsoft.com/office/drawing/2014/main" id="{575D6205-F958-47EB-ABEA-181C7EBC49D1}"/>
              </a:ext>
            </a:extLst>
          </p:cNvPr>
          <p:cNvSpPr/>
          <p:nvPr/>
        </p:nvSpPr>
        <p:spPr>
          <a:xfrm>
            <a:off x="7005820" y="1929195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34" name="コネクタ: カギ線 333">
            <a:extLst>
              <a:ext uri="{FF2B5EF4-FFF2-40B4-BE49-F238E27FC236}">
                <a16:creationId xmlns:a16="http://schemas.microsoft.com/office/drawing/2014/main" id="{080CA2B5-7F56-4725-9814-984537BBEDC8}"/>
              </a:ext>
            </a:extLst>
          </p:cNvPr>
          <p:cNvCxnSpPr>
            <a:cxnSpLocks/>
            <a:stCxn id="333" idx="3"/>
            <a:endCxn id="335" idx="1"/>
          </p:cNvCxnSpPr>
          <p:nvPr/>
        </p:nvCxnSpPr>
        <p:spPr>
          <a:xfrm>
            <a:off x="7365820" y="1983195"/>
            <a:ext cx="3576716" cy="2029309"/>
          </a:xfrm>
          <a:prstGeom prst="bentConnector3">
            <a:avLst>
              <a:gd name="adj1" fmla="val 6621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5" name="正方形/長方形 334">
            <a:extLst>
              <a:ext uri="{FF2B5EF4-FFF2-40B4-BE49-F238E27FC236}">
                <a16:creationId xmlns:a16="http://schemas.microsoft.com/office/drawing/2014/main" id="{E2CDE9FF-6CD1-44C8-A2F2-08B0916C3B91}"/>
              </a:ext>
            </a:extLst>
          </p:cNvPr>
          <p:cNvSpPr/>
          <p:nvPr/>
        </p:nvSpPr>
        <p:spPr>
          <a:xfrm>
            <a:off x="10942536" y="3922504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別紙⑨（</a:t>
            </a:r>
            <a:r>
              <a:rPr lang="en-US" altLang="ja-JP" sz="600" dirty="0">
                <a:solidFill>
                  <a:schemeClr val="tx1"/>
                </a:solidFill>
              </a:rPr>
              <a:t>10/15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36" name="正方形/長方形 335">
            <a:extLst>
              <a:ext uri="{FF2B5EF4-FFF2-40B4-BE49-F238E27FC236}">
                <a16:creationId xmlns:a16="http://schemas.microsoft.com/office/drawing/2014/main" id="{F6EBF359-73EA-4568-BF1B-4F4AFE6BDDEF}"/>
              </a:ext>
            </a:extLst>
          </p:cNvPr>
          <p:cNvSpPr/>
          <p:nvPr/>
        </p:nvSpPr>
        <p:spPr>
          <a:xfrm>
            <a:off x="7005979" y="2039535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37" name="コネクタ: カギ線 336">
            <a:extLst>
              <a:ext uri="{FF2B5EF4-FFF2-40B4-BE49-F238E27FC236}">
                <a16:creationId xmlns:a16="http://schemas.microsoft.com/office/drawing/2014/main" id="{AB48B1BF-A370-424F-94AC-0FF5AB8C380A}"/>
              </a:ext>
            </a:extLst>
          </p:cNvPr>
          <p:cNvCxnSpPr>
            <a:cxnSpLocks/>
            <a:stCxn id="336" idx="3"/>
            <a:endCxn id="338" idx="1"/>
          </p:cNvCxnSpPr>
          <p:nvPr/>
        </p:nvCxnSpPr>
        <p:spPr>
          <a:xfrm>
            <a:off x="7365979" y="2093535"/>
            <a:ext cx="3576716" cy="2250713"/>
          </a:xfrm>
          <a:prstGeom prst="bentConnector3">
            <a:avLst>
              <a:gd name="adj1" fmla="val 6219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正方形/長方形 337">
            <a:extLst>
              <a:ext uri="{FF2B5EF4-FFF2-40B4-BE49-F238E27FC236}">
                <a16:creationId xmlns:a16="http://schemas.microsoft.com/office/drawing/2014/main" id="{16E058C7-BFE1-4AB2-B4CB-C9801000F6CF}"/>
              </a:ext>
            </a:extLst>
          </p:cNvPr>
          <p:cNvSpPr/>
          <p:nvPr/>
        </p:nvSpPr>
        <p:spPr>
          <a:xfrm>
            <a:off x="10942695" y="4254248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別紙⑧（</a:t>
            </a:r>
            <a:r>
              <a:rPr lang="en-US" altLang="ja-JP" sz="600" dirty="0">
                <a:solidFill>
                  <a:schemeClr val="tx1"/>
                </a:solidFill>
              </a:rPr>
              <a:t>9/15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39" name="正方形/長方形 338">
            <a:extLst>
              <a:ext uri="{FF2B5EF4-FFF2-40B4-BE49-F238E27FC236}">
                <a16:creationId xmlns:a16="http://schemas.microsoft.com/office/drawing/2014/main" id="{23B3849A-A04D-46AF-841F-6D13523A3816}"/>
              </a:ext>
            </a:extLst>
          </p:cNvPr>
          <p:cNvSpPr/>
          <p:nvPr/>
        </p:nvSpPr>
        <p:spPr>
          <a:xfrm>
            <a:off x="7004127" y="2573443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0" name="正方形/長方形 339">
            <a:extLst>
              <a:ext uri="{FF2B5EF4-FFF2-40B4-BE49-F238E27FC236}">
                <a16:creationId xmlns:a16="http://schemas.microsoft.com/office/drawing/2014/main" id="{2996D154-CA82-4BFD-8750-618A0B98104B}"/>
              </a:ext>
            </a:extLst>
          </p:cNvPr>
          <p:cNvSpPr/>
          <p:nvPr/>
        </p:nvSpPr>
        <p:spPr>
          <a:xfrm>
            <a:off x="7004490" y="2467412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1" name="正方形/長方形 340">
            <a:extLst>
              <a:ext uri="{FF2B5EF4-FFF2-40B4-BE49-F238E27FC236}">
                <a16:creationId xmlns:a16="http://schemas.microsoft.com/office/drawing/2014/main" id="{43969EDC-CF1C-4126-9D58-72FA70350768}"/>
              </a:ext>
            </a:extLst>
          </p:cNvPr>
          <p:cNvSpPr/>
          <p:nvPr/>
        </p:nvSpPr>
        <p:spPr>
          <a:xfrm>
            <a:off x="7004490" y="2361786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2" name="正方形/長方形 341">
            <a:extLst>
              <a:ext uri="{FF2B5EF4-FFF2-40B4-BE49-F238E27FC236}">
                <a16:creationId xmlns:a16="http://schemas.microsoft.com/office/drawing/2014/main" id="{3BC10790-C10B-4F81-A02A-AA4202D6C3BB}"/>
              </a:ext>
            </a:extLst>
          </p:cNvPr>
          <p:cNvSpPr/>
          <p:nvPr/>
        </p:nvSpPr>
        <p:spPr>
          <a:xfrm>
            <a:off x="7004853" y="2255757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3" name="正方形/長方形 342">
            <a:extLst>
              <a:ext uri="{FF2B5EF4-FFF2-40B4-BE49-F238E27FC236}">
                <a16:creationId xmlns:a16="http://schemas.microsoft.com/office/drawing/2014/main" id="{E21E46DF-9E4C-47A9-9A74-3B1790A0F18A}"/>
              </a:ext>
            </a:extLst>
          </p:cNvPr>
          <p:cNvSpPr/>
          <p:nvPr/>
        </p:nvSpPr>
        <p:spPr>
          <a:xfrm>
            <a:off x="7004490" y="2148205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4" name="正方形/長方形 343">
            <a:extLst>
              <a:ext uri="{FF2B5EF4-FFF2-40B4-BE49-F238E27FC236}">
                <a16:creationId xmlns:a16="http://schemas.microsoft.com/office/drawing/2014/main" id="{38B17DCD-A212-4084-A92B-C7DED7BEE112}"/>
              </a:ext>
            </a:extLst>
          </p:cNvPr>
          <p:cNvSpPr/>
          <p:nvPr/>
        </p:nvSpPr>
        <p:spPr>
          <a:xfrm>
            <a:off x="7004490" y="2681378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5" name="正方形/長方形 344">
            <a:extLst>
              <a:ext uri="{FF2B5EF4-FFF2-40B4-BE49-F238E27FC236}">
                <a16:creationId xmlns:a16="http://schemas.microsoft.com/office/drawing/2014/main" id="{91C69B86-A07A-402D-A9BF-D2F9A79ED462}"/>
              </a:ext>
            </a:extLst>
          </p:cNvPr>
          <p:cNvSpPr/>
          <p:nvPr/>
        </p:nvSpPr>
        <p:spPr>
          <a:xfrm>
            <a:off x="7004362" y="2789034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6" name="正方形/長方形 345">
            <a:extLst>
              <a:ext uri="{FF2B5EF4-FFF2-40B4-BE49-F238E27FC236}">
                <a16:creationId xmlns:a16="http://schemas.microsoft.com/office/drawing/2014/main" id="{83CFE768-F9E2-4C14-AE35-D41CAB67FD39}"/>
              </a:ext>
            </a:extLst>
          </p:cNvPr>
          <p:cNvSpPr/>
          <p:nvPr/>
        </p:nvSpPr>
        <p:spPr>
          <a:xfrm>
            <a:off x="7004521" y="2895274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7" name="正方形/長方形 346">
            <a:extLst>
              <a:ext uri="{FF2B5EF4-FFF2-40B4-BE49-F238E27FC236}">
                <a16:creationId xmlns:a16="http://schemas.microsoft.com/office/drawing/2014/main" id="{10B2F478-6E60-4B25-90AA-AA773AEA7DBB}"/>
              </a:ext>
            </a:extLst>
          </p:cNvPr>
          <p:cNvSpPr/>
          <p:nvPr/>
        </p:nvSpPr>
        <p:spPr>
          <a:xfrm>
            <a:off x="7003207" y="3000523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8" name="正方形/長方形 347">
            <a:extLst>
              <a:ext uri="{FF2B5EF4-FFF2-40B4-BE49-F238E27FC236}">
                <a16:creationId xmlns:a16="http://schemas.microsoft.com/office/drawing/2014/main" id="{3A46F31A-C806-4C10-8BC3-7B9D115A2674}"/>
              </a:ext>
            </a:extLst>
          </p:cNvPr>
          <p:cNvSpPr/>
          <p:nvPr/>
        </p:nvSpPr>
        <p:spPr>
          <a:xfrm>
            <a:off x="7003366" y="3106763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49" name="コネクタ: カギ線 348">
            <a:extLst>
              <a:ext uri="{FF2B5EF4-FFF2-40B4-BE49-F238E27FC236}">
                <a16:creationId xmlns:a16="http://schemas.microsoft.com/office/drawing/2014/main" id="{73EBAC21-4C45-49F6-B6D4-9E871D628531}"/>
              </a:ext>
            </a:extLst>
          </p:cNvPr>
          <p:cNvCxnSpPr>
            <a:cxnSpLocks/>
            <a:stCxn id="343" idx="3"/>
            <a:endCxn id="350" idx="1"/>
          </p:cNvCxnSpPr>
          <p:nvPr/>
        </p:nvCxnSpPr>
        <p:spPr>
          <a:xfrm>
            <a:off x="7364490" y="2202205"/>
            <a:ext cx="211929" cy="20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0" name="正方形/長方形 349">
            <a:extLst>
              <a:ext uri="{FF2B5EF4-FFF2-40B4-BE49-F238E27FC236}">
                <a16:creationId xmlns:a16="http://schemas.microsoft.com/office/drawing/2014/main" id="{BB0DF384-57AA-4F87-AF6B-6CDCB4A337C0}"/>
              </a:ext>
            </a:extLst>
          </p:cNvPr>
          <p:cNvSpPr/>
          <p:nvPr/>
        </p:nvSpPr>
        <p:spPr>
          <a:xfrm>
            <a:off x="7576419" y="2148411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1" name="コネクタ: カギ線 350">
            <a:extLst>
              <a:ext uri="{FF2B5EF4-FFF2-40B4-BE49-F238E27FC236}">
                <a16:creationId xmlns:a16="http://schemas.microsoft.com/office/drawing/2014/main" id="{1E02731C-7A77-47B6-BA6C-851CCE051E72}"/>
              </a:ext>
            </a:extLst>
          </p:cNvPr>
          <p:cNvCxnSpPr>
            <a:cxnSpLocks/>
            <a:stCxn id="342" idx="3"/>
            <a:endCxn id="352" idx="1"/>
          </p:cNvCxnSpPr>
          <p:nvPr/>
        </p:nvCxnSpPr>
        <p:spPr>
          <a:xfrm>
            <a:off x="7364853" y="2309757"/>
            <a:ext cx="21153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正方形/長方形 351">
            <a:extLst>
              <a:ext uri="{FF2B5EF4-FFF2-40B4-BE49-F238E27FC236}">
                <a16:creationId xmlns:a16="http://schemas.microsoft.com/office/drawing/2014/main" id="{6D727F46-4509-44BA-9E59-CCC87AEA59AD}"/>
              </a:ext>
            </a:extLst>
          </p:cNvPr>
          <p:cNvSpPr/>
          <p:nvPr/>
        </p:nvSpPr>
        <p:spPr>
          <a:xfrm>
            <a:off x="7576387" y="2255776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3" name="コネクタ: カギ線 352">
            <a:extLst>
              <a:ext uri="{FF2B5EF4-FFF2-40B4-BE49-F238E27FC236}">
                <a16:creationId xmlns:a16="http://schemas.microsoft.com/office/drawing/2014/main" id="{D6D0227D-0CEA-4731-8162-9B855F45D1A8}"/>
              </a:ext>
            </a:extLst>
          </p:cNvPr>
          <p:cNvCxnSpPr>
            <a:cxnSpLocks/>
            <a:stCxn id="341" idx="3"/>
            <a:endCxn id="354" idx="1"/>
          </p:cNvCxnSpPr>
          <p:nvPr/>
        </p:nvCxnSpPr>
        <p:spPr>
          <a:xfrm>
            <a:off x="7364490" y="2415786"/>
            <a:ext cx="21110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4" name="正方形/長方形 353">
            <a:extLst>
              <a:ext uri="{FF2B5EF4-FFF2-40B4-BE49-F238E27FC236}">
                <a16:creationId xmlns:a16="http://schemas.microsoft.com/office/drawing/2014/main" id="{2CF8AF6F-F366-4434-9E96-D6050A5895FF}"/>
              </a:ext>
            </a:extLst>
          </p:cNvPr>
          <p:cNvSpPr/>
          <p:nvPr/>
        </p:nvSpPr>
        <p:spPr>
          <a:xfrm>
            <a:off x="7575594" y="2361962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5" name="コネクタ: カギ線 354">
            <a:extLst>
              <a:ext uri="{FF2B5EF4-FFF2-40B4-BE49-F238E27FC236}">
                <a16:creationId xmlns:a16="http://schemas.microsoft.com/office/drawing/2014/main" id="{E543971C-5988-4D6B-AC75-B60D15C3DE72}"/>
              </a:ext>
            </a:extLst>
          </p:cNvPr>
          <p:cNvCxnSpPr>
            <a:cxnSpLocks/>
            <a:stCxn id="340" idx="3"/>
            <a:endCxn id="356" idx="1"/>
          </p:cNvCxnSpPr>
          <p:nvPr/>
        </p:nvCxnSpPr>
        <p:spPr>
          <a:xfrm>
            <a:off x="7364490" y="2521412"/>
            <a:ext cx="21107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正方形/長方形 355">
            <a:extLst>
              <a:ext uri="{FF2B5EF4-FFF2-40B4-BE49-F238E27FC236}">
                <a16:creationId xmlns:a16="http://schemas.microsoft.com/office/drawing/2014/main" id="{9CACD7BE-F474-4BAC-A269-8829A0CA8AD6}"/>
              </a:ext>
            </a:extLst>
          </p:cNvPr>
          <p:cNvSpPr/>
          <p:nvPr/>
        </p:nvSpPr>
        <p:spPr>
          <a:xfrm>
            <a:off x="7575562" y="2467739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7" name="コネクタ: カギ線 356">
            <a:extLst>
              <a:ext uri="{FF2B5EF4-FFF2-40B4-BE49-F238E27FC236}">
                <a16:creationId xmlns:a16="http://schemas.microsoft.com/office/drawing/2014/main" id="{E735F848-21F0-467F-A486-2EA45F5DB472}"/>
              </a:ext>
            </a:extLst>
          </p:cNvPr>
          <p:cNvCxnSpPr>
            <a:cxnSpLocks/>
            <a:stCxn id="339" idx="3"/>
            <a:endCxn id="358" idx="1"/>
          </p:cNvCxnSpPr>
          <p:nvPr/>
        </p:nvCxnSpPr>
        <p:spPr>
          <a:xfrm>
            <a:off x="7364127" y="2627443"/>
            <a:ext cx="21229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" name="正方形/長方形 357">
            <a:extLst>
              <a:ext uri="{FF2B5EF4-FFF2-40B4-BE49-F238E27FC236}">
                <a16:creationId xmlns:a16="http://schemas.microsoft.com/office/drawing/2014/main" id="{9B654D51-E2DD-4DA2-832D-ABCF9371E447}"/>
              </a:ext>
            </a:extLst>
          </p:cNvPr>
          <p:cNvSpPr/>
          <p:nvPr/>
        </p:nvSpPr>
        <p:spPr>
          <a:xfrm>
            <a:off x="7576419" y="2573896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9" name="コネクタ: カギ線 358">
            <a:extLst>
              <a:ext uri="{FF2B5EF4-FFF2-40B4-BE49-F238E27FC236}">
                <a16:creationId xmlns:a16="http://schemas.microsoft.com/office/drawing/2014/main" id="{864CC177-9BCF-4EF1-9659-5ED3F3C3F655}"/>
              </a:ext>
            </a:extLst>
          </p:cNvPr>
          <p:cNvCxnSpPr>
            <a:cxnSpLocks/>
            <a:stCxn id="344" idx="3"/>
            <a:endCxn id="360" idx="1"/>
          </p:cNvCxnSpPr>
          <p:nvPr/>
        </p:nvCxnSpPr>
        <p:spPr>
          <a:xfrm flipV="1">
            <a:off x="7364490" y="2735261"/>
            <a:ext cx="21030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0" name="正方形/長方形 359">
            <a:extLst>
              <a:ext uri="{FF2B5EF4-FFF2-40B4-BE49-F238E27FC236}">
                <a16:creationId xmlns:a16="http://schemas.microsoft.com/office/drawing/2014/main" id="{D1A42A71-CA19-4E68-8833-768B7234AA78}"/>
              </a:ext>
            </a:extLst>
          </p:cNvPr>
          <p:cNvSpPr/>
          <p:nvPr/>
        </p:nvSpPr>
        <p:spPr>
          <a:xfrm>
            <a:off x="7574799" y="2681261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1" name="コネクタ: カギ線 360">
            <a:extLst>
              <a:ext uri="{FF2B5EF4-FFF2-40B4-BE49-F238E27FC236}">
                <a16:creationId xmlns:a16="http://schemas.microsoft.com/office/drawing/2014/main" id="{8828C19F-9AA3-4720-9D9B-A76B99E4F0E8}"/>
              </a:ext>
            </a:extLst>
          </p:cNvPr>
          <p:cNvCxnSpPr>
            <a:cxnSpLocks/>
            <a:stCxn id="345" idx="3"/>
            <a:endCxn id="362" idx="1"/>
          </p:cNvCxnSpPr>
          <p:nvPr/>
        </p:nvCxnSpPr>
        <p:spPr>
          <a:xfrm flipV="1">
            <a:off x="7364362" y="2842508"/>
            <a:ext cx="209350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2" name="正方形/長方形 361">
            <a:extLst>
              <a:ext uri="{FF2B5EF4-FFF2-40B4-BE49-F238E27FC236}">
                <a16:creationId xmlns:a16="http://schemas.microsoft.com/office/drawing/2014/main" id="{50D06815-98AA-4658-AC08-AF93B04CB11F}"/>
              </a:ext>
            </a:extLst>
          </p:cNvPr>
          <p:cNvSpPr/>
          <p:nvPr/>
        </p:nvSpPr>
        <p:spPr>
          <a:xfrm>
            <a:off x="7573712" y="2788508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3" name="コネクタ: カギ線 362">
            <a:extLst>
              <a:ext uri="{FF2B5EF4-FFF2-40B4-BE49-F238E27FC236}">
                <a16:creationId xmlns:a16="http://schemas.microsoft.com/office/drawing/2014/main" id="{B6948255-8956-4677-8DDB-F62B88FA4751}"/>
              </a:ext>
            </a:extLst>
          </p:cNvPr>
          <p:cNvCxnSpPr>
            <a:cxnSpLocks/>
            <a:stCxn id="346" idx="3"/>
            <a:endCxn id="364" idx="1"/>
          </p:cNvCxnSpPr>
          <p:nvPr/>
        </p:nvCxnSpPr>
        <p:spPr>
          <a:xfrm>
            <a:off x="7364521" y="2949274"/>
            <a:ext cx="209159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4" name="正方形/長方形 363">
            <a:extLst>
              <a:ext uri="{FF2B5EF4-FFF2-40B4-BE49-F238E27FC236}">
                <a16:creationId xmlns:a16="http://schemas.microsoft.com/office/drawing/2014/main" id="{43E225F9-6807-4691-9F32-98D4CBFD6F84}"/>
              </a:ext>
            </a:extLst>
          </p:cNvPr>
          <p:cNvSpPr/>
          <p:nvPr/>
        </p:nvSpPr>
        <p:spPr>
          <a:xfrm>
            <a:off x="7573680" y="2895873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5" name="コネクタ: カギ線 364">
            <a:extLst>
              <a:ext uri="{FF2B5EF4-FFF2-40B4-BE49-F238E27FC236}">
                <a16:creationId xmlns:a16="http://schemas.microsoft.com/office/drawing/2014/main" id="{E236454A-423C-4FA2-93C9-1A1CFBF3A12F}"/>
              </a:ext>
            </a:extLst>
          </p:cNvPr>
          <p:cNvCxnSpPr>
            <a:cxnSpLocks/>
            <a:stCxn id="347" idx="3"/>
            <a:endCxn id="366" idx="1"/>
          </p:cNvCxnSpPr>
          <p:nvPr/>
        </p:nvCxnSpPr>
        <p:spPr>
          <a:xfrm flipV="1">
            <a:off x="7363207" y="3054442"/>
            <a:ext cx="211330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6" name="正方形/長方形 365">
            <a:extLst>
              <a:ext uri="{FF2B5EF4-FFF2-40B4-BE49-F238E27FC236}">
                <a16:creationId xmlns:a16="http://schemas.microsoft.com/office/drawing/2014/main" id="{14E08FB2-59A4-45FD-9968-AA09D68A1D21}"/>
              </a:ext>
            </a:extLst>
          </p:cNvPr>
          <p:cNvSpPr/>
          <p:nvPr/>
        </p:nvSpPr>
        <p:spPr>
          <a:xfrm>
            <a:off x="7574537" y="3000442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7" name="コネクタ: カギ線 366">
            <a:extLst>
              <a:ext uri="{FF2B5EF4-FFF2-40B4-BE49-F238E27FC236}">
                <a16:creationId xmlns:a16="http://schemas.microsoft.com/office/drawing/2014/main" id="{3541BDCF-863D-468A-8A3D-DAD5D9AB27A3}"/>
              </a:ext>
            </a:extLst>
          </p:cNvPr>
          <p:cNvCxnSpPr>
            <a:cxnSpLocks/>
            <a:stCxn id="348" idx="3"/>
            <a:endCxn id="368" idx="1"/>
          </p:cNvCxnSpPr>
          <p:nvPr/>
        </p:nvCxnSpPr>
        <p:spPr>
          <a:xfrm flipV="1">
            <a:off x="7363366" y="3160219"/>
            <a:ext cx="209551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正方形/長方形 367">
            <a:extLst>
              <a:ext uri="{FF2B5EF4-FFF2-40B4-BE49-F238E27FC236}">
                <a16:creationId xmlns:a16="http://schemas.microsoft.com/office/drawing/2014/main" id="{36E445E6-FC42-4B56-8552-438E2F3D4128}"/>
              </a:ext>
            </a:extLst>
          </p:cNvPr>
          <p:cNvSpPr/>
          <p:nvPr/>
        </p:nvSpPr>
        <p:spPr>
          <a:xfrm>
            <a:off x="7572917" y="3106219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AB22D3FB-0C8B-41D7-945A-C5107EC396F4}"/>
              </a:ext>
            </a:extLst>
          </p:cNvPr>
          <p:cNvSpPr/>
          <p:nvPr/>
        </p:nvSpPr>
        <p:spPr>
          <a:xfrm>
            <a:off x="7004521" y="3680139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0" name="正方形/長方形 369">
            <a:extLst>
              <a:ext uri="{FF2B5EF4-FFF2-40B4-BE49-F238E27FC236}">
                <a16:creationId xmlns:a16="http://schemas.microsoft.com/office/drawing/2014/main" id="{2FB6D68E-C350-41CA-9824-D90653D20103}"/>
              </a:ext>
            </a:extLst>
          </p:cNvPr>
          <p:cNvSpPr/>
          <p:nvPr/>
        </p:nvSpPr>
        <p:spPr>
          <a:xfrm>
            <a:off x="7003207" y="3785388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1" name="正方形/長方形 370">
            <a:extLst>
              <a:ext uri="{FF2B5EF4-FFF2-40B4-BE49-F238E27FC236}">
                <a16:creationId xmlns:a16="http://schemas.microsoft.com/office/drawing/2014/main" id="{05632A13-9742-40D4-96A4-1F2ED8F30E31}"/>
              </a:ext>
            </a:extLst>
          </p:cNvPr>
          <p:cNvSpPr/>
          <p:nvPr/>
        </p:nvSpPr>
        <p:spPr>
          <a:xfrm>
            <a:off x="7003366" y="3891628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72" name="コネクタ: カギ線 371">
            <a:extLst>
              <a:ext uri="{FF2B5EF4-FFF2-40B4-BE49-F238E27FC236}">
                <a16:creationId xmlns:a16="http://schemas.microsoft.com/office/drawing/2014/main" id="{93FC25F3-39A3-4178-B2FF-40495467CF8C}"/>
              </a:ext>
            </a:extLst>
          </p:cNvPr>
          <p:cNvCxnSpPr>
            <a:cxnSpLocks/>
            <a:stCxn id="369" idx="3"/>
            <a:endCxn id="373" idx="1"/>
          </p:cNvCxnSpPr>
          <p:nvPr/>
        </p:nvCxnSpPr>
        <p:spPr>
          <a:xfrm>
            <a:off x="7364521" y="3734139"/>
            <a:ext cx="198062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3" name="正方形/長方形 372">
            <a:extLst>
              <a:ext uri="{FF2B5EF4-FFF2-40B4-BE49-F238E27FC236}">
                <a16:creationId xmlns:a16="http://schemas.microsoft.com/office/drawing/2014/main" id="{A8704A22-B697-4299-AE0E-7930066E508B}"/>
              </a:ext>
            </a:extLst>
          </p:cNvPr>
          <p:cNvSpPr/>
          <p:nvPr/>
        </p:nvSpPr>
        <p:spPr>
          <a:xfrm>
            <a:off x="7562583" y="3680738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4" name="コネクタ: カギ線 373">
            <a:extLst>
              <a:ext uri="{FF2B5EF4-FFF2-40B4-BE49-F238E27FC236}">
                <a16:creationId xmlns:a16="http://schemas.microsoft.com/office/drawing/2014/main" id="{0B4C2823-FF39-4012-A4D5-F3ED137350FD}"/>
              </a:ext>
            </a:extLst>
          </p:cNvPr>
          <p:cNvCxnSpPr>
            <a:cxnSpLocks/>
            <a:stCxn id="370" idx="3"/>
            <a:endCxn id="375" idx="1"/>
          </p:cNvCxnSpPr>
          <p:nvPr/>
        </p:nvCxnSpPr>
        <p:spPr>
          <a:xfrm flipV="1">
            <a:off x="7363207" y="3839307"/>
            <a:ext cx="200233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" name="正方形/長方形 374">
            <a:extLst>
              <a:ext uri="{FF2B5EF4-FFF2-40B4-BE49-F238E27FC236}">
                <a16:creationId xmlns:a16="http://schemas.microsoft.com/office/drawing/2014/main" id="{F43C753C-7824-486D-8379-63F02F588B89}"/>
              </a:ext>
            </a:extLst>
          </p:cNvPr>
          <p:cNvSpPr/>
          <p:nvPr/>
        </p:nvSpPr>
        <p:spPr>
          <a:xfrm>
            <a:off x="7563440" y="3785307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6" name="コネクタ: カギ線 375">
            <a:extLst>
              <a:ext uri="{FF2B5EF4-FFF2-40B4-BE49-F238E27FC236}">
                <a16:creationId xmlns:a16="http://schemas.microsoft.com/office/drawing/2014/main" id="{B95BACDC-4AAE-47F3-A7FA-F1D5C3F2D32A}"/>
              </a:ext>
            </a:extLst>
          </p:cNvPr>
          <p:cNvCxnSpPr>
            <a:cxnSpLocks/>
            <a:stCxn id="371" idx="3"/>
            <a:endCxn id="377" idx="1"/>
          </p:cNvCxnSpPr>
          <p:nvPr/>
        </p:nvCxnSpPr>
        <p:spPr>
          <a:xfrm flipV="1">
            <a:off x="7363366" y="3945084"/>
            <a:ext cx="198454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7" name="正方形/長方形 376">
            <a:extLst>
              <a:ext uri="{FF2B5EF4-FFF2-40B4-BE49-F238E27FC236}">
                <a16:creationId xmlns:a16="http://schemas.microsoft.com/office/drawing/2014/main" id="{B7D8171D-23A8-4D80-A5C3-5C0518C43ADF}"/>
              </a:ext>
            </a:extLst>
          </p:cNvPr>
          <p:cNvSpPr/>
          <p:nvPr/>
        </p:nvSpPr>
        <p:spPr>
          <a:xfrm>
            <a:off x="7561820" y="3891084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561F9E81-F775-4B62-9095-96DA6C3F6B28}"/>
              </a:ext>
            </a:extLst>
          </p:cNvPr>
          <p:cNvSpPr/>
          <p:nvPr/>
        </p:nvSpPr>
        <p:spPr>
          <a:xfrm>
            <a:off x="7685042" y="4551973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79" name="正方形/長方形 378">
            <a:extLst>
              <a:ext uri="{FF2B5EF4-FFF2-40B4-BE49-F238E27FC236}">
                <a16:creationId xmlns:a16="http://schemas.microsoft.com/office/drawing/2014/main" id="{8185F968-0EEB-4BA1-A4D4-3413C8B6EA29}"/>
              </a:ext>
            </a:extLst>
          </p:cNvPr>
          <p:cNvSpPr/>
          <p:nvPr/>
        </p:nvSpPr>
        <p:spPr>
          <a:xfrm>
            <a:off x="7680942" y="5008584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80" name="正方形/長方形 379">
            <a:extLst>
              <a:ext uri="{FF2B5EF4-FFF2-40B4-BE49-F238E27FC236}">
                <a16:creationId xmlns:a16="http://schemas.microsoft.com/office/drawing/2014/main" id="{BBD8AB38-1359-4362-94D1-A2FDF60297AA}"/>
              </a:ext>
            </a:extLst>
          </p:cNvPr>
          <p:cNvSpPr/>
          <p:nvPr/>
        </p:nvSpPr>
        <p:spPr>
          <a:xfrm>
            <a:off x="7677149" y="5473456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81" name="正方形/長方形 380">
            <a:extLst>
              <a:ext uri="{FF2B5EF4-FFF2-40B4-BE49-F238E27FC236}">
                <a16:creationId xmlns:a16="http://schemas.microsoft.com/office/drawing/2014/main" id="{AB0FFC74-CA8F-495F-A264-C13748887C2A}"/>
              </a:ext>
            </a:extLst>
          </p:cNvPr>
          <p:cNvSpPr/>
          <p:nvPr/>
        </p:nvSpPr>
        <p:spPr>
          <a:xfrm>
            <a:off x="7681249" y="4098279"/>
            <a:ext cx="1354070" cy="35770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9F </a:t>
            </a:r>
            <a:r>
              <a:rPr lang="ja-JP" altLang="en-US" sz="600" dirty="0">
                <a:solidFill>
                  <a:srgbClr val="FF0000"/>
                </a:solidFill>
              </a:rPr>
              <a:t>？</a:t>
            </a:r>
            <a:endParaRPr kumimoji="1" lang="en-US" altLang="ja-JP" sz="600" dirty="0">
              <a:solidFill>
                <a:srgbClr val="FF0000"/>
              </a:solidFill>
            </a:endParaRPr>
          </a:p>
        </p:txBody>
      </p:sp>
      <p:sp>
        <p:nvSpPr>
          <p:cNvPr id="382" name="正方形/長方形 381">
            <a:extLst>
              <a:ext uri="{FF2B5EF4-FFF2-40B4-BE49-F238E27FC236}">
                <a16:creationId xmlns:a16="http://schemas.microsoft.com/office/drawing/2014/main" id="{B903D2EF-1351-4204-8A07-82B6467279BA}"/>
              </a:ext>
            </a:extLst>
          </p:cNvPr>
          <p:cNvSpPr/>
          <p:nvPr/>
        </p:nvSpPr>
        <p:spPr>
          <a:xfrm>
            <a:off x="7006873" y="5622868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83" name="コネクタ: カギ線 382">
            <a:extLst>
              <a:ext uri="{FF2B5EF4-FFF2-40B4-BE49-F238E27FC236}">
                <a16:creationId xmlns:a16="http://schemas.microsoft.com/office/drawing/2014/main" id="{4B0463EA-8C73-4295-AD62-9220787039B0}"/>
              </a:ext>
            </a:extLst>
          </p:cNvPr>
          <p:cNvCxnSpPr>
            <a:cxnSpLocks/>
            <a:stCxn id="382" idx="3"/>
            <a:endCxn id="384" idx="1"/>
          </p:cNvCxnSpPr>
          <p:nvPr/>
        </p:nvCxnSpPr>
        <p:spPr>
          <a:xfrm flipV="1">
            <a:off x="7366873" y="5675345"/>
            <a:ext cx="626090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4" name="正方形/長方形 383">
            <a:extLst>
              <a:ext uri="{FF2B5EF4-FFF2-40B4-BE49-F238E27FC236}">
                <a16:creationId xmlns:a16="http://schemas.microsoft.com/office/drawing/2014/main" id="{51BAE950-2B03-45A7-86A5-E9E1D8A03AF0}"/>
              </a:ext>
            </a:extLst>
          </p:cNvPr>
          <p:cNvSpPr/>
          <p:nvPr/>
        </p:nvSpPr>
        <p:spPr>
          <a:xfrm>
            <a:off x="7992963" y="5585345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別紙④ （</a:t>
            </a:r>
            <a:r>
              <a:rPr lang="en-US" altLang="ja-JP" sz="600" dirty="0">
                <a:solidFill>
                  <a:schemeClr val="tx1"/>
                </a:solidFill>
              </a:rPr>
              <a:t>6/15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85" name="正方形/長方形 384">
            <a:extLst>
              <a:ext uri="{FF2B5EF4-FFF2-40B4-BE49-F238E27FC236}">
                <a16:creationId xmlns:a16="http://schemas.microsoft.com/office/drawing/2014/main" id="{DC63EB6A-B349-4FEF-862E-77C9F78524B8}"/>
              </a:ext>
            </a:extLst>
          </p:cNvPr>
          <p:cNvSpPr/>
          <p:nvPr/>
        </p:nvSpPr>
        <p:spPr>
          <a:xfrm>
            <a:off x="7006873" y="5160560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86" name="コネクタ: カギ線 385">
            <a:extLst>
              <a:ext uri="{FF2B5EF4-FFF2-40B4-BE49-F238E27FC236}">
                <a16:creationId xmlns:a16="http://schemas.microsoft.com/office/drawing/2014/main" id="{CBEFFAAF-D85E-4534-B30B-6F0C17FB70E7}"/>
              </a:ext>
            </a:extLst>
          </p:cNvPr>
          <p:cNvCxnSpPr>
            <a:cxnSpLocks/>
            <a:stCxn id="385" idx="3"/>
            <a:endCxn id="387" idx="1"/>
          </p:cNvCxnSpPr>
          <p:nvPr/>
        </p:nvCxnSpPr>
        <p:spPr>
          <a:xfrm flipV="1">
            <a:off x="7366873" y="5213037"/>
            <a:ext cx="626090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正方形/長方形 386">
            <a:extLst>
              <a:ext uri="{FF2B5EF4-FFF2-40B4-BE49-F238E27FC236}">
                <a16:creationId xmlns:a16="http://schemas.microsoft.com/office/drawing/2014/main" id="{01DAA3D0-FBDE-4ABB-BBEE-175C92B16921}"/>
              </a:ext>
            </a:extLst>
          </p:cNvPr>
          <p:cNvSpPr/>
          <p:nvPr/>
        </p:nvSpPr>
        <p:spPr>
          <a:xfrm>
            <a:off x="7992963" y="5123037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別紙④ （</a:t>
            </a:r>
            <a:r>
              <a:rPr lang="en-US" altLang="ja-JP" sz="600" dirty="0">
                <a:solidFill>
                  <a:schemeClr val="tx1"/>
                </a:solidFill>
              </a:rPr>
              <a:t>6/15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88" name="正方形/長方形 387">
            <a:extLst>
              <a:ext uri="{FF2B5EF4-FFF2-40B4-BE49-F238E27FC236}">
                <a16:creationId xmlns:a16="http://schemas.microsoft.com/office/drawing/2014/main" id="{DE832742-98B7-4AE1-BAC5-1227E5B1F3E4}"/>
              </a:ext>
            </a:extLst>
          </p:cNvPr>
          <p:cNvSpPr/>
          <p:nvPr/>
        </p:nvSpPr>
        <p:spPr>
          <a:xfrm>
            <a:off x="7006873" y="4690560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89" name="コネクタ: カギ線 388">
            <a:extLst>
              <a:ext uri="{FF2B5EF4-FFF2-40B4-BE49-F238E27FC236}">
                <a16:creationId xmlns:a16="http://schemas.microsoft.com/office/drawing/2014/main" id="{87073872-54E5-40F4-9D4E-845556CC40FD}"/>
              </a:ext>
            </a:extLst>
          </p:cNvPr>
          <p:cNvCxnSpPr>
            <a:cxnSpLocks/>
            <a:stCxn id="388" idx="3"/>
            <a:endCxn id="390" idx="1"/>
          </p:cNvCxnSpPr>
          <p:nvPr/>
        </p:nvCxnSpPr>
        <p:spPr>
          <a:xfrm flipV="1">
            <a:off x="7366873" y="4743037"/>
            <a:ext cx="626090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正方形/長方形 389">
            <a:extLst>
              <a:ext uri="{FF2B5EF4-FFF2-40B4-BE49-F238E27FC236}">
                <a16:creationId xmlns:a16="http://schemas.microsoft.com/office/drawing/2014/main" id="{A5D32FB6-3610-4B34-8C51-EB13DDD19032}"/>
              </a:ext>
            </a:extLst>
          </p:cNvPr>
          <p:cNvSpPr/>
          <p:nvPr/>
        </p:nvSpPr>
        <p:spPr>
          <a:xfrm>
            <a:off x="7992963" y="4653037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別紙④ （</a:t>
            </a:r>
            <a:r>
              <a:rPr lang="en-US" altLang="ja-JP" sz="600" dirty="0">
                <a:solidFill>
                  <a:schemeClr val="tx1"/>
                </a:solidFill>
              </a:rPr>
              <a:t>6/15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91" name="正方形/長方形 390">
            <a:extLst>
              <a:ext uri="{FF2B5EF4-FFF2-40B4-BE49-F238E27FC236}">
                <a16:creationId xmlns:a16="http://schemas.microsoft.com/office/drawing/2014/main" id="{1616B1AF-9C42-4211-B353-9C21F1F55B29}"/>
              </a:ext>
            </a:extLst>
          </p:cNvPr>
          <p:cNvSpPr/>
          <p:nvPr/>
        </p:nvSpPr>
        <p:spPr>
          <a:xfrm>
            <a:off x="7006873" y="4228252"/>
            <a:ext cx="360000" cy="108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92" name="コネクタ: カギ線 391">
            <a:extLst>
              <a:ext uri="{FF2B5EF4-FFF2-40B4-BE49-F238E27FC236}">
                <a16:creationId xmlns:a16="http://schemas.microsoft.com/office/drawing/2014/main" id="{CDF11A4B-D8C7-4CB9-8440-2234218D0596}"/>
              </a:ext>
            </a:extLst>
          </p:cNvPr>
          <p:cNvCxnSpPr>
            <a:cxnSpLocks/>
            <a:stCxn id="391" idx="3"/>
            <a:endCxn id="393" idx="1"/>
          </p:cNvCxnSpPr>
          <p:nvPr/>
        </p:nvCxnSpPr>
        <p:spPr>
          <a:xfrm flipV="1">
            <a:off x="7366873" y="4280729"/>
            <a:ext cx="626090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正方形/長方形 392">
            <a:extLst>
              <a:ext uri="{FF2B5EF4-FFF2-40B4-BE49-F238E27FC236}">
                <a16:creationId xmlns:a16="http://schemas.microsoft.com/office/drawing/2014/main" id="{F7261E18-50EA-4DD6-8161-18203C1460A9}"/>
              </a:ext>
            </a:extLst>
          </p:cNvPr>
          <p:cNvSpPr/>
          <p:nvPr/>
        </p:nvSpPr>
        <p:spPr>
          <a:xfrm>
            <a:off x="7992963" y="4190729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別紙④（</a:t>
            </a:r>
            <a:r>
              <a:rPr lang="en-US" altLang="ja-JP" sz="600" dirty="0">
                <a:solidFill>
                  <a:schemeClr val="tx1"/>
                </a:solidFill>
              </a:rPr>
              <a:t>6/15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4" name="コネクタ: カギ線 393">
            <a:extLst>
              <a:ext uri="{FF2B5EF4-FFF2-40B4-BE49-F238E27FC236}">
                <a16:creationId xmlns:a16="http://schemas.microsoft.com/office/drawing/2014/main" id="{90B6D1EC-9FF9-4584-891D-527E6DC7946D}"/>
              </a:ext>
            </a:extLst>
          </p:cNvPr>
          <p:cNvCxnSpPr>
            <a:cxnSpLocks/>
            <a:stCxn id="350" idx="3"/>
            <a:endCxn id="395" idx="1"/>
          </p:cNvCxnSpPr>
          <p:nvPr/>
        </p:nvCxnSpPr>
        <p:spPr>
          <a:xfrm flipV="1">
            <a:off x="8224419" y="220082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5" name="正方形/長方形 394">
            <a:extLst>
              <a:ext uri="{FF2B5EF4-FFF2-40B4-BE49-F238E27FC236}">
                <a16:creationId xmlns:a16="http://schemas.microsoft.com/office/drawing/2014/main" id="{E567295E-D194-4DBE-A6F7-97874EF128A4}"/>
              </a:ext>
            </a:extLst>
          </p:cNvPr>
          <p:cNvSpPr/>
          <p:nvPr/>
        </p:nvSpPr>
        <p:spPr>
          <a:xfrm>
            <a:off x="8419589" y="2146823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6" name="コネクタ: カギ線 395">
            <a:extLst>
              <a:ext uri="{FF2B5EF4-FFF2-40B4-BE49-F238E27FC236}">
                <a16:creationId xmlns:a16="http://schemas.microsoft.com/office/drawing/2014/main" id="{628E72F0-9400-4700-9AA3-B3963778A59C}"/>
              </a:ext>
            </a:extLst>
          </p:cNvPr>
          <p:cNvCxnSpPr>
            <a:cxnSpLocks/>
            <a:stCxn id="352" idx="3"/>
            <a:endCxn id="397" idx="1"/>
          </p:cNvCxnSpPr>
          <p:nvPr/>
        </p:nvCxnSpPr>
        <p:spPr>
          <a:xfrm flipV="1">
            <a:off x="8224387" y="230818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7" name="正方形/長方形 396">
            <a:extLst>
              <a:ext uri="{FF2B5EF4-FFF2-40B4-BE49-F238E27FC236}">
                <a16:creationId xmlns:a16="http://schemas.microsoft.com/office/drawing/2014/main" id="{428840D7-2421-4AC9-978E-3E54568F131A}"/>
              </a:ext>
            </a:extLst>
          </p:cNvPr>
          <p:cNvSpPr/>
          <p:nvPr/>
        </p:nvSpPr>
        <p:spPr>
          <a:xfrm>
            <a:off x="8419557" y="2254188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8" name="コネクタ: カギ線 397">
            <a:extLst>
              <a:ext uri="{FF2B5EF4-FFF2-40B4-BE49-F238E27FC236}">
                <a16:creationId xmlns:a16="http://schemas.microsoft.com/office/drawing/2014/main" id="{A3BEBBA7-0016-4FCC-AC27-41D7D61324EC}"/>
              </a:ext>
            </a:extLst>
          </p:cNvPr>
          <p:cNvCxnSpPr>
            <a:cxnSpLocks/>
            <a:stCxn id="354" idx="3"/>
            <a:endCxn id="399" idx="1"/>
          </p:cNvCxnSpPr>
          <p:nvPr/>
        </p:nvCxnSpPr>
        <p:spPr>
          <a:xfrm flipV="1">
            <a:off x="8223594" y="241437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正方形/長方形 398">
            <a:extLst>
              <a:ext uri="{FF2B5EF4-FFF2-40B4-BE49-F238E27FC236}">
                <a16:creationId xmlns:a16="http://schemas.microsoft.com/office/drawing/2014/main" id="{F805EC3B-B3DE-4366-842E-36D16C4EBCFE}"/>
              </a:ext>
            </a:extLst>
          </p:cNvPr>
          <p:cNvSpPr/>
          <p:nvPr/>
        </p:nvSpPr>
        <p:spPr>
          <a:xfrm>
            <a:off x="8418764" y="2360374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0" name="コネクタ: カギ線 399">
            <a:extLst>
              <a:ext uri="{FF2B5EF4-FFF2-40B4-BE49-F238E27FC236}">
                <a16:creationId xmlns:a16="http://schemas.microsoft.com/office/drawing/2014/main" id="{E93899C1-760D-4614-A55C-C50852C429D3}"/>
              </a:ext>
            </a:extLst>
          </p:cNvPr>
          <p:cNvCxnSpPr>
            <a:cxnSpLocks/>
            <a:stCxn id="356" idx="3"/>
            <a:endCxn id="401" idx="1"/>
          </p:cNvCxnSpPr>
          <p:nvPr/>
        </p:nvCxnSpPr>
        <p:spPr>
          <a:xfrm flipV="1">
            <a:off x="8223562" y="252015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正方形/長方形 400">
            <a:extLst>
              <a:ext uri="{FF2B5EF4-FFF2-40B4-BE49-F238E27FC236}">
                <a16:creationId xmlns:a16="http://schemas.microsoft.com/office/drawing/2014/main" id="{EF8493A6-E33F-4420-B2F0-9884465EDCD9}"/>
              </a:ext>
            </a:extLst>
          </p:cNvPr>
          <p:cNvSpPr/>
          <p:nvPr/>
        </p:nvSpPr>
        <p:spPr>
          <a:xfrm>
            <a:off x="8418732" y="2466151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2" name="コネクタ: カギ線 401">
            <a:extLst>
              <a:ext uri="{FF2B5EF4-FFF2-40B4-BE49-F238E27FC236}">
                <a16:creationId xmlns:a16="http://schemas.microsoft.com/office/drawing/2014/main" id="{B9FEEF2B-BA04-478B-9046-C7BF36C3C767}"/>
              </a:ext>
            </a:extLst>
          </p:cNvPr>
          <p:cNvCxnSpPr>
            <a:cxnSpLocks/>
            <a:stCxn id="358" idx="3"/>
            <a:endCxn id="403" idx="1"/>
          </p:cNvCxnSpPr>
          <p:nvPr/>
        </p:nvCxnSpPr>
        <p:spPr>
          <a:xfrm flipV="1">
            <a:off x="8224419" y="262630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正方形/長方形 402">
            <a:extLst>
              <a:ext uri="{FF2B5EF4-FFF2-40B4-BE49-F238E27FC236}">
                <a16:creationId xmlns:a16="http://schemas.microsoft.com/office/drawing/2014/main" id="{F981E314-BB7B-4368-9600-7F486963CE1A}"/>
              </a:ext>
            </a:extLst>
          </p:cNvPr>
          <p:cNvSpPr/>
          <p:nvPr/>
        </p:nvSpPr>
        <p:spPr>
          <a:xfrm>
            <a:off x="8419589" y="2572308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4" name="コネクタ: カギ線 403">
            <a:extLst>
              <a:ext uri="{FF2B5EF4-FFF2-40B4-BE49-F238E27FC236}">
                <a16:creationId xmlns:a16="http://schemas.microsoft.com/office/drawing/2014/main" id="{CFE8402D-4268-4F52-BC23-48421E76792F}"/>
              </a:ext>
            </a:extLst>
          </p:cNvPr>
          <p:cNvCxnSpPr>
            <a:cxnSpLocks/>
            <a:stCxn id="360" idx="3"/>
            <a:endCxn id="405" idx="1"/>
          </p:cNvCxnSpPr>
          <p:nvPr/>
        </p:nvCxnSpPr>
        <p:spPr>
          <a:xfrm flipV="1">
            <a:off x="8222799" y="273367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正方形/長方形 404">
            <a:extLst>
              <a:ext uri="{FF2B5EF4-FFF2-40B4-BE49-F238E27FC236}">
                <a16:creationId xmlns:a16="http://schemas.microsoft.com/office/drawing/2014/main" id="{D3F8D743-9690-44B6-8399-031B364008AC}"/>
              </a:ext>
            </a:extLst>
          </p:cNvPr>
          <p:cNvSpPr/>
          <p:nvPr/>
        </p:nvSpPr>
        <p:spPr>
          <a:xfrm>
            <a:off x="8417969" y="2679673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6" name="コネクタ: カギ線 405">
            <a:extLst>
              <a:ext uri="{FF2B5EF4-FFF2-40B4-BE49-F238E27FC236}">
                <a16:creationId xmlns:a16="http://schemas.microsoft.com/office/drawing/2014/main" id="{5ADBE90F-EADB-41BC-AC84-5DAF7326338F}"/>
              </a:ext>
            </a:extLst>
          </p:cNvPr>
          <p:cNvCxnSpPr>
            <a:cxnSpLocks/>
            <a:stCxn id="362" idx="3"/>
            <a:endCxn id="407" idx="1"/>
          </p:cNvCxnSpPr>
          <p:nvPr/>
        </p:nvCxnSpPr>
        <p:spPr>
          <a:xfrm flipV="1">
            <a:off x="8221712" y="2840920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正方形/長方形 406">
            <a:extLst>
              <a:ext uri="{FF2B5EF4-FFF2-40B4-BE49-F238E27FC236}">
                <a16:creationId xmlns:a16="http://schemas.microsoft.com/office/drawing/2014/main" id="{FF399E5B-8FC0-4ED6-AD19-9B7BED2E4CBE}"/>
              </a:ext>
            </a:extLst>
          </p:cNvPr>
          <p:cNvSpPr/>
          <p:nvPr/>
        </p:nvSpPr>
        <p:spPr>
          <a:xfrm>
            <a:off x="8416882" y="2786920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8" name="コネクタ: カギ線 407">
            <a:extLst>
              <a:ext uri="{FF2B5EF4-FFF2-40B4-BE49-F238E27FC236}">
                <a16:creationId xmlns:a16="http://schemas.microsoft.com/office/drawing/2014/main" id="{3306A69F-3A53-4860-B451-147CA53084DB}"/>
              </a:ext>
            </a:extLst>
          </p:cNvPr>
          <p:cNvCxnSpPr>
            <a:cxnSpLocks/>
            <a:stCxn id="364" idx="3"/>
            <a:endCxn id="409" idx="1"/>
          </p:cNvCxnSpPr>
          <p:nvPr/>
        </p:nvCxnSpPr>
        <p:spPr>
          <a:xfrm flipV="1">
            <a:off x="8221680" y="294828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" name="正方形/長方形 408">
            <a:extLst>
              <a:ext uri="{FF2B5EF4-FFF2-40B4-BE49-F238E27FC236}">
                <a16:creationId xmlns:a16="http://schemas.microsoft.com/office/drawing/2014/main" id="{604B5FA0-A030-4C44-9059-F8DA35315424}"/>
              </a:ext>
            </a:extLst>
          </p:cNvPr>
          <p:cNvSpPr/>
          <p:nvPr/>
        </p:nvSpPr>
        <p:spPr>
          <a:xfrm>
            <a:off x="8416850" y="2894285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10" name="コネクタ: カギ線 409">
            <a:extLst>
              <a:ext uri="{FF2B5EF4-FFF2-40B4-BE49-F238E27FC236}">
                <a16:creationId xmlns:a16="http://schemas.microsoft.com/office/drawing/2014/main" id="{6F23D24E-9CF2-438A-9B10-AF40BF448F1F}"/>
              </a:ext>
            </a:extLst>
          </p:cNvPr>
          <p:cNvCxnSpPr>
            <a:cxnSpLocks/>
            <a:stCxn id="366" idx="3"/>
            <a:endCxn id="411" idx="1"/>
          </p:cNvCxnSpPr>
          <p:nvPr/>
        </p:nvCxnSpPr>
        <p:spPr>
          <a:xfrm flipV="1">
            <a:off x="8222537" y="305285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" name="正方形/長方形 410">
            <a:extLst>
              <a:ext uri="{FF2B5EF4-FFF2-40B4-BE49-F238E27FC236}">
                <a16:creationId xmlns:a16="http://schemas.microsoft.com/office/drawing/2014/main" id="{6B0CBA4C-F8D1-48D0-A8DD-31B5F9A8DE2A}"/>
              </a:ext>
            </a:extLst>
          </p:cNvPr>
          <p:cNvSpPr/>
          <p:nvPr/>
        </p:nvSpPr>
        <p:spPr>
          <a:xfrm>
            <a:off x="8417707" y="2998854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12" name="コネクタ: カギ線 411">
            <a:extLst>
              <a:ext uri="{FF2B5EF4-FFF2-40B4-BE49-F238E27FC236}">
                <a16:creationId xmlns:a16="http://schemas.microsoft.com/office/drawing/2014/main" id="{B869E3FF-72D8-47E7-9016-ADDDB2C09594}"/>
              </a:ext>
            </a:extLst>
          </p:cNvPr>
          <p:cNvCxnSpPr>
            <a:cxnSpLocks/>
            <a:stCxn id="368" idx="3"/>
            <a:endCxn id="413" idx="1"/>
          </p:cNvCxnSpPr>
          <p:nvPr/>
        </p:nvCxnSpPr>
        <p:spPr>
          <a:xfrm flipV="1">
            <a:off x="8220917" y="315863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3" name="正方形/長方形 412">
            <a:extLst>
              <a:ext uri="{FF2B5EF4-FFF2-40B4-BE49-F238E27FC236}">
                <a16:creationId xmlns:a16="http://schemas.microsoft.com/office/drawing/2014/main" id="{8F0A0E0B-C14A-4845-B7F2-BBF9A41F3CF2}"/>
              </a:ext>
            </a:extLst>
          </p:cNvPr>
          <p:cNvSpPr/>
          <p:nvPr/>
        </p:nvSpPr>
        <p:spPr>
          <a:xfrm>
            <a:off x="8416087" y="3104631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14" name="正方形/長方形 413">
            <a:extLst>
              <a:ext uri="{FF2B5EF4-FFF2-40B4-BE49-F238E27FC236}">
                <a16:creationId xmlns:a16="http://schemas.microsoft.com/office/drawing/2014/main" id="{2AFA0FA1-CDFD-48DB-A598-13DB286720FD}"/>
              </a:ext>
            </a:extLst>
          </p:cNvPr>
          <p:cNvSpPr/>
          <p:nvPr/>
        </p:nvSpPr>
        <p:spPr>
          <a:xfrm>
            <a:off x="9105055" y="2148877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18XX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5" name="正方形/長方形 414">
            <a:extLst>
              <a:ext uri="{FF2B5EF4-FFF2-40B4-BE49-F238E27FC236}">
                <a16:creationId xmlns:a16="http://schemas.microsoft.com/office/drawing/2014/main" id="{727D4D46-1D4B-4AC9-9E44-0412EE839A7E}"/>
              </a:ext>
            </a:extLst>
          </p:cNvPr>
          <p:cNvSpPr/>
          <p:nvPr/>
        </p:nvSpPr>
        <p:spPr>
          <a:xfrm>
            <a:off x="9105023" y="2256242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18XX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6" name="正方形/長方形 415">
            <a:extLst>
              <a:ext uri="{FF2B5EF4-FFF2-40B4-BE49-F238E27FC236}">
                <a16:creationId xmlns:a16="http://schemas.microsoft.com/office/drawing/2014/main" id="{26DBA56B-30FA-44AD-9BD2-BC17DE11C03B}"/>
              </a:ext>
            </a:extLst>
          </p:cNvPr>
          <p:cNvSpPr/>
          <p:nvPr/>
        </p:nvSpPr>
        <p:spPr>
          <a:xfrm>
            <a:off x="9104230" y="2362428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18XX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1F2E0488-966D-4C74-9181-2B796C623C16}"/>
              </a:ext>
            </a:extLst>
          </p:cNvPr>
          <p:cNvSpPr/>
          <p:nvPr/>
        </p:nvSpPr>
        <p:spPr>
          <a:xfrm>
            <a:off x="9104198" y="2468205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18XX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60C5AD9B-A886-4A98-BA30-E005198AC46C}"/>
              </a:ext>
            </a:extLst>
          </p:cNvPr>
          <p:cNvSpPr/>
          <p:nvPr/>
        </p:nvSpPr>
        <p:spPr>
          <a:xfrm>
            <a:off x="9105055" y="2574362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18XX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44DE4CB9-64F3-4863-921D-F6517233DCBB}"/>
              </a:ext>
            </a:extLst>
          </p:cNvPr>
          <p:cNvSpPr/>
          <p:nvPr/>
        </p:nvSpPr>
        <p:spPr>
          <a:xfrm>
            <a:off x="9103435" y="2681727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18XX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20" name="正方形/長方形 419">
            <a:extLst>
              <a:ext uri="{FF2B5EF4-FFF2-40B4-BE49-F238E27FC236}">
                <a16:creationId xmlns:a16="http://schemas.microsoft.com/office/drawing/2014/main" id="{E441D5AA-F685-4A11-AF6F-20AB8044B7F0}"/>
              </a:ext>
            </a:extLst>
          </p:cNvPr>
          <p:cNvSpPr/>
          <p:nvPr/>
        </p:nvSpPr>
        <p:spPr>
          <a:xfrm>
            <a:off x="9102348" y="2788974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18XX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21" name="正方形/長方形 420">
            <a:extLst>
              <a:ext uri="{FF2B5EF4-FFF2-40B4-BE49-F238E27FC236}">
                <a16:creationId xmlns:a16="http://schemas.microsoft.com/office/drawing/2014/main" id="{B9600C78-2C66-42CC-BB94-FEE9136E02A6}"/>
              </a:ext>
            </a:extLst>
          </p:cNvPr>
          <p:cNvSpPr/>
          <p:nvPr/>
        </p:nvSpPr>
        <p:spPr>
          <a:xfrm>
            <a:off x="9102316" y="2896339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600" dirty="0">
                <a:solidFill>
                  <a:srgbClr val="FF0000"/>
                </a:solidFill>
              </a:rPr>
              <a:t>18XX</a:t>
            </a:r>
            <a:r>
              <a:rPr kumimoji="1" lang="ja-JP" altLang="en-US" sz="600" dirty="0">
                <a:solidFill>
                  <a:srgbClr val="FF0000"/>
                </a:solidFill>
              </a:rPr>
              <a:t>室</a:t>
            </a:r>
          </a:p>
        </p:txBody>
      </p:sp>
      <p:sp>
        <p:nvSpPr>
          <p:cNvPr id="422" name="正方形/長方形 421">
            <a:extLst>
              <a:ext uri="{FF2B5EF4-FFF2-40B4-BE49-F238E27FC236}">
                <a16:creationId xmlns:a16="http://schemas.microsoft.com/office/drawing/2014/main" id="{64FD035C-A4EB-426E-8560-32560C94BDC7}"/>
              </a:ext>
            </a:extLst>
          </p:cNvPr>
          <p:cNvSpPr/>
          <p:nvPr/>
        </p:nvSpPr>
        <p:spPr>
          <a:xfrm>
            <a:off x="9103173" y="3000908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18XX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23" name="正方形/長方形 422">
            <a:extLst>
              <a:ext uri="{FF2B5EF4-FFF2-40B4-BE49-F238E27FC236}">
                <a16:creationId xmlns:a16="http://schemas.microsoft.com/office/drawing/2014/main" id="{912481D1-E35F-413C-8FB6-6ED754C26373}"/>
              </a:ext>
            </a:extLst>
          </p:cNvPr>
          <p:cNvSpPr/>
          <p:nvPr/>
        </p:nvSpPr>
        <p:spPr>
          <a:xfrm>
            <a:off x="9101553" y="3106685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18XX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425" name="コネクタ: カギ線 424">
            <a:extLst>
              <a:ext uri="{FF2B5EF4-FFF2-40B4-BE49-F238E27FC236}">
                <a16:creationId xmlns:a16="http://schemas.microsoft.com/office/drawing/2014/main" id="{BA468FFA-33AE-4BEC-B487-06E8A1094999}"/>
              </a:ext>
            </a:extLst>
          </p:cNvPr>
          <p:cNvCxnSpPr>
            <a:cxnSpLocks/>
            <a:stCxn id="373" idx="3"/>
            <a:endCxn id="426" idx="1"/>
          </p:cNvCxnSpPr>
          <p:nvPr/>
        </p:nvCxnSpPr>
        <p:spPr>
          <a:xfrm>
            <a:off x="8210583" y="3734738"/>
            <a:ext cx="206267" cy="6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正方形/長方形 425">
            <a:extLst>
              <a:ext uri="{FF2B5EF4-FFF2-40B4-BE49-F238E27FC236}">
                <a16:creationId xmlns:a16="http://schemas.microsoft.com/office/drawing/2014/main" id="{B3AACDD8-0529-4B98-BB88-FCBFB5C1B5F3}"/>
              </a:ext>
            </a:extLst>
          </p:cNvPr>
          <p:cNvSpPr/>
          <p:nvPr/>
        </p:nvSpPr>
        <p:spPr>
          <a:xfrm>
            <a:off x="8416850" y="3681433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7" name="コネクタ: カギ線 426">
            <a:extLst>
              <a:ext uri="{FF2B5EF4-FFF2-40B4-BE49-F238E27FC236}">
                <a16:creationId xmlns:a16="http://schemas.microsoft.com/office/drawing/2014/main" id="{6758E90F-FF30-4DA0-B670-CC0A48A59D67}"/>
              </a:ext>
            </a:extLst>
          </p:cNvPr>
          <p:cNvCxnSpPr>
            <a:cxnSpLocks/>
            <a:stCxn id="375" idx="3"/>
            <a:endCxn id="428" idx="1"/>
          </p:cNvCxnSpPr>
          <p:nvPr/>
        </p:nvCxnSpPr>
        <p:spPr>
          <a:xfrm>
            <a:off x="8211440" y="3839307"/>
            <a:ext cx="206267" cy="6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正方形/長方形 427">
            <a:extLst>
              <a:ext uri="{FF2B5EF4-FFF2-40B4-BE49-F238E27FC236}">
                <a16:creationId xmlns:a16="http://schemas.microsoft.com/office/drawing/2014/main" id="{AFB74810-4505-4D95-B36F-3624F33EC6E1}"/>
              </a:ext>
            </a:extLst>
          </p:cNvPr>
          <p:cNvSpPr/>
          <p:nvPr/>
        </p:nvSpPr>
        <p:spPr>
          <a:xfrm>
            <a:off x="8417707" y="3786002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9" name="コネクタ: カギ線 428">
            <a:extLst>
              <a:ext uri="{FF2B5EF4-FFF2-40B4-BE49-F238E27FC236}">
                <a16:creationId xmlns:a16="http://schemas.microsoft.com/office/drawing/2014/main" id="{AE0CCB82-CB39-4CDE-A751-F61148FB5294}"/>
              </a:ext>
            </a:extLst>
          </p:cNvPr>
          <p:cNvCxnSpPr>
            <a:cxnSpLocks/>
            <a:stCxn id="377" idx="3"/>
            <a:endCxn id="430" idx="1"/>
          </p:cNvCxnSpPr>
          <p:nvPr/>
        </p:nvCxnSpPr>
        <p:spPr>
          <a:xfrm>
            <a:off x="8209820" y="3945084"/>
            <a:ext cx="206267" cy="6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正方形/長方形 429">
            <a:extLst>
              <a:ext uri="{FF2B5EF4-FFF2-40B4-BE49-F238E27FC236}">
                <a16:creationId xmlns:a16="http://schemas.microsoft.com/office/drawing/2014/main" id="{E5AB94CA-4E33-40AD-9CBD-CD4F738DE5A5}"/>
              </a:ext>
            </a:extLst>
          </p:cNvPr>
          <p:cNvSpPr/>
          <p:nvPr/>
        </p:nvSpPr>
        <p:spPr>
          <a:xfrm>
            <a:off x="8416087" y="3891779"/>
            <a:ext cx="648000" cy="108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31" name="正方形/長方形 430">
            <a:extLst>
              <a:ext uri="{FF2B5EF4-FFF2-40B4-BE49-F238E27FC236}">
                <a16:creationId xmlns:a16="http://schemas.microsoft.com/office/drawing/2014/main" id="{D4DC92E8-E47B-4F54-ABC8-EC37CBA487D6}"/>
              </a:ext>
            </a:extLst>
          </p:cNvPr>
          <p:cNvSpPr/>
          <p:nvPr/>
        </p:nvSpPr>
        <p:spPr>
          <a:xfrm>
            <a:off x="9102316" y="3683487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</a:t>
            </a:r>
          </a:p>
        </p:txBody>
      </p:sp>
      <p:sp>
        <p:nvSpPr>
          <p:cNvPr id="432" name="正方形/長方形 431">
            <a:extLst>
              <a:ext uri="{FF2B5EF4-FFF2-40B4-BE49-F238E27FC236}">
                <a16:creationId xmlns:a16="http://schemas.microsoft.com/office/drawing/2014/main" id="{29A33ED8-2BCF-4AC4-B0EB-28F209067CE8}"/>
              </a:ext>
            </a:extLst>
          </p:cNvPr>
          <p:cNvSpPr/>
          <p:nvPr/>
        </p:nvSpPr>
        <p:spPr>
          <a:xfrm>
            <a:off x="9103173" y="3788056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33" name="正方形/長方形 432">
            <a:extLst>
              <a:ext uri="{FF2B5EF4-FFF2-40B4-BE49-F238E27FC236}">
                <a16:creationId xmlns:a16="http://schemas.microsoft.com/office/drawing/2014/main" id="{6A603191-064C-41FB-8CF3-24BCC2F14EF9}"/>
              </a:ext>
            </a:extLst>
          </p:cNvPr>
          <p:cNvSpPr/>
          <p:nvPr/>
        </p:nvSpPr>
        <p:spPr>
          <a:xfrm>
            <a:off x="9101553" y="3893833"/>
            <a:ext cx="360000" cy="108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38" name="正方形/長方形 437">
            <a:extLst>
              <a:ext uri="{FF2B5EF4-FFF2-40B4-BE49-F238E27FC236}">
                <a16:creationId xmlns:a16="http://schemas.microsoft.com/office/drawing/2014/main" id="{2F4B5499-86E1-4D15-B7F9-D5D1E1F68002}"/>
              </a:ext>
            </a:extLst>
          </p:cNvPr>
          <p:cNvSpPr/>
          <p:nvPr/>
        </p:nvSpPr>
        <p:spPr>
          <a:xfrm>
            <a:off x="1753918" y="3844549"/>
            <a:ext cx="1099305" cy="128553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IX2025</a:t>
            </a:r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39" name="正方形/長方形 438">
            <a:extLst>
              <a:ext uri="{FF2B5EF4-FFF2-40B4-BE49-F238E27FC236}">
                <a16:creationId xmlns:a16="http://schemas.microsoft.com/office/drawing/2014/main" id="{CAE733FD-BDA7-42D4-A9DB-7FE14409668D}"/>
              </a:ext>
            </a:extLst>
          </p:cNvPr>
          <p:cNvSpPr/>
          <p:nvPr/>
        </p:nvSpPr>
        <p:spPr>
          <a:xfrm>
            <a:off x="2491716" y="422071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FE1/0/1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CB705977-9018-4A1F-A2B2-E984886740B9}"/>
              </a:ext>
            </a:extLst>
          </p:cNvPr>
          <p:cNvSpPr/>
          <p:nvPr/>
        </p:nvSpPr>
        <p:spPr>
          <a:xfrm>
            <a:off x="1757109" y="403964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FE0/0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0005F2D9-D971-4B00-B551-255003F9015D}"/>
              </a:ext>
            </a:extLst>
          </p:cNvPr>
          <p:cNvSpPr/>
          <p:nvPr/>
        </p:nvSpPr>
        <p:spPr>
          <a:xfrm>
            <a:off x="2492640" y="440089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FE1/0/2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2" name="正方形/長方形 441">
            <a:extLst>
              <a:ext uri="{FF2B5EF4-FFF2-40B4-BE49-F238E27FC236}">
                <a16:creationId xmlns:a16="http://schemas.microsoft.com/office/drawing/2014/main" id="{C0F81AE6-411A-46B7-9455-08DF28EE765D}"/>
              </a:ext>
            </a:extLst>
          </p:cNvPr>
          <p:cNvSpPr/>
          <p:nvPr/>
        </p:nvSpPr>
        <p:spPr>
          <a:xfrm>
            <a:off x="2492644" y="457953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FE1/0/3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3" name="正方形/長方形 442">
            <a:extLst>
              <a:ext uri="{FF2B5EF4-FFF2-40B4-BE49-F238E27FC236}">
                <a16:creationId xmlns:a16="http://schemas.microsoft.com/office/drawing/2014/main" id="{96A2A44B-27BC-4CDE-B089-6BD900D31321}"/>
              </a:ext>
            </a:extLst>
          </p:cNvPr>
          <p:cNvSpPr/>
          <p:nvPr/>
        </p:nvSpPr>
        <p:spPr>
          <a:xfrm>
            <a:off x="2495085" y="47598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FE1/0/4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45" name="コネクタ: カギ線 444">
            <a:extLst>
              <a:ext uri="{FF2B5EF4-FFF2-40B4-BE49-F238E27FC236}">
                <a16:creationId xmlns:a16="http://schemas.microsoft.com/office/drawing/2014/main" id="{900DC54D-421F-450E-AF9A-1DE79F64300D}"/>
              </a:ext>
            </a:extLst>
          </p:cNvPr>
          <p:cNvCxnSpPr>
            <a:cxnSpLocks/>
            <a:stCxn id="452" idx="3"/>
            <a:endCxn id="440" idx="1"/>
          </p:cNvCxnSpPr>
          <p:nvPr/>
        </p:nvCxnSpPr>
        <p:spPr>
          <a:xfrm>
            <a:off x="1464215" y="4129336"/>
            <a:ext cx="292894" cy="30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7" name="正方形/長方形 446">
            <a:extLst>
              <a:ext uri="{FF2B5EF4-FFF2-40B4-BE49-F238E27FC236}">
                <a16:creationId xmlns:a16="http://schemas.microsoft.com/office/drawing/2014/main" id="{1F0EB265-3C71-4023-A535-CECB4777C221}"/>
              </a:ext>
            </a:extLst>
          </p:cNvPr>
          <p:cNvSpPr/>
          <p:nvPr/>
        </p:nvSpPr>
        <p:spPr>
          <a:xfrm>
            <a:off x="1758978" y="4237567"/>
            <a:ext cx="765773" cy="39933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VLANX</a:t>
            </a:r>
          </a:p>
          <a:p>
            <a:r>
              <a:rPr kumimoji="1" lang="en-US" altLang="ja-JP" sz="600" dirty="0">
                <a:solidFill>
                  <a:schemeClr val="tx1"/>
                </a:solidFill>
              </a:rPr>
              <a:t>192.168.40.253/24</a:t>
            </a:r>
          </a:p>
        </p:txBody>
      </p:sp>
      <p:sp>
        <p:nvSpPr>
          <p:cNvPr id="448" name="左中かっこ 447">
            <a:extLst>
              <a:ext uri="{FF2B5EF4-FFF2-40B4-BE49-F238E27FC236}">
                <a16:creationId xmlns:a16="http://schemas.microsoft.com/office/drawing/2014/main" id="{7195E8A8-EF28-4A2F-892C-8F51938ABEDA}"/>
              </a:ext>
            </a:extLst>
          </p:cNvPr>
          <p:cNvSpPr/>
          <p:nvPr/>
        </p:nvSpPr>
        <p:spPr>
          <a:xfrm>
            <a:off x="2336336" y="4221299"/>
            <a:ext cx="168720" cy="356661"/>
          </a:xfrm>
          <a:prstGeom prst="leftBrac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sp>
        <p:nvSpPr>
          <p:cNvPr id="449" name="正方形/長方形 448">
            <a:extLst>
              <a:ext uri="{FF2B5EF4-FFF2-40B4-BE49-F238E27FC236}">
                <a16:creationId xmlns:a16="http://schemas.microsoft.com/office/drawing/2014/main" id="{99DD7AB6-991D-49D2-93A1-F9B0FD16DABD}"/>
              </a:ext>
            </a:extLst>
          </p:cNvPr>
          <p:cNvSpPr/>
          <p:nvPr/>
        </p:nvSpPr>
        <p:spPr>
          <a:xfrm>
            <a:off x="2141865" y="4013085"/>
            <a:ext cx="587048" cy="207617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chemeClr val="tx1"/>
                </a:solidFill>
              </a:rPr>
              <a:t>192.168.100.3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50" name="雲 449">
            <a:extLst>
              <a:ext uri="{FF2B5EF4-FFF2-40B4-BE49-F238E27FC236}">
                <a16:creationId xmlns:a16="http://schemas.microsoft.com/office/drawing/2014/main" id="{833DD19C-85C3-4D25-84DD-0B5345207FA9}"/>
              </a:ext>
            </a:extLst>
          </p:cNvPr>
          <p:cNvSpPr/>
          <p:nvPr/>
        </p:nvSpPr>
        <p:spPr>
          <a:xfrm>
            <a:off x="190782" y="3967570"/>
            <a:ext cx="712005" cy="324678"/>
          </a:xfrm>
          <a:prstGeom prst="clou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800" dirty="0">
                <a:solidFill>
                  <a:schemeClr val="tx1"/>
                </a:solidFill>
              </a:rPr>
              <a:t>VPN</a:t>
            </a:r>
          </a:p>
          <a:p>
            <a:pPr algn="ctr"/>
            <a:r>
              <a:rPr kumimoji="1" lang="ja-JP" altLang="en-US" sz="800" dirty="0">
                <a:solidFill>
                  <a:schemeClr val="tx1"/>
                </a:solidFill>
              </a:rPr>
              <a:t>ワイド</a:t>
            </a:r>
          </a:p>
        </p:txBody>
      </p:sp>
      <p:cxnSp>
        <p:nvCxnSpPr>
          <p:cNvPr id="451" name="コネクタ: カギ線 450">
            <a:extLst>
              <a:ext uri="{FF2B5EF4-FFF2-40B4-BE49-F238E27FC236}">
                <a16:creationId xmlns:a16="http://schemas.microsoft.com/office/drawing/2014/main" id="{2D28447B-7DA4-4E10-B484-FC592A4300E5}"/>
              </a:ext>
            </a:extLst>
          </p:cNvPr>
          <p:cNvCxnSpPr>
            <a:cxnSpLocks/>
            <a:stCxn id="450" idx="0"/>
            <a:endCxn id="452" idx="1"/>
          </p:cNvCxnSpPr>
          <p:nvPr/>
        </p:nvCxnSpPr>
        <p:spPr>
          <a:xfrm flipV="1">
            <a:off x="902194" y="4129336"/>
            <a:ext cx="202021" cy="57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正方形/長方形 451">
            <a:extLst>
              <a:ext uri="{FF2B5EF4-FFF2-40B4-BE49-F238E27FC236}">
                <a16:creationId xmlns:a16="http://schemas.microsoft.com/office/drawing/2014/main" id="{3CB35E9D-32A7-488D-B1C5-AFD9D776694E}"/>
              </a:ext>
            </a:extLst>
          </p:cNvPr>
          <p:cNvSpPr/>
          <p:nvPr/>
        </p:nvSpPr>
        <p:spPr>
          <a:xfrm>
            <a:off x="1104215" y="403933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ONU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53" name="正方形/長方形 452">
            <a:extLst>
              <a:ext uri="{FF2B5EF4-FFF2-40B4-BE49-F238E27FC236}">
                <a16:creationId xmlns:a16="http://schemas.microsoft.com/office/drawing/2014/main" id="{268440B6-2C1E-4811-88FB-24CF09525583}"/>
              </a:ext>
            </a:extLst>
          </p:cNvPr>
          <p:cNvSpPr/>
          <p:nvPr/>
        </p:nvSpPr>
        <p:spPr>
          <a:xfrm>
            <a:off x="1107410" y="4180084"/>
            <a:ext cx="1104366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CAFXXXXXXXX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55" name="正方形/長方形 454">
            <a:extLst>
              <a:ext uri="{FF2B5EF4-FFF2-40B4-BE49-F238E27FC236}">
                <a16:creationId xmlns:a16="http://schemas.microsoft.com/office/drawing/2014/main" id="{35DCD347-1A8C-4180-9393-7E3B7E44DB7A}"/>
              </a:ext>
            </a:extLst>
          </p:cNvPr>
          <p:cNvSpPr/>
          <p:nvPr/>
        </p:nvSpPr>
        <p:spPr>
          <a:xfrm>
            <a:off x="1751192" y="4595902"/>
            <a:ext cx="765773" cy="39933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VLANX</a:t>
            </a:r>
          </a:p>
          <a:p>
            <a:r>
              <a:rPr kumimoji="1" lang="en-US" altLang="ja-JP" sz="600" dirty="0">
                <a:solidFill>
                  <a:schemeClr val="tx1"/>
                </a:solidFill>
              </a:rPr>
              <a:t>192.168.1.1/24</a:t>
            </a:r>
          </a:p>
        </p:txBody>
      </p:sp>
      <p:sp>
        <p:nvSpPr>
          <p:cNvPr id="456" name="左中かっこ 455">
            <a:extLst>
              <a:ext uri="{FF2B5EF4-FFF2-40B4-BE49-F238E27FC236}">
                <a16:creationId xmlns:a16="http://schemas.microsoft.com/office/drawing/2014/main" id="{F1DFE37B-6D51-455C-A307-CA2992FE85ED}"/>
              </a:ext>
            </a:extLst>
          </p:cNvPr>
          <p:cNvSpPr/>
          <p:nvPr/>
        </p:nvSpPr>
        <p:spPr>
          <a:xfrm>
            <a:off x="2328550" y="4579634"/>
            <a:ext cx="168720" cy="356661"/>
          </a:xfrm>
          <a:prstGeom prst="leftBrac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cxnSp>
        <p:nvCxnSpPr>
          <p:cNvPr id="457" name="コネクタ: カギ線 456">
            <a:extLst>
              <a:ext uri="{FF2B5EF4-FFF2-40B4-BE49-F238E27FC236}">
                <a16:creationId xmlns:a16="http://schemas.microsoft.com/office/drawing/2014/main" id="{63C17A46-E4DD-43DA-BC10-F2BC973EB6CE}"/>
              </a:ext>
            </a:extLst>
          </p:cNvPr>
          <p:cNvCxnSpPr>
            <a:cxnSpLocks/>
            <a:stCxn id="439" idx="3"/>
            <a:endCxn id="460" idx="1"/>
          </p:cNvCxnSpPr>
          <p:nvPr/>
        </p:nvCxnSpPr>
        <p:spPr>
          <a:xfrm>
            <a:off x="2851716" y="4310715"/>
            <a:ext cx="222464" cy="10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正方形/長方形 458">
            <a:extLst>
              <a:ext uri="{FF2B5EF4-FFF2-40B4-BE49-F238E27FC236}">
                <a16:creationId xmlns:a16="http://schemas.microsoft.com/office/drawing/2014/main" id="{C8AC5BD1-0424-4C17-8830-6F23ACB1727A}"/>
              </a:ext>
            </a:extLst>
          </p:cNvPr>
          <p:cNvSpPr/>
          <p:nvPr/>
        </p:nvSpPr>
        <p:spPr>
          <a:xfrm>
            <a:off x="3075129" y="3844550"/>
            <a:ext cx="722652" cy="128553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GS924M</a:t>
            </a:r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chemeClr val="tx1"/>
                </a:solidFill>
              </a:rPr>
              <a:t>XXX.XXX.XXX.XXX</a:t>
            </a:r>
          </a:p>
        </p:txBody>
      </p:sp>
      <p:sp>
        <p:nvSpPr>
          <p:cNvPr id="460" name="正方形/長方形 459">
            <a:extLst>
              <a:ext uri="{FF2B5EF4-FFF2-40B4-BE49-F238E27FC236}">
                <a16:creationId xmlns:a16="http://schemas.microsoft.com/office/drawing/2014/main" id="{98E63147-D91B-410E-A079-058DC0219850}"/>
              </a:ext>
            </a:extLst>
          </p:cNvPr>
          <p:cNvSpPr/>
          <p:nvPr/>
        </p:nvSpPr>
        <p:spPr>
          <a:xfrm>
            <a:off x="3074180" y="422181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1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62" name="正方形/長方形 461">
            <a:extLst>
              <a:ext uri="{FF2B5EF4-FFF2-40B4-BE49-F238E27FC236}">
                <a16:creationId xmlns:a16="http://schemas.microsoft.com/office/drawing/2014/main" id="{0850F7CD-41E1-4EBD-B478-71B0017D1344}"/>
              </a:ext>
            </a:extLst>
          </p:cNvPr>
          <p:cNvSpPr/>
          <p:nvPr/>
        </p:nvSpPr>
        <p:spPr>
          <a:xfrm>
            <a:off x="1267118" y="5718468"/>
            <a:ext cx="648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WAPM-AG300N</a:t>
            </a:r>
          </a:p>
        </p:txBody>
      </p:sp>
      <p:sp>
        <p:nvSpPr>
          <p:cNvPr id="463" name="正方形/長方形 462">
            <a:extLst>
              <a:ext uri="{FF2B5EF4-FFF2-40B4-BE49-F238E27FC236}">
                <a16:creationId xmlns:a16="http://schemas.microsoft.com/office/drawing/2014/main" id="{678A85BD-B872-43BA-8CEC-4DEE337C3E73}"/>
              </a:ext>
            </a:extLst>
          </p:cNvPr>
          <p:cNvSpPr/>
          <p:nvPr/>
        </p:nvSpPr>
        <p:spPr>
          <a:xfrm>
            <a:off x="1062015" y="5505884"/>
            <a:ext cx="913804" cy="113583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B1F </a:t>
            </a:r>
            <a:r>
              <a:rPr lang="ja-JP" altLang="en-US" sz="600" dirty="0">
                <a:solidFill>
                  <a:schemeClr val="accent1"/>
                </a:solidFill>
              </a:rPr>
              <a:t>営業推進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464" name="正方形/長方形 463">
            <a:extLst>
              <a:ext uri="{FF2B5EF4-FFF2-40B4-BE49-F238E27FC236}">
                <a16:creationId xmlns:a16="http://schemas.microsoft.com/office/drawing/2014/main" id="{95DA2862-1C93-4095-84BA-DE6D6EAF489C}"/>
              </a:ext>
            </a:extLst>
          </p:cNvPr>
          <p:cNvSpPr/>
          <p:nvPr/>
        </p:nvSpPr>
        <p:spPr>
          <a:xfrm>
            <a:off x="1109924" y="5782118"/>
            <a:ext cx="175198" cy="15228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.62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cxnSp>
        <p:nvCxnSpPr>
          <p:cNvPr id="465" name="コネクタ: カギ線 464">
            <a:extLst>
              <a:ext uri="{FF2B5EF4-FFF2-40B4-BE49-F238E27FC236}">
                <a16:creationId xmlns:a16="http://schemas.microsoft.com/office/drawing/2014/main" id="{70943433-8364-4A99-B51D-383F52C58E82}"/>
              </a:ext>
            </a:extLst>
          </p:cNvPr>
          <p:cNvCxnSpPr>
            <a:cxnSpLocks/>
            <a:stCxn id="504" idx="3"/>
            <a:endCxn id="462" idx="0"/>
          </p:cNvCxnSpPr>
          <p:nvPr/>
        </p:nvCxnSpPr>
        <p:spPr>
          <a:xfrm flipH="1">
            <a:off x="1591118" y="5040086"/>
            <a:ext cx="2207779" cy="678382"/>
          </a:xfrm>
          <a:prstGeom prst="bentConnector4">
            <a:avLst>
              <a:gd name="adj1" fmla="val -2684"/>
              <a:gd name="adj2" fmla="val 3229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" name="正方形/長方形 470">
            <a:extLst>
              <a:ext uri="{FF2B5EF4-FFF2-40B4-BE49-F238E27FC236}">
                <a16:creationId xmlns:a16="http://schemas.microsoft.com/office/drawing/2014/main" id="{9A21650F-EF0F-482F-9AA9-7DC798F5ED6B}"/>
              </a:ext>
            </a:extLst>
          </p:cNvPr>
          <p:cNvSpPr/>
          <p:nvPr/>
        </p:nvSpPr>
        <p:spPr>
          <a:xfrm>
            <a:off x="1267118" y="6354002"/>
            <a:ext cx="648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iPad</a:t>
            </a:r>
          </a:p>
        </p:txBody>
      </p:sp>
      <p:sp>
        <p:nvSpPr>
          <p:cNvPr id="472" name="稲妻 471">
            <a:extLst>
              <a:ext uri="{FF2B5EF4-FFF2-40B4-BE49-F238E27FC236}">
                <a16:creationId xmlns:a16="http://schemas.microsoft.com/office/drawing/2014/main" id="{6E185740-8F88-4AD7-9D53-BED61441548C}"/>
              </a:ext>
            </a:extLst>
          </p:cNvPr>
          <p:cNvSpPr/>
          <p:nvPr/>
        </p:nvSpPr>
        <p:spPr>
          <a:xfrm>
            <a:off x="1164897" y="5954773"/>
            <a:ext cx="161385" cy="15713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3" name="正方形/長方形 472">
            <a:extLst>
              <a:ext uri="{FF2B5EF4-FFF2-40B4-BE49-F238E27FC236}">
                <a16:creationId xmlns:a16="http://schemas.microsoft.com/office/drawing/2014/main" id="{AA4271D9-76DE-4D7B-A460-B9FD2A38B078}"/>
              </a:ext>
            </a:extLst>
          </p:cNvPr>
          <p:cNvSpPr/>
          <p:nvPr/>
        </p:nvSpPr>
        <p:spPr>
          <a:xfrm>
            <a:off x="1709079" y="6506148"/>
            <a:ext cx="240837" cy="13094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×2</a:t>
            </a:r>
          </a:p>
        </p:txBody>
      </p:sp>
      <p:sp>
        <p:nvSpPr>
          <p:cNvPr id="474" name="正方形/長方形 473">
            <a:extLst>
              <a:ext uri="{FF2B5EF4-FFF2-40B4-BE49-F238E27FC236}">
                <a16:creationId xmlns:a16="http://schemas.microsoft.com/office/drawing/2014/main" id="{2B8E3FAD-C2B0-44D1-9D89-EAED78C82FC6}"/>
              </a:ext>
            </a:extLst>
          </p:cNvPr>
          <p:cNvSpPr/>
          <p:nvPr/>
        </p:nvSpPr>
        <p:spPr>
          <a:xfrm>
            <a:off x="2242407" y="5718468"/>
            <a:ext cx="648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WZR-HP-AG300H</a:t>
            </a:r>
          </a:p>
        </p:txBody>
      </p:sp>
      <p:sp>
        <p:nvSpPr>
          <p:cNvPr id="475" name="正方形/長方形 474">
            <a:extLst>
              <a:ext uri="{FF2B5EF4-FFF2-40B4-BE49-F238E27FC236}">
                <a16:creationId xmlns:a16="http://schemas.microsoft.com/office/drawing/2014/main" id="{D787515B-AB7D-46B9-A793-7BD9F2C486CE}"/>
              </a:ext>
            </a:extLst>
          </p:cNvPr>
          <p:cNvSpPr/>
          <p:nvPr/>
        </p:nvSpPr>
        <p:spPr>
          <a:xfrm>
            <a:off x="2037304" y="5505884"/>
            <a:ext cx="915318" cy="113583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B1F </a:t>
            </a:r>
            <a:r>
              <a:rPr lang="ja-JP" altLang="en-US" sz="600" dirty="0">
                <a:solidFill>
                  <a:schemeClr val="accent1"/>
                </a:solidFill>
              </a:rPr>
              <a:t>事務室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476" name="正方形/長方形 475">
            <a:extLst>
              <a:ext uri="{FF2B5EF4-FFF2-40B4-BE49-F238E27FC236}">
                <a16:creationId xmlns:a16="http://schemas.microsoft.com/office/drawing/2014/main" id="{2D81B6F8-E026-4370-8227-93C31B225FE4}"/>
              </a:ext>
            </a:extLst>
          </p:cNvPr>
          <p:cNvSpPr/>
          <p:nvPr/>
        </p:nvSpPr>
        <p:spPr>
          <a:xfrm>
            <a:off x="2085213" y="5782118"/>
            <a:ext cx="175198" cy="15228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.63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77" name="正方形/長方形 476">
            <a:extLst>
              <a:ext uri="{FF2B5EF4-FFF2-40B4-BE49-F238E27FC236}">
                <a16:creationId xmlns:a16="http://schemas.microsoft.com/office/drawing/2014/main" id="{71B371ED-C199-4018-86A9-33926F6E2947}"/>
              </a:ext>
            </a:extLst>
          </p:cNvPr>
          <p:cNvSpPr/>
          <p:nvPr/>
        </p:nvSpPr>
        <p:spPr>
          <a:xfrm>
            <a:off x="2242407" y="6354002"/>
            <a:ext cx="648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iPad</a:t>
            </a:r>
          </a:p>
        </p:txBody>
      </p:sp>
      <p:sp>
        <p:nvSpPr>
          <p:cNvPr id="478" name="稲妻 477">
            <a:extLst>
              <a:ext uri="{FF2B5EF4-FFF2-40B4-BE49-F238E27FC236}">
                <a16:creationId xmlns:a16="http://schemas.microsoft.com/office/drawing/2014/main" id="{5A154A09-B31F-4D9B-849E-6DD63E59AFB6}"/>
              </a:ext>
            </a:extLst>
          </p:cNvPr>
          <p:cNvSpPr/>
          <p:nvPr/>
        </p:nvSpPr>
        <p:spPr>
          <a:xfrm>
            <a:off x="2140186" y="5954773"/>
            <a:ext cx="161385" cy="15713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9" name="正方形/長方形 478">
            <a:extLst>
              <a:ext uri="{FF2B5EF4-FFF2-40B4-BE49-F238E27FC236}">
                <a16:creationId xmlns:a16="http://schemas.microsoft.com/office/drawing/2014/main" id="{D1B2F642-106F-4857-BD85-7C6AC0AFFC9D}"/>
              </a:ext>
            </a:extLst>
          </p:cNvPr>
          <p:cNvSpPr/>
          <p:nvPr/>
        </p:nvSpPr>
        <p:spPr>
          <a:xfrm>
            <a:off x="2698299" y="6506148"/>
            <a:ext cx="218943" cy="13094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×5</a:t>
            </a:r>
          </a:p>
        </p:txBody>
      </p:sp>
      <p:sp>
        <p:nvSpPr>
          <p:cNvPr id="480" name="正方形/長方形 479">
            <a:extLst>
              <a:ext uri="{FF2B5EF4-FFF2-40B4-BE49-F238E27FC236}">
                <a16:creationId xmlns:a16="http://schemas.microsoft.com/office/drawing/2014/main" id="{88D9296A-519B-45E1-8370-6134B5EB25A8}"/>
              </a:ext>
            </a:extLst>
          </p:cNvPr>
          <p:cNvSpPr/>
          <p:nvPr/>
        </p:nvSpPr>
        <p:spPr>
          <a:xfrm>
            <a:off x="3220022" y="5718468"/>
            <a:ext cx="648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tx1"/>
                </a:solidFill>
              </a:rPr>
              <a:t>WAPM-AG300N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81" name="正方形/長方形 480">
            <a:extLst>
              <a:ext uri="{FF2B5EF4-FFF2-40B4-BE49-F238E27FC236}">
                <a16:creationId xmlns:a16="http://schemas.microsoft.com/office/drawing/2014/main" id="{A51D104B-A63B-4480-87C5-3A74EC06B165}"/>
              </a:ext>
            </a:extLst>
          </p:cNvPr>
          <p:cNvSpPr/>
          <p:nvPr/>
        </p:nvSpPr>
        <p:spPr>
          <a:xfrm>
            <a:off x="3014919" y="5505884"/>
            <a:ext cx="915318" cy="113583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1F </a:t>
            </a:r>
            <a:r>
              <a:rPr lang="ja-JP" altLang="en-US" sz="600" dirty="0">
                <a:solidFill>
                  <a:schemeClr val="accent1"/>
                </a:solidFill>
              </a:rPr>
              <a:t>フロントバック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482" name="正方形/長方形 481">
            <a:extLst>
              <a:ext uri="{FF2B5EF4-FFF2-40B4-BE49-F238E27FC236}">
                <a16:creationId xmlns:a16="http://schemas.microsoft.com/office/drawing/2014/main" id="{51554048-1A37-4DC7-8D6C-411C604CD5CB}"/>
              </a:ext>
            </a:extLst>
          </p:cNvPr>
          <p:cNvSpPr/>
          <p:nvPr/>
        </p:nvSpPr>
        <p:spPr>
          <a:xfrm>
            <a:off x="3062828" y="5782118"/>
            <a:ext cx="175198" cy="15228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.61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83" name="正方形/長方形 482">
            <a:extLst>
              <a:ext uri="{FF2B5EF4-FFF2-40B4-BE49-F238E27FC236}">
                <a16:creationId xmlns:a16="http://schemas.microsoft.com/office/drawing/2014/main" id="{58E74688-5FBC-4321-8056-C0A77DD49F82}"/>
              </a:ext>
            </a:extLst>
          </p:cNvPr>
          <p:cNvSpPr/>
          <p:nvPr/>
        </p:nvSpPr>
        <p:spPr>
          <a:xfrm>
            <a:off x="3220022" y="6354002"/>
            <a:ext cx="648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iPad</a:t>
            </a:r>
          </a:p>
        </p:txBody>
      </p:sp>
      <p:sp>
        <p:nvSpPr>
          <p:cNvPr id="484" name="稲妻 483">
            <a:extLst>
              <a:ext uri="{FF2B5EF4-FFF2-40B4-BE49-F238E27FC236}">
                <a16:creationId xmlns:a16="http://schemas.microsoft.com/office/drawing/2014/main" id="{0E0EA3B3-1415-42C5-8C42-0A04FCEF97B5}"/>
              </a:ext>
            </a:extLst>
          </p:cNvPr>
          <p:cNvSpPr/>
          <p:nvPr/>
        </p:nvSpPr>
        <p:spPr>
          <a:xfrm>
            <a:off x="3117801" y="5954773"/>
            <a:ext cx="161385" cy="15713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5" name="正方形/長方形 484">
            <a:extLst>
              <a:ext uri="{FF2B5EF4-FFF2-40B4-BE49-F238E27FC236}">
                <a16:creationId xmlns:a16="http://schemas.microsoft.com/office/drawing/2014/main" id="{4E53EACC-BD70-4D2E-ACEE-BDADDE1FE18C}"/>
              </a:ext>
            </a:extLst>
          </p:cNvPr>
          <p:cNvSpPr/>
          <p:nvPr/>
        </p:nvSpPr>
        <p:spPr>
          <a:xfrm>
            <a:off x="3675914" y="6506148"/>
            <a:ext cx="218943" cy="13094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×5</a:t>
            </a:r>
          </a:p>
        </p:txBody>
      </p:sp>
      <p:sp>
        <p:nvSpPr>
          <p:cNvPr id="486" name="正方形/長方形 485">
            <a:extLst>
              <a:ext uri="{FF2B5EF4-FFF2-40B4-BE49-F238E27FC236}">
                <a16:creationId xmlns:a16="http://schemas.microsoft.com/office/drawing/2014/main" id="{95529B8F-51CB-4660-8BCD-ABC4BC3864A2}"/>
              </a:ext>
            </a:extLst>
          </p:cNvPr>
          <p:cNvSpPr/>
          <p:nvPr/>
        </p:nvSpPr>
        <p:spPr>
          <a:xfrm>
            <a:off x="4187791" y="5717670"/>
            <a:ext cx="648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WZR-HP-AG300H</a:t>
            </a:r>
          </a:p>
        </p:txBody>
      </p:sp>
      <p:sp>
        <p:nvSpPr>
          <p:cNvPr id="487" name="正方形/長方形 486">
            <a:extLst>
              <a:ext uri="{FF2B5EF4-FFF2-40B4-BE49-F238E27FC236}">
                <a16:creationId xmlns:a16="http://schemas.microsoft.com/office/drawing/2014/main" id="{1C31195F-E5CC-4FCC-B18F-2E84182D07B1}"/>
              </a:ext>
            </a:extLst>
          </p:cNvPr>
          <p:cNvSpPr/>
          <p:nvPr/>
        </p:nvSpPr>
        <p:spPr>
          <a:xfrm>
            <a:off x="3982688" y="5505086"/>
            <a:ext cx="915318" cy="113583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3F </a:t>
            </a:r>
            <a:r>
              <a:rPr lang="ja-JP" altLang="en-US" sz="600" dirty="0">
                <a:solidFill>
                  <a:schemeClr val="accent1"/>
                </a:solidFill>
              </a:rPr>
              <a:t>営業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488" name="正方形/長方形 487">
            <a:extLst>
              <a:ext uri="{FF2B5EF4-FFF2-40B4-BE49-F238E27FC236}">
                <a16:creationId xmlns:a16="http://schemas.microsoft.com/office/drawing/2014/main" id="{CBD8FE80-6DCC-4080-B9EB-752E20CC1911}"/>
              </a:ext>
            </a:extLst>
          </p:cNvPr>
          <p:cNvSpPr/>
          <p:nvPr/>
        </p:nvSpPr>
        <p:spPr>
          <a:xfrm>
            <a:off x="4030597" y="5781320"/>
            <a:ext cx="175198" cy="15228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.64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89" name="正方形/長方形 488">
            <a:extLst>
              <a:ext uri="{FF2B5EF4-FFF2-40B4-BE49-F238E27FC236}">
                <a16:creationId xmlns:a16="http://schemas.microsoft.com/office/drawing/2014/main" id="{CDF4345E-17BE-4105-A0DD-39121D6D0781}"/>
              </a:ext>
            </a:extLst>
          </p:cNvPr>
          <p:cNvSpPr/>
          <p:nvPr/>
        </p:nvSpPr>
        <p:spPr>
          <a:xfrm>
            <a:off x="4187791" y="6353204"/>
            <a:ext cx="648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iPad</a:t>
            </a:r>
          </a:p>
        </p:txBody>
      </p:sp>
      <p:sp>
        <p:nvSpPr>
          <p:cNvPr id="490" name="稲妻 489">
            <a:extLst>
              <a:ext uri="{FF2B5EF4-FFF2-40B4-BE49-F238E27FC236}">
                <a16:creationId xmlns:a16="http://schemas.microsoft.com/office/drawing/2014/main" id="{6B5E762B-A383-4502-8FBF-2CC986825E88}"/>
              </a:ext>
            </a:extLst>
          </p:cNvPr>
          <p:cNvSpPr/>
          <p:nvPr/>
        </p:nvSpPr>
        <p:spPr>
          <a:xfrm>
            <a:off x="4085570" y="5953975"/>
            <a:ext cx="161385" cy="15713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1" name="正方形/長方形 490">
            <a:extLst>
              <a:ext uri="{FF2B5EF4-FFF2-40B4-BE49-F238E27FC236}">
                <a16:creationId xmlns:a16="http://schemas.microsoft.com/office/drawing/2014/main" id="{B855BFE4-7023-4D41-AB70-44BD1019ECE8}"/>
              </a:ext>
            </a:extLst>
          </p:cNvPr>
          <p:cNvSpPr/>
          <p:nvPr/>
        </p:nvSpPr>
        <p:spPr>
          <a:xfrm>
            <a:off x="4643683" y="6505350"/>
            <a:ext cx="218943" cy="13094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×12</a:t>
            </a:r>
          </a:p>
        </p:txBody>
      </p:sp>
      <p:sp>
        <p:nvSpPr>
          <p:cNvPr id="492" name="正方形/長方形 491">
            <a:extLst>
              <a:ext uri="{FF2B5EF4-FFF2-40B4-BE49-F238E27FC236}">
                <a16:creationId xmlns:a16="http://schemas.microsoft.com/office/drawing/2014/main" id="{B134569B-8131-4163-9BB9-285ABE3C944F}"/>
              </a:ext>
            </a:extLst>
          </p:cNvPr>
          <p:cNvSpPr/>
          <p:nvPr/>
        </p:nvSpPr>
        <p:spPr>
          <a:xfrm>
            <a:off x="5165406" y="5717670"/>
            <a:ext cx="648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tx1"/>
                </a:solidFill>
              </a:rPr>
              <a:t>WZR-HP-AG300H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93" name="正方形/長方形 492">
            <a:extLst>
              <a:ext uri="{FF2B5EF4-FFF2-40B4-BE49-F238E27FC236}">
                <a16:creationId xmlns:a16="http://schemas.microsoft.com/office/drawing/2014/main" id="{F9B6FB42-0F36-44D5-86F2-447CE9F715E6}"/>
              </a:ext>
            </a:extLst>
          </p:cNvPr>
          <p:cNvSpPr/>
          <p:nvPr/>
        </p:nvSpPr>
        <p:spPr>
          <a:xfrm>
            <a:off x="4960303" y="5505086"/>
            <a:ext cx="915318" cy="113583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3F </a:t>
            </a:r>
            <a:r>
              <a:rPr lang="ja-JP" altLang="en-US" sz="600" dirty="0">
                <a:solidFill>
                  <a:schemeClr val="accent1"/>
                </a:solidFill>
              </a:rPr>
              <a:t>ブライダル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494" name="正方形/長方形 493">
            <a:extLst>
              <a:ext uri="{FF2B5EF4-FFF2-40B4-BE49-F238E27FC236}">
                <a16:creationId xmlns:a16="http://schemas.microsoft.com/office/drawing/2014/main" id="{E2D26D1F-5453-49F1-B17C-45297B31AA7D}"/>
              </a:ext>
            </a:extLst>
          </p:cNvPr>
          <p:cNvSpPr/>
          <p:nvPr/>
        </p:nvSpPr>
        <p:spPr>
          <a:xfrm>
            <a:off x="5008212" y="5781320"/>
            <a:ext cx="175198" cy="15228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.65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495" name="正方形/長方形 494">
            <a:extLst>
              <a:ext uri="{FF2B5EF4-FFF2-40B4-BE49-F238E27FC236}">
                <a16:creationId xmlns:a16="http://schemas.microsoft.com/office/drawing/2014/main" id="{CF171826-758E-4880-A35F-82AAEE86DF7A}"/>
              </a:ext>
            </a:extLst>
          </p:cNvPr>
          <p:cNvSpPr/>
          <p:nvPr/>
        </p:nvSpPr>
        <p:spPr>
          <a:xfrm>
            <a:off x="5165406" y="6353204"/>
            <a:ext cx="648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iPad</a:t>
            </a:r>
          </a:p>
        </p:txBody>
      </p:sp>
      <p:sp>
        <p:nvSpPr>
          <p:cNvPr id="496" name="稲妻 495">
            <a:extLst>
              <a:ext uri="{FF2B5EF4-FFF2-40B4-BE49-F238E27FC236}">
                <a16:creationId xmlns:a16="http://schemas.microsoft.com/office/drawing/2014/main" id="{ABE24A98-459E-4AB0-9160-821EB278E999}"/>
              </a:ext>
            </a:extLst>
          </p:cNvPr>
          <p:cNvSpPr/>
          <p:nvPr/>
        </p:nvSpPr>
        <p:spPr>
          <a:xfrm>
            <a:off x="5063185" y="5953975"/>
            <a:ext cx="161385" cy="15713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7" name="正方形/長方形 496">
            <a:extLst>
              <a:ext uri="{FF2B5EF4-FFF2-40B4-BE49-F238E27FC236}">
                <a16:creationId xmlns:a16="http://schemas.microsoft.com/office/drawing/2014/main" id="{793F06E7-489C-4ECF-95BC-33598FF64C6F}"/>
              </a:ext>
            </a:extLst>
          </p:cNvPr>
          <p:cNvSpPr/>
          <p:nvPr/>
        </p:nvSpPr>
        <p:spPr>
          <a:xfrm>
            <a:off x="5621298" y="6505350"/>
            <a:ext cx="218943" cy="13094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×6</a:t>
            </a:r>
          </a:p>
        </p:txBody>
      </p:sp>
      <p:sp>
        <p:nvSpPr>
          <p:cNvPr id="499" name="正方形/長方形 498">
            <a:extLst>
              <a:ext uri="{FF2B5EF4-FFF2-40B4-BE49-F238E27FC236}">
                <a16:creationId xmlns:a16="http://schemas.microsoft.com/office/drawing/2014/main" id="{6016BA25-A66E-4679-94A7-08D6B1D5035F}"/>
              </a:ext>
            </a:extLst>
          </p:cNvPr>
          <p:cNvSpPr/>
          <p:nvPr/>
        </p:nvSpPr>
        <p:spPr>
          <a:xfrm>
            <a:off x="3439211" y="422063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501" name="正方形/長方形 500">
            <a:extLst>
              <a:ext uri="{FF2B5EF4-FFF2-40B4-BE49-F238E27FC236}">
                <a16:creationId xmlns:a16="http://schemas.microsoft.com/office/drawing/2014/main" id="{7272162D-ECC8-48A2-A1D1-1926060CDC5D}"/>
              </a:ext>
            </a:extLst>
          </p:cNvPr>
          <p:cNvSpPr/>
          <p:nvPr/>
        </p:nvSpPr>
        <p:spPr>
          <a:xfrm>
            <a:off x="3435206" y="440434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502" name="正方形/長方形 501">
            <a:extLst>
              <a:ext uri="{FF2B5EF4-FFF2-40B4-BE49-F238E27FC236}">
                <a16:creationId xmlns:a16="http://schemas.microsoft.com/office/drawing/2014/main" id="{16EDFF65-B9E6-4FE8-949F-CFF1790DDBA1}"/>
              </a:ext>
            </a:extLst>
          </p:cNvPr>
          <p:cNvSpPr/>
          <p:nvPr/>
        </p:nvSpPr>
        <p:spPr>
          <a:xfrm>
            <a:off x="3439200" y="458400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503" name="正方形/長方形 502">
            <a:extLst>
              <a:ext uri="{FF2B5EF4-FFF2-40B4-BE49-F238E27FC236}">
                <a16:creationId xmlns:a16="http://schemas.microsoft.com/office/drawing/2014/main" id="{FF3EA3FD-014B-418D-9BFC-F23BF0BE9386}"/>
              </a:ext>
            </a:extLst>
          </p:cNvPr>
          <p:cNvSpPr/>
          <p:nvPr/>
        </p:nvSpPr>
        <p:spPr>
          <a:xfrm>
            <a:off x="3435195" y="476347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504" name="正方形/長方形 503">
            <a:extLst>
              <a:ext uri="{FF2B5EF4-FFF2-40B4-BE49-F238E27FC236}">
                <a16:creationId xmlns:a16="http://schemas.microsoft.com/office/drawing/2014/main" id="{B8812504-E454-48F9-894F-44B677B17398}"/>
              </a:ext>
            </a:extLst>
          </p:cNvPr>
          <p:cNvSpPr/>
          <p:nvPr/>
        </p:nvSpPr>
        <p:spPr>
          <a:xfrm>
            <a:off x="3438897" y="495008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509" name="コネクタ: カギ線 508">
            <a:extLst>
              <a:ext uri="{FF2B5EF4-FFF2-40B4-BE49-F238E27FC236}">
                <a16:creationId xmlns:a16="http://schemas.microsoft.com/office/drawing/2014/main" id="{9AA4920D-0B2F-4532-B320-26CB0292A7F9}"/>
              </a:ext>
            </a:extLst>
          </p:cNvPr>
          <p:cNvCxnSpPr>
            <a:cxnSpLocks/>
            <a:stCxn id="503" idx="3"/>
            <a:endCxn id="474" idx="0"/>
          </p:cNvCxnSpPr>
          <p:nvPr/>
        </p:nvCxnSpPr>
        <p:spPr>
          <a:xfrm flipH="1">
            <a:off x="2566407" y="4853479"/>
            <a:ext cx="1228788" cy="864989"/>
          </a:xfrm>
          <a:prstGeom prst="bentConnector4">
            <a:avLst>
              <a:gd name="adj1" fmla="val -11714"/>
              <a:gd name="adj2" fmla="val 5520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" name="コネクタ: カギ線 514">
            <a:extLst>
              <a:ext uri="{FF2B5EF4-FFF2-40B4-BE49-F238E27FC236}">
                <a16:creationId xmlns:a16="http://schemas.microsoft.com/office/drawing/2014/main" id="{1BC800CB-2F7C-43AB-A174-F54F0A45172B}"/>
              </a:ext>
            </a:extLst>
          </p:cNvPr>
          <p:cNvCxnSpPr>
            <a:cxnSpLocks/>
            <a:stCxn id="502" idx="3"/>
            <a:endCxn id="480" idx="0"/>
          </p:cNvCxnSpPr>
          <p:nvPr/>
        </p:nvCxnSpPr>
        <p:spPr>
          <a:xfrm flipH="1">
            <a:off x="3544022" y="4674009"/>
            <a:ext cx="255178" cy="1044459"/>
          </a:xfrm>
          <a:prstGeom prst="bentConnector4">
            <a:avLst>
              <a:gd name="adj1" fmla="val -89585"/>
              <a:gd name="adj2" fmla="val 7092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9" name="コネクタ: カギ線 518">
            <a:extLst>
              <a:ext uri="{FF2B5EF4-FFF2-40B4-BE49-F238E27FC236}">
                <a16:creationId xmlns:a16="http://schemas.microsoft.com/office/drawing/2014/main" id="{98206179-A9A7-4392-8F2E-3CB4553A2E86}"/>
              </a:ext>
            </a:extLst>
          </p:cNvPr>
          <p:cNvCxnSpPr>
            <a:cxnSpLocks/>
            <a:stCxn id="501" idx="3"/>
            <a:endCxn id="486" idx="0"/>
          </p:cNvCxnSpPr>
          <p:nvPr/>
        </p:nvCxnSpPr>
        <p:spPr>
          <a:xfrm>
            <a:off x="3795206" y="4494342"/>
            <a:ext cx="716585" cy="122332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2" name="コネクタ: カギ線 521">
            <a:extLst>
              <a:ext uri="{FF2B5EF4-FFF2-40B4-BE49-F238E27FC236}">
                <a16:creationId xmlns:a16="http://schemas.microsoft.com/office/drawing/2014/main" id="{ACF568E8-8718-4191-8EAD-2E3D66ED5AB7}"/>
              </a:ext>
            </a:extLst>
          </p:cNvPr>
          <p:cNvCxnSpPr>
            <a:cxnSpLocks/>
            <a:stCxn id="499" idx="3"/>
            <a:endCxn id="492" idx="0"/>
          </p:cNvCxnSpPr>
          <p:nvPr/>
        </p:nvCxnSpPr>
        <p:spPr>
          <a:xfrm>
            <a:off x="3799211" y="4310639"/>
            <a:ext cx="1690195" cy="1407031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5" name="正方形/長方形 524">
            <a:extLst>
              <a:ext uri="{FF2B5EF4-FFF2-40B4-BE49-F238E27FC236}">
                <a16:creationId xmlns:a16="http://schemas.microsoft.com/office/drawing/2014/main" id="{6F6AE9D9-BC6A-4989-AFA1-4271CEB70046}"/>
              </a:ext>
            </a:extLst>
          </p:cNvPr>
          <p:cNvSpPr/>
          <p:nvPr/>
        </p:nvSpPr>
        <p:spPr>
          <a:xfrm>
            <a:off x="5319622" y="318584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3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26" name="正方形/長方形 525">
            <a:extLst>
              <a:ext uri="{FF2B5EF4-FFF2-40B4-BE49-F238E27FC236}">
                <a16:creationId xmlns:a16="http://schemas.microsoft.com/office/drawing/2014/main" id="{2FA446D0-6804-4E9A-AFA1-EFFEF9D956B0}"/>
              </a:ext>
            </a:extLst>
          </p:cNvPr>
          <p:cNvSpPr/>
          <p:nvPr/>
        </p:nvSpPr>
        <p:spPr>
          <a:xfrm>
            <a:off x="5319592" y="336373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5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528" name="コネクタ: カギ線 527">
            <a:extLst>
              <a:ext uri="{FF2B5EF4-FFF2-40B4-BE49-F238E27FC236}">
                <a16:creationId xmlns:a16="http://schemas.microsoft.com/office/drawing/2014/main" id="{19A398B3-221E-4072-BB60-4BFD737F7F51}"/>
              </a:ext>
            </a:extLst>
          </p:cNvPr>
          <p:cNvCxnSpPr>
            <a:cxnSpLocks/>
            <a:stCxn id="525" idx="3"/>
            <a:endCxn id="529" idx="1"/>
          </p:cNvCxnSpPr>
          <p:nvPr/>
        </p:nvCxnSpPr>
        <p:spPr>
          <a:xfrm flipV="1">
            <a:off x="5679622" y="3275695"/>
            <a:ext cx="117586" cy="1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9" name="正方形/長方形 528">
            <a:extLst>
              <a:ext uri="{FF2B5EF4-FFF2-40B4-BE49-F238E27FC236}">
                <a16:creationId xmlns:a16="http://schemas.microsoft.com/office/drawing/2014/main" id="{619D7CCA-CF19-4B9E-9A3A-854AE1D98FC9}"/>
              </a:ext>
            </a:extLst>
          </p:cNvPr>
          <p:cNvSpPr/>
          <p:nvPr/>
        </p:nvSpPr>
        <p:spPr>
          <a:xfrm>
            <a:off x="5797208" y="3185695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rgbClr val="FF0000"/>
                </a:solidFill>
              </a:rPr>
              <a:t>？</a:t>
            </a:r>
            <a:r>
              <a:rPr lang="en-US" altLang="ja-JP" sz="600" dirty="0">
                <a:solidFill>
                  <a:srgbClr val="FF0000"/>
                </a:solidFill>
              </a:rPr>
              <a:t>(</a:t>
            </a:r>
            <a:r>
              <a:rPr lang="ja-JP" altLang="en-US" sz="600" dirty="0">
                <a:solidFill>
                  <a:srgbClr val="FF0000"/>
                </a:solidFill>
              </a:rPr>
              <a:t>ﾗｲﾄｸﾞﾘｰﾝ</a:t>
            </a:r>
            <a:r>
              <a:rPr lang="en-US" altLang="ja-JP" sz="600" dirty="0">
                <a:solidFill>
                  <a:srgbClr val="FF0000"/>
                </a:solidFill>
              </a:rPr>
              <a:t>)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533" name="コネクタ: カギ線 532">
            <a:extLst>
              <a:ext uri="{FF2B5EF4-FFF2-40B4-BE49-F238E27FC236}">
                <a16:creationId xmlns:a16="http://schemas.microsoft.com/office/drawing/2014/main" id="{5C07588B-8FD6-463E-BE56-26DDBD0DB86E}"/>
              </a:ext>
            </a:extLst>
          </p:cNvPr>
          <p:cNvCxnSpPr>
            <a:cxnSpLocks/>
            <a:stCxn id="526" idx="3"/>
            <a:endCxn id="534" idx="1"/>
          </p:cNvCxnSpPr>
          <p:nvPr/>
        </p:nvCxnSpPr>
        <p:spPr>
          <a:xfrm flipV="1">
            <a:off x="5679592" y="3453493"/>
            <a:ext cx="126094" cy="2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4" name="正方形/長方形 533">
            <a:extLst>
              <a:ext uri="{FF2B5EF4-FFF2-40B4-BE49-F238E27FC236}">
                <a16:creationId xmlns:a16="http://schemas.microsoft.com/office/drawing/2014/main" id="{413F9298-9E94-4710-BABD-226D7EF14516}"/>
              </a:ext>
            </a:extLst>
          </p:cNvPr>
          <p:cNvSpPr/>
          <p:nvPr/>
        </p:nvSpPr>
        <p:spPr>
          <a:xfrm>
            <a:off x="5805686" y="3363493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rgbClr val="FF0000"/>
                </a:solidFill>
              </a:rPr>
              <a:t>？</a:t>
            </a:r>
            <a:r>
              <a:rPr lang="en-US" altLang="ja-JP" sz="600" dirty="0">
                <a:solidFill>
                  <a:srgbClr val="FF0000"/>
                </a:solidFill>
              </a:rPr>
              <a:t>(</a:t>
            </a:r>
            <a:r>
              <a:rPr lang="ja-JP" altLang="en-US" sz="600" dirty="0">
                <a:solidFill>
                  <a:srgbClr val="FF0000"/>
                </a:solidFill>
              </a:rPr>
              <a:t>ｸﾞﾚｰ</a:t>
            </a:r>
            <a:r>
              <a:rPr lang="en-US" altLang="ja-JP" sz="600" dirty="0">
                <a:solidFill>
                  <a:srgbClr val="FF0000"/>
                </a:solidFill>
              </a:rPr>
              <a:t>)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536" name="正方形/長方形 535">
            <a:extLst>
              <a:ext uri="{FF2B5EF4-FFF2-40B4-BE49-F238E27FC236}">
                <a16:creationId xmlns:a16="http://schemas.microsoft.com/office/drawing/2014/main" id="{8B78D455-7F86-4DAA-B24C-D141B0A7FB8B}"/>
              </a:ext>
            </a:extLst>
          </p:cNvPr>
          <p:cNvSpPr/>
          <p:nvPr/>
        </p:nvSpPr>
        <p:spPr>
          <a:xfrm>
            <a:off x="5310624" y="19145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6-22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37" name="正方形/長方形 536">
            <a:extLst>
              <a:ext uri="{FF2B5EF4-FFF2-40B4-BE49-F238E27FC236}">
                <a16:creationId xmlns:a16="http://schemas.microsoft.com/office/drawing/2014/main" id="{1DC758B0-98C7-4687-BBB2-4BD6779DEDCD}"/>
              </a:ext>
            </a:extLst>
          </p:cNvPr>
          <p:cNvSpPr/>
          <p:nvPr/>
        </p:nvSpPr>
        <p:spPr>
          <a:xfrm>
            <a:off x="5318708" y="300780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2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538" name="コネクタ: カギ線 537">
            <a:extLst>
              <a:ext uri="{FF2B5EF4-FFF2-40B4-BE49-F238E27FC236}">
                <a16:creationId xmlns:a16="http://schemas.microsoft.com/office/drawing/2014/main" id="{637C51E0-18A8-4796-B19B-2EAB60DB7FF9}"/>
              </a:ext>
            </a:extLst>
          </p:cNvPr>
          <p:cNvCxnSpPr>
            <a:cxnSpLocks/>
            <a:stCxn id="537" idx="3"/>
            <a:endCxn id="539" idx="1"/>
          </p:cNvCxnSpPr>
          <p:nvPr/>
        </p:nvCxnSpPr>
        <p:spPr>
          <a:xfrm flipV="1">
            <a:off x="5678708" y="3097652"/>
            <a:ext cx="117586" cy="15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9" name="正方形/長方形 538">
            <a:extLst>
              <a:ext uri="{FF2B5EF4-FFF2-40B4-BE49-F238E27FC236}">
                <a16:creationId xmlns:a16="http://schemas.microsoft.com/office/drawing/2014/main" id="{AAFA0DE2-BE89-4A49-BEF9-4394EE793260}"/>
              </a:ext>
            </a:extLst>
          </p:cNvPr>
          <p:cNvSpPr/>
          <p:nvPr/>
        </p:nvSpPr>
        <p:spPr>
          <a:xfrm>
            <a:off x="5796294" y="3007652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rgbClr val="FF0000"/>
                </a:solidFill>
              </a:rPr>
              <a:t>？</a:t>
            </a:r>
            <a:r>
              <a:rPr lang="en-US" altLang="ja-JP" sz="600" dirty="0">
                <a:solidFill>
                  <a:srgbClr val="FF0000"/>
                </a:solidFill>
              </a:rPr>
              <a:t>(</a:t>
            </a:r>
            <a:r>
              <a:rPr lang="ja-JP" altLang="en-US" sz="600" dirty="0">
                <a:solidFill>
                  <a:srgbClr val="FF0000"/>
                </a:solidFill>
              </a:rPr>
              <a:t>ﾗｲﾄﾌﾞﾙｰ</a:t>
            </a:r>
            <a:r>
              <a:rPr lang="en-US" altLang="ja-JP" sz="600" dirty="0">
                <a:solidFill>
                  <a:srgbClr val="FF0000"/>
                </a:solidFill>
              </a:rPr>
              <a:t>)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541" name="正方形/長方形 540">
            <a:extLst>
              <a:ext uri="{FF2B5EF4-FFF2-40B4-BE49-F238E27FC236}">
                <a16:creationId xmlns:a16="http://schemas.microsoft.com/office/drawing/2014/main" id="{9C102D03-B3BE-4C2D-A375-7F2CA21BA03B}"/>
              </a:ext>
            </a:extLst>
          </p:cNvPr>
          <p:cNvSpPr/>
          <p:nvPr/>
        </p:nvSpPr>
        <p:spPr>
          <a:xfrm>
            <a:off x="1612411" y="5901851"/>
            <a:ext cx="297200" cy="18663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Bridge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543" name="正方形/長方形 542">
            <a:extLst>
              <a:ext uri="{FF2B5EF4-FFF2-40B4-BE49-F238E27FC236}">
                <a16:creationId xmlns:a16="http://schemas.microsoft.com/office/drawing/2014/main" id="{CCB74EB0-EB1F-4E7D-AC22-ABA56263091A}"/>
              </a:ext>
            </a:extLst>
          </p:cNvPr>
          <p:cNvSpPr/>
          <p:nvPr/>
        </p:nvSpPr>
        <p:spPr>
          <a:xfrm>
            <a:off x="3571826" y="5901851"/>
            <a:ext cx="290689" cy="151485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Bridge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545" name="正方形/長方形 544">
            <a:extLst>
              <a:ext uri="{FF2B5EF4-FFF2-40B4-BE49-F238E27FC236}">
                <a16:creationId xmlns:a16="http://schemas.microsoft.com/office/drawing/2014/main" id="{ADF3DD4C-0CB4-4148-BDDE-CD8DA3A17A57}"/>
              </a:ext>
            </a:extLst>
          </p:cNvPr>
          <p:cNvSpPr/>
          <p:nvPr/>
        </p:nvSpPr>
        <p:spPr>
          <a:xfrm>
            <a:off x="4955761" y="5901052"/>
            <a:ext cx="915317" cy="37839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Router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192.168.102.1/24</a:t>
            </a:r>
          </a:p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DHCP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SCOPE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192.168.102.50-100/24</a:t>
            </a:r>
          </a:p>
        </p:txBody>
      </p:sp>
      <p:sp>
        <p:nvSpPr>
          <p:cNvPr id="546" name="正方形/長方形 545">
            <a:extLst>
              <a:ext uri="{FF2B5EF4-FFF2-40B4-BE49-F238E27FC236}">
                <a16:creationId xmlns:a16="http://schemas.microsoft.com/office/drawing/2014/main" id="{638F1ECD-3A0B-4DA5-9DD4-E335DF2A2FF8}"/>
              </a:ext>
            </a:extLst>
          </p:cNvPr>
          <p:cNvSpPr/>
          <p:nvPr/>
        </p:nvSpPr>
        <p:spPr>
          <a:xfrm>
            <a:off x="3983968" y="5901052"/>
            <a:ext cx="915317" cy="37839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Router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192.168.101.1/24</a:t>
            </a:r>
          </a:p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DHCP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SCOPE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192.168.101.50-100/24</a:t>
            </a:r>
          </a:p>
        </p:txBody>
      </p:sp>
      <p:sp>
        <p:nvSpPr>
          <p:cNvPr id="547" name="正方形/長方形 546">
            <a:extLst>
              <a:ext uri="{FF2B5EF4-FFF2-40B4-BE49-F238E27FC236}">
                <a16:creationId xmlns:a16="http://schemas.microsoft.com/office/drawing/2014/main" id="{03E50D10-06AB-4A68-994C-3CE9B582E970}"/>
              </a:ext>
            </a:extLst>
          </p:cNvPr>
          <p:cNvSpPr/>
          <p:nvPr/>
        </p:nvSpPr>
        <p:spPr>
          <a:xfrm>
            <a:off x="2033658" y="5901052"/>
            <a:ext cx="915317" cy="37839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Router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192.168.100.1/24</a:t>
            </a:r>
          </a:p>
          <a:p>
            <a:pPr algn="r"/>
            <a:r>
              <a:rPr lang="en-US" altLang="ja-JP" sz="600" dirty="0">
                <a:solidFill>
                  <a:schemeClr val="tx1"/>
                </a:solidFill>
              </a:rPr>
              <a:t>DHCP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SCOPE</a:t>
            </a:r>
          </a:p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192.168.100.50-100/24</a:t>
            </a:r>
          </a:p>
        </p:txBody>
      </p:sp>
      <p:sp>
        <p:nvSpPr>
          <p:cNvPr id="424" name="正方形/長方形 423">
            <a:extLst>
              <a:ext uri="{FF2B5EF4-FFF2-40B4-BE49-F238E27FC236}">
                <a16:creationId xmlns:a16="http://schemas.microsoft.com/office/drawing/2014/main" id="{7F4AB46D-C11A-4994-B821-876A50B769BA}"/>
              </a:ext>
            </a:extLst>
          </p:cNvPr>
          <p:cNvSpPr/>
          <p:nvPr/>
        </p:nvSpPr>
        <p:spPr>
          <a:xfrm>
            <a:off x="5319826" y="354770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434" name="コネクタ: カギ線 433">
            <a:extLst>
              <a:ext uri="{FF2B5EF4-FFF2-40B4-BE49-F238E27FC236}">
                <a16:creationId xmlns:a16="http://schemas.microsoft.com/office/drawing/2014/main" id="{8C502B64-9548-48CE-8A95-DA6DD610B446}"/>
              </a:ext>
            </a:extLst>
          </p:cNvPr>
          <p:cNvCxnSpPr>
            <a:cxnSpLocks/>
            <a:stCxn id="424" idx="2"/>
            <a:endCxn id="435" idx="0"/>
          </p:cNvCxnSpPr>
          <p:nvPr/>
        </p:nvCxnSpPr>
        <p:spPr>
          <a:xfrm rot="5400000">
            <a:off x="5323425" y="3738870"/>
            <a:ext cx="187568" cy="1652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5" name="正方形/長方形 434">
            <a:extLst>
              <a:ext uri="{FF2B5EF4-FFF2-40B4-BE49-F238E27FC236}">
                <a16:creationId xmlns:a16="http://schemas.microsoft.com/office/drawing/2014/main" id="{1408572F-CE58-4E5B-B6AE-DCF5070ADE42}"/>
              </a:ext>
            </a:extLst>
          </p:cNvPr>
          <p:cNvSpPr/>
          <p:nvPr/>
        </p:nvSpPr>
        <p:spPr>
          <a:xfrm>
            <a:off x="4955761" y="3915271"/>
            <a:ext cx="757662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36" name="正方形/長方形 435">
            <a:extLst>
              <a:ext uri="{FF2B5EF4-FFF2-40B4-BE49-F238E27FC236}">
                <a16:creationId xmlns:a16="http://schemas.microsoft.com/office/drawing/2014/main" id="{3E13E04A-7DC9-4A90-A345-BAC29E48A7F3}"/>
              </a:ext>
            </a:extLst>
          </p:cNvPr>
          <p:cNvSpPr/>
          <p:nvPr/>
        </p:nvSpPr>
        <p:spPr>
          <a:xfrm>
            <a:off x="4955761" y="4072529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1F</a:t>
            </a:r>
            <a:r>
              <a:rPr lang="ja-JP" altLang="en-US" sz="600" dirty="0">
                <a:solidFill>
                  <a:schemeClr val="tx1"/>
                </a:solidFill>
              </a:rPr>
              <a:t>ロビー</a:t>
            </a:r>
            <a:r>
              <a:rPr lang="en-US" altLang="ja-JP" sz="600" dirty="0">
                <a:solidFill>
                  <a:schemeClr val="tx1"/>
                </a:solidFill>
              </a:rPr>
              <a:t>(AP132)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37" name="正方形/長方形 436">
            <a:extLst>
              <a:ext uri="{FF2B5EF4-FFF2-40B4-BE49-F238E27FC236}">
                <a16:creationId xmlns:a16="http://schemas.microsoft.com/office/drawing/2014/main" id="{1849A840-5A4E-4B89-8957-644D84D38411}"/>
              </a:ext>
            </a:extLst>
          </p:cNvPr>
          <p:cNvSpPr/>
          <p:nvPr/>
        </p:nvSpPr>
        <p:spPr>
          <a:xfrm>
            <a:off x="188531" y="154456"/>
            <a:ext cx="62020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1/15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444" name="正方形/長方形 443">
            <a:extLst>
              <a:ext uri="{FF2B5EF4-FFF2-40B4-BE49-F238E27FC236}">
                <a16:creationId xmlns:a16="http://schemas.microsoft.com/office/drawing/2014/main" id="{717801C6-326D-4AD4-A9A1-4CF8522C7DBA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03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31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  <p:sp>
        <p:nvSpPr>
          <p:cNvPr id="306" name="正方形/長方形 305">
            <a:extLst>
              <a:ext uri="{FF2B5EF4-FFF2-40B4-BE49-F238E27FC236}">
                <a16:creationId xmlns:a16="http://schemas.microsoft.com/office/drawing/2014/main" id="{1CD868CF-8E0B-4A92-8886-56A66B282A1A}"/>
              </a:ext>
            </a:extLst>
          </p:cNvPr>
          <p:cNvSpPr/>
          <p:nvPr/>
        </p:nvSpPr>
        <p:spPr>
          <a:xfrm>
            <a:off x="2775947" y="682087"/>
            <a:ext cx="1097700" cy="155380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AR550s</a:t>
            </a:r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  <a:endParaRPr kumimoji="1" lang="en-US" altLang="ja-JP" sz="600" dirty="0">
              <a:solidFill>
                <a:schemeClr val="tx1"/>
              </a:solidFill>
            </a:endParaRPr>
          </a:p>
        </p:txBody>
      </p:sp>
      <p:sp>
        <p:nvSpPr>
          <p:cNvPr id="307" name="正方形/長方形 306">
            <a:extLst>
              <a:ext uri="{FF2B5EF4-FFF2-40B4-BE49-F238E27FC236}">
                <a16:creationId xmlns:a16="http://schemas.microsoft.com/office/drawing/2014/main" id="{8C232880-238A-4B47-B288-116DECC18495}"/>
              </a:ext>
            </a:extLst>
          </p:cNvPr>
          <p:cNvSpPr/>
          <p:nvPr/>
        </p:nvSpPr>
        <p:spPr>
          <a:xfrm>
            <a:off x="3514614" y="1291138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LAN1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1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08" name="正方形/長方形 307">
            <a:extLst>
              <a:ext uri="{FF2B5EF4-FFF2-40B4-BE49-F238E27FC236}">
                <a16:creationId xmlns:a16="http://schemas.microsoft.com/office/drawing/2014/main" id="{DECF15AC-CBCB-478B-A47A-7C1EEC2D4C90}"/>
              </a:ext>
            </a:extLst>
          </p:cNvPr>
          <p:cNvSpPr/>
          <p:nvPr/>
        </p:nvSpPr>
        <p:spPr>
          <a:xfrm>
            <a:off x="2775245" y="930319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2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6" name="正方形/長方形 445">
            <a:extLst>
              <a:ext uri="{FF2B5EF4-FFF2-40B4-BE49-F238E27FC236}">
                <a16:creationId xmlns:a16="http://schemas.microsoft.com/office/drawing/2014/main" id="{E09974AA-10B1-4718-B017-4F1FD50F7832}"/>
              </a:ext>
            </a:extLst>
          </p:cNvPr>
          <p:cNvSpPr/>
          <p:nvPr/>
        </p:nvSpPr>
        <p:spPr>
          <a:xfrm>
            <a:off x="2853438" y="1376711"/>
            <a:ext cx="765773" cy="21426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600" dirty="0">
                <a:solidFill>
                  <a:srgbClr val="FF0000"/>
                </a:solidFill>
              </a:rPr>
              <a:t>172.19.1.2/16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54" name="左中かっこ 453">
            <a:extLst>
              <a:ext uri="{FF2B5EF4-FFF2-40B4-BE49-F238E27FC236}">
                <a16:creationId xmlns:a16="http://schemas.microsoft.com/office/drawing/2014/main" id="{1CFFDEF7-549D-46DF-9E36-E1DBEDF7D43A}"/>
              </a:ext>
            </a:extLst>
          </p:cNvPr>
          <p:cNvSpPr/>
          <p:nvPr/>
        </p:nvSpPr>
        <p:spPr>
          <a:xfrm>
            <a:off x="3356760" y="1290945"/>
            <a:ext cx="155938" cy="358831"/>
          </a:xfrm>
          <a:prstGeom prst="leftBrace">
            <a:avLst/>
          </a:prstGeom>
          <a:ln w="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sp>
        <p:nvSpPr>
          <p:cNvPr id="458" name="正方形/長方形 457">
            <a:extLst>
              <a:ext uri="{FF2B5EF4-FFF2-40B4-BE49-F238E27FC236}">
                <a16:creationId xmlns:a16="http://schemas.microsoft.com/office/drawing/2014/main" id="{2C1B9DCB-3979-49C8-BD28-353DE33A57A8}"/>
              </a:ext>
            </a:extLst>
          </p:cNvPr>
          <p:cNvSpPr/>
          <p:nvPr/>
        </p:nvSpPr>
        <p:spPr>
          <a:xfrm>
            <a:off x="2514406" y="1660267"/>
            <a:ext cx="1328693" cy="233422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r"/>
            <a:r>
              <a:rPr kumimoji="1" lang="en-US" altLang="ja-JP" sz="600" dirty="0">
                <a:solidFill>
                  <a:schemeClr val="tx1"/>
                </a:solidFill>
              </a:rPr>
              <a:t>DHCP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SCOPE</a:t>
            </a:r>
          </a:p>
          <a:p>
            <a:pPr algn="r"/>
            <a:r>
              <a:rPr lang="en-US" altLang="ja-JP" sz="600" dirty="0">
                <a:solidFill>
                  <a:srgbClr val="FF0000"/>
                </a:solidFill>
              </a:rPr>
              <a:t>172.19.8.1-172.19.11.254/24</a:t>
            </a:r>
          </a:p>
        </p:txBody>
      </p:sp>
      <p:sp>
        <p:nvSpPr>
          <p:cNvPr id="461" name="正方形/長方形 460">
            <a:extLst>
              <a:ext uri="{FF2B5EF4-FFF2-40B4-BE49-F238E27FC236}">
                <a16:creationId xmlns:a16="http://schemas.microsoft.com/office/drawing/2014/main" id="{2966F334-456E-40F1-8174-217989E3E315}"/>
              </a:ext>
            </a:extLst>
          </p:cNvPr>
          <p:cNvSpPr/>
          <p:nvPr/>
        </p:nvSpPr>
        <p:spPr>
          <a:xfrm>
            <a:off x="2775558" y="1111431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3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66" name="正方形/長方形 465">
            <a:extLst>
              <a:ext uri="{FF2B5EF4-FFF2-40B4-BE49-F238E27FC236}">
                <a16:creationId xmlns:a16="http://schemas.microsoft.com/office/drawing/2014/main" id="{9DDD71F8-C6AD-45DC-A42A-0B4A64C01B36}"/>
              </a:ext>
            </a:extLst>
          </p:cNvPr>
          <p:cNvSpPr/>
          <p:nvPr/>
        </p:nvSpPr>
        <p:spPr>
          <a:xfrm>
            <a:off x="3515181" y="1471255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LAN1 </a:t>
            </a:r>
            <a:r>
              <a:rPr kumimoji="1" lang="en-US" altLang="ja-JP" sz="600" dirty="0">
                <a:solidFill>
                  <a:schemeClr val="tx1"/>
                </a:solidFill>
              </a:rPr>
              <a:t>4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67" name="正方形/長方形 466">
            <a:extLst>
              <a:ext uri="{FF2B5EF4-FFF2-40B4-BE49-F238E27FC236}">
                <a16:creationId xmlns:a16="http://schemas.microsoft.com/office/drawing/2014/main" id="{B00E4D1B-3184-4CBA-8780-8928EB6F4636}"/>
              </a:ext>
            </a:extLst>
          </p:cNvPr>
          <p:cNvSpPr/>
          <p:nvPr/>
        </p:nvSpPr>
        <p:spPr>
          <a:xfrm>
            <a:off x="3513064" y="2644572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LAN3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68" name="コネクタ: カギ線 467">
            <a:extLst>
              <a:ext uri="{FF2B5EF4-FFF2-40B4-BE49-F238E27FC236}">
                <a16:creationId xmlns:a16="http://schemas.microsoft.com/office/drawing/2014/main" id="{EF8D612A-23E4-4243-B490-EE02518E6434}"/>
              </a:ext>
            </a:extLst>
          </p:cNvPr>
          <p:cNvCxnSpPr>
            <a:cxnSpLocks/>
            <a:stCxn id="467" idx="3"/>
            <a:endCxn id="466" idx="3"/>
          </p:cNvCxnSpPr>
          <p:nvPr/>
        </p:nvCxnSpPr>
        <p:spPr>
          <a:xfrm flipV="1">
            <a:off x="3873064" y="1561255"/>
            <a:ext cx="2117" cy="1173317"/>
          </a:xfrm>
          <a:prstGeom prst="bentConnector3">
            <a:avLst>
              <a:gd name="adj1" fmla="val 1089829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9" name="正方形/長方形 468">
            <a:extLst>
              <a:ext uri="{FF2B5EF4-FFF2-40B4-BE49-F238E27FC236}">
                <a16:creationId xmlns:a16="http://schemas.microsoft.com/office/drawing/2014/main" id="{2606C9C8-3BE3-4764-BBBE-1A68DEB8F5EB}"/>
              </a:ext>
            </a:extLst>
          </p:cNvPr>
          <p:cNvSpPr/>
          <p:nvPr/>
        </p:nvSpPr>
        <p:spPr>
          <a:xfrm>
            <a:off x="3352516" y="2483456"/>
            <a:ext cx="765773" cy="214261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600" dirty="0">
                <a:solidFill>
                  <a:srgbClr val="FF0000"/>
                </a:solidFill>
              </a:rPr>
              <a:t>172.19.1.1/16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70" name="正方形/長方形 469">
            <a:extLst>
              <a:ext uri="{FF2B5EF4-FFF2-40B4-BE49-F238E27FC236}">
                <a16:creationId xmlns:a16="http://schemas.microsoft.com/office/drawing/2014/main" id="{18979E2A-1316-4AD4-98F8-79A7E8D8FA1B}"/>
              </a:ext>
            </a:extLst>
          </p:cNvPr>
          <p:cNvSpPr/>
          <p:nvPr/>
        </p:nvSpPr>
        <p:spPr>
          <a:xfrm>
            <a:off x="2763065" y="3097138"/>
            <a:ext cx="765773" cy="399333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10.114.1.254/16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192.168.0.254/16</a:t>
            </a:r>
          </a:p>
        </p:txBody>
      </p:sp>
      <p:cxnSp>
        <p:nvCxnSpPr>
          <p:cNvPr id="498" name="コネクタ: カギ線 497">
            <a:extLst>
              <a:ext uri="{FF2B5EF4-FFF2-40B4-BE49-F238E27FC236}">
                <a16:creationId xmlns:a16="http://schemas.microsoft.com/office/drawing/2014/main" id="{52BCCCBD-3465-44C7-85B4-9FCDB4CCD0F3}"/>
              </a:ext>
            </a:extLst>
          </p:cNvPr>
          <p:cNvCxnSpPr>
            <a:cxnSpLocks/>
            <a:stCxn id="121" idx="1"/>
            <a:endCxn id="134" idx="3"/>
          </p:cNvCxnSpPr>
          <p:nvPr/>
        </p:nvCxnSpPr>
        <p:spPr>
          <a:xfrm rot="10800000">
            <a:off x="1464215" y="2733646"/>
            <a:ext cx="1313318" cy="13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703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E2654621-30B9-496C-B440-304764515375}"/>
              </a:ext>
            </a:extLst>
          </p:cNvPr>
          <p:cNvSpPr/>
          <p:nvPr/>
        </p:nvSpPr>
        <p:spPr>
          <a:xfrm>
            <a:off x="188531" y="154456"/>
            <a:ext cx="610358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2/15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5337" y="3886936"/>
            <a:ext cx="86756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rgbClr val="FF0000"/>
                </a:solidFill>
              </a:rPr>
              <a:t>4</a:t>
            </a:r>
            <a:r>
              <a:rPr lang="ja-JP" altLang="en-US" sz="600" dirty="0">
                <a:solidFill>
                  <a:srgbClr val="FF0000"/>
                </a:solidFill>
              </a:rPr>
              <a:t>階</a:t>
            </a:r>
            <a:r>
              <a:rPr lang="en-US" altLang="ja-JP" sz="600" dirty="0">
                <a:solidFill>
                  <a:srgbClr val="FF0000"/>
                </a:solidFill>
              </a:rPr>
              <a:t>EPS</a:t>
            </a:r>
            <a:r>
              <a:rPr lang="ja-JP" altLang="en-US" sz="600" dirty="0">
                <a:solidFill>
                  <a:srgbClr val="FF0000"/>
                </a:solidFill>
              </a:rPr>
              <a:t>ゲスト用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へ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294" idx="1"/>
          </p:cNvCxnSpPr>
          <p:nvPr/>
        </p:nvCxnSpPr>
        <p:spPr>
          <a:xfrm flipV="1">
            <a:off x="1292902" y="2616573"/>
            <a:ext cx="4742082" cy="13603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585118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3F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94" name="正方形/長方形 293">
            <a:extLst>
              <a:ext uri="{FF2B5EF4-FFF2-40B4-BE49-F238E27FC236}">
                <a16:creationId xmlns:a16="http://schemas.microsoft.com/office/drawing/2014/main" id="{EE16A792-097C-4DE3-A3E4-6B691D1F8458}"/>
              </a:ext>
            </a:extLst>
          </p:cNvPr>
          <p:cNvSpPr/>
          <p:nvPr/>
        </p:nvSpPr>
        <p:spPr>
          <a:xfrm>
            <a:off x="6034984" y="252657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5" name="コネクタ: カギ線 294">
            <a:extLst>
              <a:ext uri="{FF2B5EF4-FFF2-40B4-BE49-F238E27FC236}">
                <a16:creationId xmlns:a16="http://schemas.microsoft.com/office/drawing/2014/main" id="{94F96048-CDDA-4DE9-A1EC-820011C79D82}"/>
              </a:ext>
            </a:extLst>
          </p:cNvPr>
          <p:cNvCxnSpPr>
            <a:cxnSpLocks/>
            <a:stCxn id="294" idx="3"/>
            <a:endCxn id="296" idx="1"/>
          </p:cNvCxnSpPr>
          <p:nvPr/>
        </p:nvCxnSpPr>
        <p:spPr>
          <a:xfrm>
            <a:off x="6682984" y="2616573"/>
            <a:ext cx="1314925" cy="22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9D2993B4-D674-48E2-86FB-3F14992B2747}"/>
              </a:ext>
            </a:extLst>
          </p:cNvPr>
          <p:cNvSpPr/>
          <p:nvPr/>
        </p:nvSpPr>
        <p:spPr>
          <a:xfrm>
            <a:off x="7997909" y="252879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7" name="コネクタ: カギ線 296">
            <a:extLst>
              <a:ext uri="{FF2B5EF4-FFF2-40B4-BE49-F238E27FC236}">
                <a16:creationId xmlns:a16="http://schemas.microsoft.com/office/drawing/2014/main" id="{F50416A0-34E7-4C9A-A97F-D6400AC6B0D6}"/>
              </a:ext>
            </a:extLst>
          </p:cNvPr>
          <p:cNvCxnSpPr>
            <a:cxnSpLocks/>
            <a:stCxn id="81" idx="3"/>
            <a:endCxn id="298" idx="1"/>
          </p:cNvCxnSpPr>
          <p:nvPr/>
        </p:nvCxnSpPr>
        <p:spPr>
          <a:xfrm flipV="1">
            <a:off x="1292902" y="3536853"/>
            <a:ext cx="4742082" cy="4400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正方形/長方形 297">
            <a:extLst>
              <a:ext uri="{FF2B5EF4-FFF2-40B4-BE49-F238E27FC236}">
                <a16:creationId xmlns:a16="http://schemas.microsoft.com/office/drawing/2014/main" id="{1BD40BA1-C2C1-4F89-A32A-5976F9844181}"/>
              </a:ext>
            </a:extLst>
          </p:cNvPr>
          <p:cNvSpPr/>
          <p:nvPr/>
        </p:nvSpPr>
        <p:spPr>
          <a:xfrm>
            <a:off x="6034984" y="344685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9" name="コネクタ: カギ線 298">
            <a:extLst>
              <a:ext uri="{FF2B5EF4-FFF2-40B4-BE49-F238E27FC236}">
                <a16:creationId xmlns:a16="http://schemas.microsoft.com/office/drawing/2014/main" id="{D3D70BC0-4BD5-4C11-B1D3-2BC2512B134F}"/>
              </a:ext>
            </a:extLst>
          </p:cNvPr>
          <p:cNvCxnSpPr>
            <a:cxnSpLocks/>
            <a:stCxn id="81" idx="3"/>
            <a:endCxn id="300" idx="1"/>
          </p:cNvCxnSpPr>
          <p:nvPr/>
        </p:nvCxnSpPr>
        <p:spPr>
          <a:xfrm>
            <a:off x="1292902" y="3976936"/>
            <a:ext cx="4741470" cy="37775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正方形/長方形 299">
            <a:extLst>
              <a:ext uri="{FF2B5EF4-FFF2-40B4-BE49-F238E27FC236}">
                <a16:creationId xmlns:a16="http://schemas.microsoft.com/office/drawing/2014/main" id="{8A196EBA-F12E-403F-97EC-551F50609184}"/>
              </a:ext>
            </a:extLst>
          </p:cNvPr>
          <p:cNvSpPr/>
          <p:nvPr/>
        </p:nvSpPr>
        <p:spPr>
          <a:xfrm>
            <a:off x="6034372" y="426468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1" name="コネクタ: カギ線 300">
            <a:extLst>
              <a:ext uri="{FF2B5EF4-FFF2-40B4-BE49-F238E27FC236}">
                <a16:creationId xmlns:a16="http://schemas.microsoft.com/office/drawing/2014/main" id="{CAD1677C-5BB5-46B7-8EF4-11755CAF797E}"/>
              </a:ext>
            </a:extLst>
          </p:cNvPr>
          <p:cNvCxnSpPr>
            <a:cxnSpLocks/>
            <a:stCxn id="81" idx="3"/>
            <a:endCxn id="302" idx="1"/>
          </p:cNvCxnSpPr>
          <p:nvPr/>
        </p:nvCxnSpPr>
        <p:spPr>
          <a:xfrm>
            <a:off x="1292902" y="3976936"/>
            <a:ext cx="4736892" cy="126563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正方形/長方形 301">
            <a:extLst>
              <a:ext uri="{FF2B5EF4-FFF2-40B4-BE49-F238E27FC236}">
                <a16:creationId xmlns:a16="http://schemas.microsoft.com/office/drawing/2014/main" id="{B2A34C97-C6ED-49E5-A89A-52D5DA53D62C}"/>
              </a:ext>
            </a:extLst>
          </p:cNvPr>
          <p:cNvSpPr/>
          <p:nvPr/>
        </p:nvSpPr>
        <p:spPr>
          <a:xfrm>
            <a:off x="6029794" y="515256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3" name="コネクタ: カギ線 302">
            <a:extLst>
              <a:ext uri="{FF2B5EF4-FFF2-40B4-BE49-F238E27FC236}">
                <a16:creationId xmlns:a16="http://schemas.microsoft.com/office/drawing/2014/main" id="{5FB14C5A-60BF-4712-8747-69726A28A8AC}"/>
              </a:ext>
            </a:extLst>
          </p:cNvPr>
          <p:cNvCxnSpPr>
            <a:cxnSpLocks/>
            <a:stCxn id="302" idx="3"/>
            <a:endCxn id="304" idx="1"/>
          </p:cNvCxnSpPr>
          <p:nvPr/>
        </p:nvCxnSpPr>
        <p:spPr>
          <a:xfrm flipV="1">
            <a:off x="6677794" y="5242049"/>
            <a:ext cx="1210147" cy="5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正方形/長方形 303">
            <a:extLst>
              <a:ext uri="{FF2B5EF4-FFF2-40B4-BE49-F238E27FC236}">
                <a16:creationId xmlns:a16="http://schemas.microsoft.com/office/drawing/2014/main" id="{97E5A730-D316-4080-92E8-8E6F145F8705}"/>
              </a:ext>
            </a:extLst>
          </p:cNvPr>
          <p:cNvSpPr/>
          <p:nvPr/>
        </p:nvSpPr>
        <p:spPr>
          <a:xfrm>
            <a:off x="7887941" y="515204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1" name="正方形/長方形 310">
            <a:extLst>
              <a:ext uri="{FF2B5EF4-FFF2-40B4-BE49-F238E27FC236}">
                <a16:creationId xmlns:a16="http://schemas.microsoft.com/office/drawing/2014/main" id="{22240A53-A54D-4B97-A19D-8B684695DDD6}"/>
              </a:ext>
            </a:extLst>
          </p:cNvPr>
          <p:cNvSpPr/>
          <p:nvPr/>
        </p:nvSpPr>
        <p:spPr>
          <a:xfrm>
            <a:off x="6013339" y="2704315"/>
            <a:ext cx="165118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rgbClr val="FF0000"/>
                </a:solidFill>
              </a:rPr>
              <a:t>ファンクションルーム　ルミエール</a:t>
            </a:r>
            <a:r>
              <a:rPr lang="en-US" altLang="ja-JP" sz="600" dirty="0">
                <a:solidFill>
                  <a:srgbClr val="FF0000"/>
                </a:solidFill>
              </a:rPr>
              <a:t>(AP122)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2" name="正方形/長方形 311">
            <a:extLst>
              <a:ext uri="{FF2B5EF4-FFF2-40B4-BE49-F238E27FC236}">
                <a16:creationId xmlns:a16="http://schemas.microsoft.com/office/drawing/2014/main" id="{81869DD5-FC6D-4BDF-870B-45A1714ECA4D}"/>
              </a:ext>
            </a:extLst>
          </p:cNvPr>
          <p:cNvSpPr/>
          <p:nvPr/>
        </p:nvSpPr>
        <p:spPr>
          <a:xfrm>
            <a:off x="7997909" y="268416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rgbClr val="FF0000"/>
                </a:solidFill>
              </a:rPr>
              <a:t>ホワイエ</a:t>
            </a:r>
            <a:r>
              <a:rPr lang="en-US" altLang="ja-JP" sz="600" dirty="0">
                <a:solidFill>
                  <a:srgbClr val="FF0000"/>
                </a:solidFill>
              </a:rPr>
              <a:t>(AP123)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3" name="正方形/長方形 312">
            <a:extLst>
              <a:ext uri="{FF2B5EF4-FFF2-40B4-BE49-F238E27FC236}">
                <a16:creationId xmlns:a16="http://schemas.microsoft.com/office/drawing/2014/main" id="{66F55D37-924F-452B-B04A-C3D6EF43DB9A}"/>
              </a:ext>
            </a:extLst>
          </p:cNvPr>
          <p:cNvSpPr/>
          <p:nvPr/>
        </p:nvSpPr>
        <p:spPr>
          <a:xfrm>
            <a:off x="6038120" y="360869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rgbClr val="FF0000"/>
                </a:solidFill>
              </a:rPr>
              <a:t>リラ（</a:t>
            </a:r>
            <a:r>
              <a:rPr lang="en-US" altLang="ja-JP" sz="600" dirty="0">
                <a:solidFill>
                  <a:srgbClr val="FF0000"/>
                </a:solidFill>
              </a:rPr>
              <a:t>AP124</a:t>
            </a:r>
            <a:r>
              <a:rPr lang="ja-JP" altLang="en-US" sz="600" dirty="0">
                <a:solidFill>
                  <a:srgbClr val="FF0000"/>
                </a:solidFill>
              </a:rPr>
              <a:t>）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4" name="正方形/長方形 313">
            <a:extLst>
              <a:ext uri="{FF2B5EF4-FFF2-40B4-BE49-F238E27FC236}">
                <a16:creationId xmlns:a16="http://schemas.microsoft.com/office/drawing/2014/main" id="{86868989-0518-4BC3-8F91-43D3E16A8AA9}"/>
              </a:ext>
            </a:extLst>
          </p:cNvPr>
          <p:cNvSpPr/>
          <p:nvPr/>
        </p:nvSpPr>
        <p:spPr>
          <a:xfrm>
            <a:off x="6048781" y="443820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rgbClr val="FF0000"/>
                </a:solidFill>
              </a:rPr>
              <a:t>ラヴァンド</a:t>
            </a:r>
            <a:r>
              <a:rPr lang="en-US" altLang="ja-JP" sz="600" dirty="0">
                <a:solidFill>
                  <a:srgbClr val="FF0000"/>
                </a:solidFill>
              </a:rPr>
              <a:t>(AP125)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5" name="正方形/長方形 314">
            <a:extLst>
              <a:ext uri="{FF2B5EF4-FFF2-40B4-BE49-F238E27FC236}">
                <a16:creationId xmlns:a16="http://schemas.microsoft.com/office/drawing/2014/main" id="{5AC36226-172D-459F-BD71-C90729B31CAC}"/>
              </a:ext>
            </a:extLst>
          </p:cNvPr>
          <p:cNvSpPr/>
          <p:nvPr/>
        </p:nvSpPr>
        <p:spPr>
          <a:xfrm>
            <a:off x="6049363" y="5318827"/>
            <a:ext cx="1576883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rgbClr val="FF0000"/>
                </a:solidFill>
              </a:rPr>
              <a:t>ファンクションルーム　エトワール</a:t>
            </a:r>
            <a:r>
              <a:rPr lang="en-US" altLang="ja-JP" sz="600" dirty="0">
                <a:solidFill>
                  <a:srgbClr val="FF0000"/>
                </a:solidFill>
              </a:rPr>
              <a:t>(AP126)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6" name="正方形/長方形 315">
            <a:extLst>
              <a:ext uri="{FF2B5EF4-FFF2-40B4-BE49-F238E27FC236}">
                <a16:creationId xmlns:a16="http://schemas.microsoft.com/office/drawing/2014/main" id="{FD6B4B1C-D472-4F59-95E4-F805E2EC1AC8}"/>
              </a:ext>
            </a:extLst>
          </p:cNvPr>
          <p:cNvSpPr/>
          <p:nvPr/>
        </p:nvSpPr>
        <p:spPr>
          <a:xfrm>
            <a:off x="7899539" y="532975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rgbClr val="FF0000"/>
                </a:solidFill>
              </a:rPr>
              <a:t>ホワイエ（</a:t>
            </a:r>
            <a:r>
              <a:rPr lang="en-US" altLang="ja-JP" sz="600" dirty="0">
                <a:solidFill>
                  <a:srgbClr val="FF0000"/>
                </a:solidFill>
              </a:rPr>
              <a:t>AP127</a:t>
            </a:r>
            <a:r>
              <a:rPr lang="ja-JP" altLang="en-US" sz="600" dirty="0">
                <a:solidFill>
                  <a:srgbClr val="FF0000"/>
                </a:solidFill>
              </a:rPr>
              <a:t>）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37F145A5-8339-4FD1-9F3D-3EC9185BE905}"/>
              </a:ext>
            </a:extLst>
          </p:cNvPr>
          <p:cNvSpPr/>
          <p:nvPr/>
        </p:nvSpPr>
        <p:spPr>
          <a:xfrm>
            <a:off x="812874" y="1897236"/>
            <a:ext cx="2157942" cy="12440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CG-WLR300GNZ</a:t>
            </a:r>
            <a:r>
              <a:rPr lang="ja-JP" altLang="en-US" sz="600" dirty="0">
                <a:solidFill>
                  <a:srgbClr val="FF0000"/>
                </a:solidFill>
              </a:rPr>
              <a:t>は全室ではなく、下記部屋番号のみ設置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※</a:t>
            </a:r>
            <a:r>
              <a:rPr lang="ja-JP" altLang="en-US" sz="600" dirty="0">
                <a:solidFill>
                  <a:srgbClr val="FF0000"/>
                </a:solidFill>
              </a:rPr>
              <a:t>系統図上はどの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から配線されているか不明なため、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ja-JP" altLang="en-US" sz="600" dirty="0">
                <a:solidFill>
                  <a:srgbClr val="FF0000"/>
                </a:solidFill>
              </a:rPr>
              <a:t>　現状では全接続先に記載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602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A036BE2A-C0E6-47FB-B00D-55F386DD03C8}"/>
              </a:ext>
            </a:extLst>
          </p:cNvPr>
          <p:cNvSpPr/>
          <p:nvPr/>
        </p:nvSpPr>
        <p:spPr>
          <a:xfrm>
            <a:off x="1315355" y="4480627"/>
            <a:ext cx="1141676" cy="26667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ja-JP" altLang="en-US" sz="600" dirty="0">
                <a:solidFill>
                  <a:srgbClr val="FF0000"/>
                </a:solidFill>
              </a:rPr>
              <a:t>系統図上には</a:t>
            </a:r>
            <a:r>
              <a:rPr kumimoji="1" lang="en-US" altLang="ja-JP" sz="600" dirty="0">
                <a:solidFill>
                  <a:srgbClr val="FF0000"/>
                </a:solidFill>
              </a:rPr>
              <a:t>4</a:t>
            </a:r>
            <a:r>
              <a:rPr kumimoji="1" lang="ja-JP" altLang="en-US" sz="600" dirty="0">
                <a:solidFill>
                  <a:srgbClr val="FF0000"/>
                </a:solidFill>
              </a:rPr>
              <a:t>階</a:t>
            </a:r>
            <a:r>
              <a:rPr kumimoji="1" lang="en-US" altLang="ja-JP" sz="600" dirty="0">
                <a:solidFill>
                  <a:srgbClr val="FF0000"/>
                </a:solidFill>
              </a:rPr>
              <a:t>EPS</a:t>
            </a:r>
            <a:r>
              <a:rPr lang="ja-JP" altLang="en-US" sz="600" dirty="0">
                <a:solidFill>
                  <a:srgbClr val="FF0000"/>
                </a:solidFill>
              </a:rPr>
              <a:t>に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の記載はないため、接続が不明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26" name="コネクタ: カギ線 261">
            <a:extLst>
              <a:ext uri="{FF2B5EF4-FFF2-40B4-BE49-F238E27FC236}">
                <a16:creationId xmlns:a16="http://schemas.microsoft.com/office/drawing/2014/main" id="{638EE7F6-DFA2-4FA8-A857-748DC1C659A3}"/>
              </a:ext>
            </a:extLst>
          </p:cNvPr>
          <p:cNvCxnSpPr>
            <a:cxnSpLocks/>
            <a:stCxn id="81" idx="2"/>
            <a:endCxn id="125" idx="1"/>
          </p:cNvCxnSpPr>
          <p:nvPr/>
        </p:nvCxnSpPr>
        <p:spPr>
          <a:xfrm>
            <a:off x="859120" y="4066936"/>
            <a:ext cx="456235" cy="547027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コネクタ: カギ線 130">
            <a:extLst>
              <a:ext uri="{FF2B5EF4-FFF2-40B4-BE49-F238E27FC236}">
                <a16:creationId xmlns:a16="http://schemas.microsoft.com/office/drawing/2014/main" id="{0F04B648-B84A-4CB5-B28C-DBBA02D0232E}"/>
              </a:ext>
            </a:extLst>
          </p:cNvPr>
          <p:cNvCxnSpPr>
            <a:cxnSpLocks/>
            <a:stCxn id="294" idx="0"/>
            <a:endCxn id="132" idx="2"/>
          </p:cNvCxnSpPr>
          <p:nvPr/>
        </p:nvCxnSpPr>
        <p:spPr>
          <a:xfrm rot="16200000" flipV="1">
            <a:off x="6242992" y="2410581"/>
            <a:ext cx="228237" cy="37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93155F84-FD97-4A80-811C-78DB7904FB5E}"/>
              </a:ext>
            </a:extLst>
          </p:cNvPr>
          <p:cNvSpPr/>
          <p:nvPr/>
        </p:nvSpPr>
        <p:spPr>
          <a:xfrm>
            <a:off x="6031236" y="211833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情報コンセント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8" name="コネクタ: カギ線 137">
            <a:extLst>
              <a:ext uri="{FF2B5EF4-FFF2-40B4-BE49-F238E27FC236}">
                <a16:creationId xmlns:a16="http://schemas.microsoft.com/office/drawing/2014/main" id="{896D39C8-E2AF-4DD9-9109-6A9455F85FDA}"/>
              </a:ext>
            </a:extLst>
          </p:cNvPr>
          <p:cNvCxnSpPr>
            <a:cxnSpLocks/>
            <a:stCxn id="298" idx="0"/>
            <a:endCxn id="139" idx="2"/>
          </p:cNvCxnSpPr>
          <p:nvPr/>
        </p:nvCxnSpPr>
        <p:spPr>
          <a:xfrm rot="5400000" flipH="1" flipV="1">
            <a:off x="6250588" y="3337661"/>
            <a:ext cx="217588" cy="79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9CDCD49F-8D1C-43E6-8967-A4D48BB93B81}"/>
              </a:ext>
            </a:extLst>
          </p:cNvPr>
          <p:cNvSpPr/>
          <p:nvPr/>
        </p:nvSpPr>
        <p:spPr>
          <a:xfrm>
            <a:off x="6035781" y="304926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情報コンセント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3" name="コネクタ: カギ線 142">
            <a:extLst>
              <a:ext uri="{FF2B5EF4-FFF2-40B4-BE49-F238E27FC236}">
                <a16:creationId xmlns:a16="http://schemas.microsoft.com/office/drawing/2014/main" id="{07845D06-4287-4814-965D-56AD45EB121C}"/>
              </a:ext>
            </a:extLst>
          </p:cNvPr>
          <p:cNvCxnSpPr>
            <a:cxnSpLocks/>
            <a:stCxn id="300" idx="0"/>
            <a:endCxn id="144" idx="2"/>
          </p:cNvCxnSpPr>
          <p:nvPr/>
        </p:nvCxnSpPr>
        <p:spPr>
          <a:xfrm rot="16200000" flipV="1">
            <a:off x="6261210" y="4167525"/>
            <a:ext cx="193091" cy="123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F511A30E-C10E-4B9D-B4D2-915D0DF7F797}"/>
              </a:ext>
            </a:extLst>
          </p:cNvPr>
          <p:cNvSpPr/>
          <p:nvPr/>
        </p:nvSpPr>
        <p:spPr>
          <a:xfrm>
            <a:off x="6033138" y="389159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情報コンセント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8" name="コネクタ: カギ線 147">
            <a:extLst>
              <a:ext uri="{FF2B5EF4-FFF2-40B4-BE49-F238E27FC236}">
                <a16:creationId xmlns:a16="http://schemas.microsoft.com/office/drawing/2014/main" id="{A964CA43-7B46-43C3-A790-2D405679CF07}"/>
              </a:ext>
            </a:extLst>
          </p:cNvPr>
          <p:cNvCxnSpPr>
            <a:cxnSpLocks/>
            <a:stCxn id="302" idx="0"/>
            <a:endCxn id="149" idx="2"/>
          </p:cNvCxnSpPr>
          <p:nvPr/>
        </p:nvCxnSpPr>
        <p:spPr>
          <a:xfrm rot="5400000" flipH="1" flipV="1">
            <a:off x="6260491" y="5058435"/>
            <a:ext cx="187436" cy="83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59CEB29F-B8E2-4E88-AD93-A768F899FA54}"/>
              </a:ext>
            </a:extLst>
          </p:cNvPr>
          <p:cNvSpPr/>
          <p:nvPr/>
        </p:nvSpPr>
        <p:spPr>
          <a:xfrm>
            <a:off x="6030624" y="478513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情報コンセント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4" name="正方形/長方形 153">
            <a:extLst>
              <a:ext uri="{FF2B5EF4-FFF2-40B4-BE49-F238E27FC236}">
                <a16:creationId xmlns:a16="http://schemas.microsoft.com/office/drawing/2014/main" id="{EC76B3FB-8996-4AEA-B61E-58B0EC1F2750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018664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E2654621-30B9-496C-B440-304764515375}"/>
              </a:ext>
            </a:extLst>
          </p:cNvPr>
          <p:cNvSpPr/>
          <p:nvPr/>
        </p:nvSpPr>
        <p:spPr>
          <a:xfrm>
            <a:off x="188532" y="154456"/>
            <a:ext cx="5755068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3/15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別紙①（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548986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585118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6F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04584A58-9AEE-4085-A103-B1BEF8D3616F}"/>
              </a:ext>
            </a:extLst>
          </p:cNvPr>
          <p:cNvSpPr/>
          <p:nvPr/>
        </p:nvSpPr>
        <p:spPr>
          <a:xfrm>
            <a:off x="7775009" y="644868"/>
            <a:ext cx="1193159" cy="127861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6F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0D5A309D-8729-4160-B109-53C41B0B77C4}"/>
              </a:ext>
            </a:extLst>
          </p:cNvPr>
          <p:cNvSpPr/>
          <p:nvPr/>
        </p:nvSpPr>
        <p:spPr>
          <a:xfrm>
            <a:off x="8091385" y="704316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BFFA580E-F6E7-4C89-981B-D8D65A777120}"/>
              </a:ext>
            </a:extLst>
          </p:cNvPr>
          <p:cNvSpPr/>
          <p:nvPr/>
        </p:nvSpPr>
        <p:spPr>
          <a:xfrm>
            <a:off x="8091385" y="9832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5FCD74C4-8075-4DC4-BEB1-D17E44577A35}"/>
              </a:ext>
            </a:extLst>
          </p:cNvPr>
          <p:cNvSpPr/>
          <p:nvPr/>
        </p:nvSpPr>
        <p:spPr>
          <a:xfrm>
            <a:off x="3840626" y="98084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30" name="コネクタ: カギ線 229">
            <a:extLst>
              <a:ext uri="{FF2B5EF4-FFF2-40B4-BE49-F238E27FC236}">
                <a16:creationId xmlns:a16="http://schemas.microsoft.com/office/drawing/2014/main" id="{647C073B-1107-47FA-BB61-20A51D36D8BC}"/>
              </a:ext>
            </a:extLst>
          </p:cNvPr>
          <p:cNvCxnSpPr>
            <a:cxnSpLocks/>
            <a:stCxn id="229" idx="3"/>
            <a:endCxn id="227" idx="1"/>
          </p:cNvCxnSpPr>
          <p:nvPr/>
        </p:nvCxnSpPr>
        <p:spPr>
          <a:xfrm>
            <a:off x="4200626" y="1070842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正方形/長方形 265">
            <a:extLst>
              <a:ext uri="{FF2B5EF4-FFF2-40B4-BE49-F238E27FC236}">
                <a16:creationId xmlns:a16="http://schemas.microsoft.com/office/drawing/2014/main" id="{6F049A0B-93BF-42AB-BFF0-97135FCA15C0}"/>
              </a:ext>
            </a:extLst>
          </p:cNvPr>
          <p:cNvSpPr/>
          <p:nvPr/>
        </p:nvSpPr>
        <p:spPr>
          <a:xfrm>
            <a:off x="3839240" y="51127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7" name="正方形/長方形 266">
            <a:extLst>
              <a:ext uri="{FF2B5EF4-FFF2-40B4-BE49-F238E27FC236}">
                <a16:creationId xmlns:a16="http://schemas.microsoft.com/office/drawing/2014/main" id="{9F6E3BEB-D2BB-41DB-914C-BA8245BBCCD9}"/>
              </a:ext>
            </a:extLst>
          </p:cNvPr>
          <p:cNvSpPr/>
          <p:nvPr/>
        </p:nvSpPr>
        <p:spPr>
          <a:xfrm>
            <a:off x="3839603" y="493054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8" name="正方形/長方形 267">
            <a:extLst>
              <a:ext uri="{FF2B5EF4-FFF2-40B4-BE49-F238E27FC236}">
                <a16:creationId xmlns:a16="http://schemas.microsoft.com/office/drawing/2014/main" id="{351F5CCD-0B81-405C-BAC4-31A635A48550}"/>
              </a:ext>
            </a:extLst>
          </p:cNvPr>
          <p:cNvSpPr/>
          <p:nvPr/>
        </p:nvSpPr>
        <p:spPr>
          <a:xfrm>
            <a:off x="3839603" y="47487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69" name="正方形/長方形 268">
            <a:extLst>
              <a:ext uri="{FF2B5EF4-FFF2-40B4-BE49-F238E27FC236}">
                <a16:creationId xmlns:a16="http://schemas.microsoft.com/office/drawing/2014/main" id="{151CFBE7-9E7C-4690-BB8B-7564B64A33D6}"/>
              </a:ext>
            </a:extLst>
          </p:cNvPr>
          <p:cNvSpPr/>
          <p:nvPr/>
        </p:nvSpPr>
        <p:spPr>
          <a:xfrm>
            <a:off x="3839966" y="456648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0" name="正方形/長方形 269">
            <a:extLst>
              <a:ext uri="{FF2B5EF4-FFF2-40B4-BE49-F238E27FC236}">
                <a16:creationId xmlns:a16="http://schemas.microsoft.com/office/drawing/2014/main" id="{9450D0BF-3F01-4BA5-8241-368E24BC60A9}"/>
              </a:ext>
            </a:extLst>
          </p:cNvPr>
          <p:cNvSpPr/>
          <p:nvPr/>
        </p:nvSpPr>
        <p:spPr>
          <a:xfrm>
            <a:off x="3839603" y="52926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1" name="正方形/長方形 270">
            <a:extLst>
              <a:ext uri="{FF2B5EF4-FFF2-40B4-BE49-F238E27FC236}">
                <a16:creationId xmlns:a16="http://schemas.microsoft.com/office/drawing/2014/main" id="{B3699A7A-9C9F-4B70-8E7F-353BA6427548}"/>
              </a:ext>
            </a:extLst>
          </p:cNvPr>
          <p:cNvSpPr/>
          <p:nvPr/>
        </p:nvSpPr>
        <p:spPr>
          <a:xfrm>
            <a:off x="3839475" y="547653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2" name="正方形/長方形 271">
            <a:extLst>
              <a:ext uri="{FF2B5EF4-FFF2-40B4-BE49-F238E27FC236}">
                <a16:creationId xmlns:a16="http://schemas.microsoft.com/office/drawing/2014/main" id="{C0A355F7-8536-44EE-8EEB-78BFEB604C53}"/>
              </a:ext>
            </a:extLst>
          </p:cNvPr>
          <p:cNvSpPr/>
          <p:nvPr/>
        </p:nvSpPr>
        <p:spPr>
          <a:xfrm>
            <a:off x="3839634" y="565896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3" name="正方形/長方形 272">
            <a:extLst>
              <a:ext uri="{FF2B5EF4-FFF2-40B4-BE49-F238E27FC236}">
                <a16:creationId xmlns:a16="http://schemas.microsoft.com/office/drawing/2014/main" id="{6D367DD5-0E77-44A1-A49B-E2DE31BABF16}"/>
              </a:ext>
            </a:extLst>
          </p:cNvPr>
          <p:cNvSpPr/>
          <p:nvPr/>
        </p:nvSpPr>
        <p:spPr>
          <a:xfrm>
            <a:off x="3838320" y="584041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4" name="正方形/長方形 273">
            <a:extLst>
              <a:ext uri="{FF2B5EF4-FFF2-40B4-BE49-F238E27FC236}">
                <a16:creationId xmlns:a16="http://schemas.microsoft.com/office/drawing/2014/main" id="{6DCB404C-F9C5-400E-A69C-59D09EE9129F}"/>
              </a:ext>
            </a:extLst>
          </p:cNvPr>
          <p:cNvSpPr/>
          <p:nvPr/>
        </p:nvSpPr>
        <p:spPr>
          <a:xfrm>
            <a:off x="3838479" y="602285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75" name="コネクタ: カギ線 274">
            <a:extLst>
              <a:ext uri="{FF2B5EF4-FFF2-40B4-BE49-F238E27FC236}">
                <a16:creationId xmlns:a16="http://schemas.microsoft.com/office/drawing/2014/main" id="{7FEC886B-551C-41FE-A0A3-788C706D8B0A}"/>
              </a:ext>
            </a:extLst>
          </p:cNvPr>
          <p:cNvCxnSpPr>
            <a:cxnSpLocks/>
            <a:stCxn id="269" idx="3"/>
            <a:endCxn id="276" idx="1"/>
          </p:cNvCxnSpPr>
          <p:nvPr/>
        </p:nvCxnSpPr>
        <p:spPr>
          <a:xfrm>
            <a:off x="4199966" y="4656485"/>
            <a:ext cx="871933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0A098FD0-D027-4167-B47F-51C0137742C8}"/>
              </a:ext>
            </a:extLst>
          </p:cNvPr>
          <p:cNvSpPr/>
          <p:nvPr/>
        </p:nvSpPr>
        <p:spPr>
          <a:xfrm>
            <a:off x="5071899" y="45665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77" name="コネクタ: カギ線 276">
            <a:extLst>
              <a:ext uri="{FF2B5EF4-FFF2-40B4-BE49-F238E27FC236}">
                <a16:creationId xmlns:a16="http://schemas.microsoft.com/office/drawing/2014/main" id="{5F16F7A7-9A45-42AF-9F33-B84F98A4238A}"/>
              </a:ext>
            </a:extLst>
          </p:cNvPr>
          <p:cNvCxnSpPr>
            <a:cxnSpLocks/>
            <a:stCxn id="268" idx="3"/>
            <a:endCxn id="278" idx="1"/>
          </p:cNvCxnSpPr>
          <p:nvPr/>
        </p:nvCxnSpPr>
        <p:spPr>
          <a:xfrm>
            <a:off x="4199603" y="4838710"/>
            <a:ext cx="871503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正方形/長方形 277">
            <a:extLst>
              <a:ext uri="{FF2B5EF4-FFF2-40B4-BE49-F238E27FC236}">
                <a16:creationId xmlns:a16="http://schemas.microsoft.com/office/drawing/2014/main" id="{36D4CA76-FE04-492C-88EA-0290353A9932}"/>
              </a:ext>
            </a:extLst>
          </p:cNvPr>
          <p:cNvSpPr/>
          <p:nvPr/>
        </p:nvSpPr>
        <p:spPr>
          <a:xfrm>
            <a:off x="5071106" y="47488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79" name="コネクタ: カギ線 278">
            <a:extLst>
              <a:ext uri="{FF2B5EF4-FFF2-40B4-BE49-F238E27FC236}">
                <a16:creationId xmlns:a16="http://schemas.microsoft.com/office/drawing/2014/main" id="{7C84400C-3990-4D51-B0F1-9C29D7417557}"/>
              </a:ext>
            </a:extLst>
          </p:cNvPr>
          <p:cNvCxnSpPr>
            <a:cxnSpLocks/>
            <a:stCxn id="267" idx="3"/>
            <a:endCxn id="280" idx="1"/>
          </p:cNvCxnSpPr>
          <p:nvPr/>
        </p:nvCxnSpPr>
        <p:spPr>
          <a:xfrm>
            <a:off x="4199603" y="5020540"/>
            <a:ext cx="871471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正方形/長方形 279">
            <a:extLst>
              <a:ext uri="{FF2B5EF4-FFF2-40B4-BE49-F238E27FC236}">
                <a16:creationId xmlns:a16="http://schemas.microsoft.com/office/drawing/2014/main" id="{524F3C0C-B5F6-4063-AE18-A69F84A1217F}"/>
              </a:ext>
            </a:extLst>
          </p:cNvPr>
          <p:cNvSpPr/>
          <p:nvPr/>
        </p:nvSpPr>
        <p:spPr>
          <a:xfrm>
            <a:off x="5071074" y="493086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1" name="コネクタ: カギ線 280">
            <a:extLst>
              <a:ext uri="{FF2B5EF4-FFF2-40B4-BE49-F238E27FC236}">
                <a16:creationId xmlns:a16="http://schemas.microsoft.com/office/drawing/2014/main" id="{1EFB292F-92ED-4DB0-A2CD-54A760059195}"/>
              </a:ext>
            </a:extLst>
          </p:cNvPr>
          <p:cNvCxnSpPr>
            <a:cxnSpLocks/>
            <a:stCxn id="266" idx="3"/>
            <a:endCxn id="282" idx="1"/>
          </p:cNvCxnSpPr>
          <p:nvPr/>
        </p:nvCxnSpPr>
        <p:spPr>
          <a:xfrm>
            <a:off x="4199240" y="5202773"/>
            <a:ext cx="872691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8529E445-07DB-4717-8FEE-4A706892F7B3}"/>
              </a:ext>
            </a:extLst>
          </p:cNvPr>
          <p:cNvSpPr/>
          <p:nvPr/>
        </p:nvSpPr>
        <p:spPr>
          <a:xfrm>
            <a:off x="5071931" y="51132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3" name="コネクタ: カギ線 282">
            <a:extLst>
              <a:ext uri="{FF2B5EF4-FFF2-40B4-BE49-F238E27FC236}">
                <a16:creationId xmlns:a16="http://schemas.microsoft.com/office/drawing/2014/main" id="{26B18EB5-D7ED-41AF-931A-F215D4658430}"/>
              </a:ext>
            </a:extLst>
          </p:cNvPr>
          <p:cNvCxnSpPr>
            <a:cxnSpLocks/>
            <a:stCxn id="270" idx="3"/>
            <a:endCxn id="284" idx="1"/>
          </p:cNvCxnSpPr>
          <p:nvPr/>
        </p:nvCxnSpPr>
        <p:spPr>
          <a:xfrm flipV="1">
            <a:off x="4199603" y="5382556"/>
            <a:ext cx="870708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6434C2FF-0C55-46D6-9552-F44F3D045BBD}"/>
              </a:ext>
            </a:extLst>
          </p:cNvPr>
          <p:cNvSpPr/>
          <p:nvPr/>
        </p:nvSpPr>
        <p:spPr>
          <a:xfrm>
            <a:off x="5070311" y="52925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5" name="コネクタ: カギ線 284">
            <a:extLst>
              <a:ext uri="{FF2B5EF4-FFF2-40B4-BE49-F238E27FC236}">
                <a16:creationId xmlns:a16="http://schemas.microsoft.com/office/drawing/2014/main" id="{1B27C963-3E54-4841-A159-554A60C5CD01}"/>
              </a:ext>
            </a:extLst>
          </p:cNvPr>
          <p:cNvCxnSpPr>
            <a:cxnSpLocks/>
            <a:stCxn id="271" idx="3"/>
            <a:endCxn id="286" idx="1"/>
          </p:cNvCxnSpPr>
          <p:nvPr/>
        </p:nvCxnSpPr>
        <p:spPr>
          <a:xfrm flipV="1">
            <a:off x="4199475" y="5566006"/>
            <a:ext cx="869749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" name="正方形/長方形 285">
            <a:extLst>
              <a:ext uri="{FF2B5EF4-FFF2-40B4-BE49-F238E27FC236}">
                <a16:creationId xmlns:a16="http://schemas.microsoft.com/office/drawing/2014/main" id="{C70E9F54-F60A-4E36-825A-5614D327E8BD}"/>
              </a:ext>
            </a:extLst>
          </p:cNvPr>
          <p:cNvSpPr/>
          <p:nvPr/>
        </p:nvSpPr>
        <p:spPr>
          <a:xfrm>
            <a:off x="5069224" y="547600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7" name="コネクタ: カギ線 286">
            <a:extLst>
              <a:ext uri="{FF2B5EF4-FFF2-40B4-BE49-F238E27FC236}">
                <a16:creationId xmlns:a16="http://schemas.microsoft.com/office/drawing/2014/main" id="{E9FBE349-DBDA-40F8-B528-0CF1D66C9A5C}"/>
              </a:ext>
            </a:extLst>
          </p:cNvPr>
          <p:cNvCxnSpPr>
            <a:cxnSpLocks/>
            <a:stCxn id="272" idx="3"/>
            <a:endCxn id="288" idx="1"/>
          </p:cNvCxnSpPr>
          <p:nvPr/>
        </p:nvCxnSpPr>
        <p:spPr>
          <a:xfrm>
            <a:off x="4199634" y="5748967"/>
            <a:ext cx="869558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5E1EDD2F-C89D-45AD-9479-DE7AC718F881}"/>
              </a:ext>
            </a:extLst>
          </p:cNvPr>
          <p:cNvSpPr/>
          <p:nvPr/>
        </p:nvSpPr>
        <p:spPr>
          <a:xfrm>
            <a:off x="5069192" y="565956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9" name="コネクタ: カギ線 288">
            <a:extLst>
              <a:ext uri="{FF2B5EF4-FFF2-40B4-BE49-F238E27FC236}">
                <a16:creationId xmlns:a16="http://schemas.microsoft.com/office/drawing/2014/main" id="{9970E155-95B2-43C9-8964-054E1F0F663A}"/>
              </a:ext>
            </a:extLst>
          </p:cNvPr>
          <p:cNvCxnSpPr>
            <a:cxnSpLocks/>
            <a:stCxn id="273" idx="3"/>
            <a:endCxn id="290" idx="1"/>
          </p:cNvCxnSpPr>
          <p:nvPr/>
        </p:nvCxnSpPr>
        <p:spPr>
          <a:xfrm flipV="1">
            <a:off x="4198320" y="5930337"/>
            <a:ext cx="871729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4A292A20-FF87-439C-9126-9CE0DD673952}"/>
              </a:ext>
            </a:extLst>
          </p:cNvPr>
          <p:cNvSpPr/>
          <p:nvPr/>
        </p:nvSpPr>
        <p:spPr>
          <a:xfrm>
            <a:off x="5070049" y="5840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1" name="コネクタ: カギ線 290">
            <a:extLst>
              <a:ext uri="{FF2B5EF4-FFF2-40B4-BE49-F238E27FC236}">
                <a16:creationId xmlns:a16="http://schemas.microsoft.com/office/drawing/2014/main" id="{22962C0A-C994-4F92-A7B2-6708C98B5C05}"/>
              </a:ext>
            </a:extLst>
          </p:cNvPr>
          <p:cNvCxnSpPr>
            <a:cxnSpLocks/>
            <a:stCxn id="274" idx="3"/>
            <a:endCxn id="292" idx="1"/>
          </p:cNvCxnSpPr>
          <p:nvPr/>
        </p:nvCxnSpPr>
        <p:spPr>
          <a:xfrm flipV="1">
            <a:off x="4198479" y="6112313"/>
            <a:ext cx="869950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CB6CDE7B-1228-4B0B-A3DE-3522C05AE88A}"/>
              </a:ext>
            </a:extLst>
          </p:cNvPr>
          <p:cNvSpPr/>
          <p:nvPr/>
        </p:nvSpPr>
        <p:spPr>
          <a:xfrm>
            <a:off x="5068429" y="602231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3" name="コネクタ: カギ線 292">
            <a:extLst>
              <a:ext uri="{FF2B5EF4-FFF2-40B4-BE49-F238E27FC236}">
                <a16:creationId xmlns:a16="http://schemas.microsoft.com/office/drawing/2014/main" id="{00D47CB0-13C0-451D-A84F-7721BECB4337}"/>
              </a:ext>
            </a:extLst>
          </p:cNvPr>
          <p:cNvCxnSpPr>
            <a:cxnSpLocks/>
            <a:stCxn id="276" idx="3"/>
            <a:endCxn id="294" idx="1"/>
          </p:cNvCxnSpPr>
          <p:nvPr/>
        </p:nvCxnSpPr>
        <p:spPr>
          <a:xfrm flipV="1">
            <a:off x="5719899" y="465491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4" name="正方形/長方形 293">
            <a:extLst>
              <a:ext uri="{FF2B5EF4-FFF2-40B4-BE49-F238E27FC236}">
                <a16:creationId xmlns:a16="http://schemas.microsoft.com/office/drawing/2014/main" id="{EE16A792-097C-4DE3-A3E4-6B691D1F8458}"/>
              </a:ext>
            </a:extLst>
          </p:cNvPr>
          <p:cNvSpPr/>
          <p:nvPr/>
        </p:nvSpPr>
        <p:spPr>
          <a:xfrm>
            <a:off x="5915069" y="456491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5" name="コネクタ: カギ線 294">
            <a:extLst>
              <a:ext uri="{FF2B5EF4-FFF2-40B4-BE49-F238E27FC236}">
                <a16:creationId xmlns:a16="http://schemas.microsoft.com/office/drawing/2014/main" id="{94F96048-CDDA-4DE9-A1EC-820011C79D82}"/>
              </a:ext>
            </a:extLst>
          </p:cNvPr>
          <p:cNvCxnSpPr>
            <a:cxnSpLocks/>
            <a:stCxn id="278" idx="3"/>
            <a:endCxn id="296" idx="1"/>
          </p:cNvCxnSpPr>
          <p:nvPr/>
        </p:nvCxnSpPr>
        <p:spPr>
          <a:xfrm flipV="1">
            <a:off x="5719106" y="483729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9D2993B4-D674-48E2-86FB-3F14992B2747}"/>
              </a:ext>
            </a:extLst>
          </p:cNvPr>
          <p:cNvSpPr/>
          <p:nvPr/>
        </p:nvSpPr>
        <p:spPr>
          <a:xfrm>
            <a:off x="5914276" y="474729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7" name="コネクタ: カギ線 296">
            <a:extLst>
              <a:ext uri="{FF2B5EF4-FFF2-40B4-BE49-F238E27FC236}">
                <a16:creationId xmlns:a16="http://schemas.microsoft.com/office/drawing/2014/main" id="{F50416A0-34E7-4C9A-A97F-D6400AC6B0D6}"/>
              </a:ext>
            </a:extLst>
          </p:cNvPr>
          <p:cNvCxnSpPr>
            <a:cxnSpLocks/>
            <a:stCxn id="280" idx="3"/>
            <a:endCxn id="298" idx="1"/>
          </p:cNvCxnSpPr>
          <p:nvPr/>
        </p:nvCxnSpPr>
        <p:spPr>
          <a:xfrm flipV="1">
            <a:off x="5719074" y="501927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8" name="正方形/長方形 297">
            <a:extLst>
              <a:ext uri="{FF2B5EF4-FFF2-40B4-BE49-F238E27FC236}">
                <a16:creationId xmlns:a16="http://schemas.microsoft.com/office/drawing/2014/main" id="{1BD40BA1-C2C1-4F89-A32A-5976F9844181}"/>
              </a:ext>
            </a:extLst>
          </p:cNvPr>
          <p:cNvSpPr/>
          <p:nvPr/>
        </p:nvSpPr>
        <p:spPr>
          <a:xfrm>
            <a:off x="5914244" y="492927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9" name="コネクタ: カギ線 298">
            <a:extLst>
              <a:ext uri="{FF2B5EF4-FFF2-40B4-BE49-F238E27FC236}">
                <a16:creationId xmlns:a16="http://schemas.microsoft.com/office/drawing/2014/main" id="{D3D70BC0-4BD5-4C11-B1D3-2BC2512B134F}"/>
              </a:ext>
            </a:extLst>
          </p:cNvPr>
          <p:cNvCxnSpPr>
            <a:cxnSpLocks/>
            <a:stCxn id="282" idx="3"/>
            <a:endCxn id="300" idx="1"/>
          </p:cNvCxnSpPr>
          <p:nvPr/>
        </p:nvCxnSpPr>
        <p:spPr>
          <a:xfrm flipV="1">
            <a:off x="5719931" y="520163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正方形/長方形 299">
            <a:extLst>
              <a:ext uri="{FF2B5EF4-FFF2-40B4-BE49-F238E27FC236}">
                <a16:creationId xmlns:a16="http://schemas.microsoft.com/office/drawing/2014/main" id="{8A196EBA-F12E-403F-97EC-551F50609184}"/>
              </a:ext>
            </a:extLst>
          </p:cNvPr>
          <p:cNvSpPr/>
          <p:nvPr/>
        </p:nvSpPr>
        <p:spPr>
          <a:xfrm>
            <a:off x="5915101" y="511163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1" name="コネクタ: カギ線 300">
            <a:extLst>
              <a:ext uri="{FF2B5EF4-FFF2-40B4-BE49-F238E27FC236}">
                <a16:creationId xmlns:a16="http://schemas.microsoft.com/office/drawing/2014/main" id="{CAD1677C-5BB5-46B7-8EF4-11755CAF797E}"/>
              </a:ext>
            </a:extLst>
          </p:cNvPr>
          <p:cNvCxnSpPr>
            <a:cxnSpLocks/>
            <a:stCxn id="284" idx="3"/>
            <a:endCxn id="302" idx="1"/>
          </p:cNvCxnSpPr>
          <p:nvPr/>
        </p:nvCxnSpPr>
        <p:spPr>
          <a:xfrm flipV="1">
            <a:off x="5718311" y="538096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正方形/長方形 301">
            <a:extLst>
              <a:ext uri="{FF2B5EF4-FFF2-40B4-BE49-F238E27FC236}">
                <a16:creationId xmlns:a16="http://schemas.microsoft.com/office/drawing/2014/main" id="{B2A34C97-C6ED-49E5-A89A-52D5DA53D62C}"/>
              </a:ext>
            </a:extLst>
          </p:cNvPr>
          <p:cNvSpPr/>
          <p:nvPr/>
        </p:nvSpPr>
        <p:spPr>
          <a:xfrm>
            <a:off x="5913481" y="529096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3" name="コネクタ: カギ線 302">
            <a:extLst>
              <a:ext uri="{FF2B5EF4-FFF2-40B4-BE49-F238E27FC236}">
                <a16:creationId xmlns:a16="http://schemas.microsoft.com/office/drawing/2014/main" id="{5FB14C5A-60BF-4712-8747-69726A28A8AC}"/>
              </a:ext>
            </a:extLst>
          </p:cNvPr>
          <p:cNvCxnSpPr>
            <a:cxnSpLocks/>
            <a:stCxn id="286" idx="3"/>
            <a:endCxn id="304" idx="1"/>
          </p:cNvCxnSpPr>
          <p:nvPr/>
        </p:nvCxnSpPr>
        <p:spPr>
          <a:xfrm flipV="1">
            <a:off x="5717224" y="556441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正方形/長方形 303">
            <a:extLst>
              <a:ext uri="{FF2B5EF4-FFF2-40B4-BE49-F238E27FC236}">
                <a16:creationId xmlns:a16="http://schemas.microsoft.com/office/drawing/2014/main" id="{97E5A730-D316-4080-92E8-8E6F145F8705}"/>
              </a:ext>
            </a:extLst>
          </p:cNvPr>
          <p:cNvSpPr/>
          <p:nvPr/>
        </p:nvSpPr>
        <p:spPr>
          <a:xfrm>
            <a:off x="5912394" y="547441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5" name="コネクタ: カギ線 304">
            <a:extLst>
              <a:ext uri="{FF2B5EF4-FFF2-40B4-BE49-F238E27FC236}">
                <a16:creationId xmlns:a16="http://schemas.microsoft.com/office/drawing/2014/main" id="{40EACEAA-4AD2-480B-898F-72650A66F700}"/>
              </a:ext>
            </a:extLst>
          </p:cNvPr>
          <p:cNvCxnSpPr>
            <a:cxnSpLocks/>
            <a:stCxn id="288" idx="3"/>
            <a:endCxn id="306" idx="1"/>
          </p:cNvCxnSpPr>
          <p:nvPr/>
        </p:nvCxnSpPr>
        <p:spPr>
          <a:xfrm flipV="1">
            <a:off x="5717192" y="574797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正方形/長方形 305">
            <a:extLst>
              <a:ext uri="{FF2B5EF4-FFF2-40B4-BE49-F238E27FC236}">
                <a16:creationId xmlns:a16="http://schemas.microsoft.com/office/drawing/2014/main" id="{9DC75609-8FE6-4D00-AD39-089B65A2DE03}"/>
              </a:ext>
            </a:extLst>
          </p:cNvPr>
          <p:cNvSpPr/>
          <p:nvPr/>
        </p:nvSpPr>
        <p:spPr>
          <a:xfrm>
            <a:off x="5912362" y="565797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7" name="コネクタ: カギ線 306">
            <a:extLst>
              <a:ext uri="{FF2B5EF4-FFF2-40B4-BE49-F238E27FC236}">
                <a16:creationId xmlns:a16="http://schemas.microsoft.com/office/drawing/2014/main" id="{C281BBF3-6A03-42F7-B2A9-D2582633CEFE}"/>
              </a:ext>
            </a:extLst>
          </p:cNvPr>
          <p:cNvCxnSpPr>
            <a:cxnSpLocks/>
            <a:stCxn id="290" idx="3"/>
            <a:endCxn id="308" idx="1"/>
          </p:cNvCxnSpPr>
          <p:nvPr/>
        </p:nvCxnSpPr>
        <p:spPr>
          <a:xfrm flipV="1">
            <a:off x="5718049" y="592874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正方形/長方形 307">
            <a:extLst>
              <a:ext uri="{FF2B5EF4-FFF2-40B4-BE49-F238E27FC236}">
                <a16:creationId xmlns:a16="http://schemas.microsoft.com/office/drawing/2014/main" id="{9050C917-0EA2-41E7-9991-C7CFA3D8873D}"/>
              </a:ext>
            </a:extLst>
          </p:cNvPr>
          <p:cNvSpPr/>
          <p:nvPr/>
        </p:nvSpPr>
        <p:spPr>
          <a:xfrm>
            <a:off x="5913219" y="583874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9" name="コネクタ: カギ線 308">
            <a:extLst>
              <a:ext uri="{FF2B5EF4-FFF2-40B4-BE49-F238E27FC236}">
                <a16:creationId xmlns:a16="http://schemas.microsoft.com/office/drawing/2014/main" id="{0E35FF9C-92E1-45E1-8515-991CD69272CE}"/>
              </a:ext>
            </a:extLst>
          </p:cNvPr>
          <p:cNvCxnSpPr>
            <a:cxnSpLocks/>
            <a:stCxn id="292" idx="3"/>
            <a:endCxn id="310" idx="1"/>
          </p:cNvCxnSpPr>
          <p:nvPr/>
        </p:nvCxnSpPr>
        <p:spPr>
          <a:xfrm flipV="1">
            <a:off x="5716429" y="611072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正方形/長方形 309">
            <a:extLst>
              <a:ext uri="{FF2B5EF4-FFF2-40B4-BE49-F238E27FC236}">
                <a16:creationId xmlns:a16="http://schemas.microsoft.com/office/drawing/2014/main" id="{0F9940CC-5C20-4DB4-95B3-132A94147532}"/>
              </a:ext>
            </a:extLst>
          </p:cNvPr>
          <p:cNvSpPr/>
          <p:nvPr/>
        </p:nvSpPr>
        <p:spPr>
          <a:xfrm>
            <a:off x="5911599" y="60207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1" name="正方形/長方形 310">
            <a:extLst>
              <a:ext uri="{FF2B5EF4-FFF2-40B4-BE49-F238E27FC236}">
                <a16:creationId xmlns:a16="http://schemas.microsoft.com/office/drawing/2014/main" id="{22240A53-A54D-4B97-A19D-8B684695DDD6}"/>
              </a:ext>
            </a:extLst>
          </p:cNvPr>
          <p:cNvSpPr/>
          <p:nvPr/>
        </p:nvSpPr>
        <p:spPr>
          <a:xfrm>
            <a:off x="6600535" y="456697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2" name="正方形/長方形 311">
            <a:extLst>
              <a:ext uri="{FF2B5EF4-FFF2-40B4-BE49-F238E27FC236}">
                <a16:creationId xmlns:a16="http://schemas.microsoft.com/office/drawing/2014/main" id="{81869DD5-FC6D-4BDF-870B-45A1714ECA4D}"/>
              </a:ext>
            </a:extLst>
          </p:cNvPr>
          <p:cNvSpPr/>
          <p:nvPr/>
        </p:nvSpPr>
        <p:spPr>
          <a:xfrm>
            <a:off x="6599742" y="474935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3" name="正方形/長方形 312">
            <a:extLst>
              <a:ext uri="{FF2B5EF4-FFF2-40B4-BE49-F238E27FC236}">
                <a16:creationId xmlns:a16="http://schemas.microsoft.com/office/drawing/2014/main" id="{66F55D37-924F-452B-B04A-C3D6EF43DB9A}"/>
              </a:ext>
            </a:extLst>
          </p:cNvPr>
          <p:cNvSpPr/>
          <p:nvPr/>
        </p:nvSpPr>
        <p:spPr>
          <a:xfrm>
            <a:off x="6599710" y="493133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4" name="正方形/長方形 313">
            <a:extLst>
              <a:ext uri="{FF2B5EF4-FFF2-40B4-BE49-F238E27FC236}">
                <a16:creationId xmlns:a16="http://schemas.microsoft.com/office/drawing/2014/main" id="{86868989-0518-4BC3-8F91-43D3E16A8AA9}"/>
              </a:ext>
            </a:extLst>
          </p:cNvPr>
          <p:cNvSpPr/>
          <p:nvPr/>
        </p:nvSpPr>
        <p:spPr>
          <a:xfrm>
            <a:off x="6600567" y="511369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5" name="正方形/長方形 314">
            <a:extLst>
              <a:ext uri="{FF2B5EF4-FFF2-40B4-BE49-F238E27FC236}">
                <a16:creationId xmlns:a16="http://schemas.microsoft.com/office/drawing/2014/main" id="{5AC36226-172D-459F-BD71-C90729B31CAC}"/>
              </a:ext>
            </a:extLst>
          </p:cNvPr>
          <p:cNvSpPr/>
          <p:nvPr/>
        </p:nvSpPr>
        <p:spPr>
          <a:xfrm>
            <a:off x="6598947" y="529302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6" name="正方形/長方形 315">
            <a:extLst>
              <a:ext uri="{FF2B5EF4-FFF2-40B4-BE49-F238E27FC236}">
                <a16:creationId xmlns:a16="http://schemas.microsoft.com/office/drawing/2014/main" id="{FD6B4B1C-D472-4F59-95E4-F805E2EC1AC8}"/>
              </a:ext>
            </a:extLst>
          </p:cNvPr>
          <p:cNvSpPr/>
          <p:nvPr/>
        </p:nvSpPr>
        <p:spPr>
          <a:xfrm>
            <a:off x="6597860" y="547647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7" name="正方形/長方形 316">
            <a:extLst>
              <a:ext uri="{FF2B5EF4-FFF2-40B4-BE49-F238E27FC236}">
                <a16:creationId xmlns:a16="http://schemas.microsoft.com/office/drawing/2014/main" id="{8C78D633-E1DD-483A-B3BC-8F55A7849B51}"/>
              </a:ext>
            </a:extLst>
          </p:cNvPr>
          <p:cNvSpPr/>
          <p:nvPr/>
        </p:nvSpPr>
        <p:spPr>
          <a:xfrm>
            <a:off x="6597828" y="566003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 </a:t>
            </a:r>
            <a:r>
              <a:rPr kumimoji="1"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8" name="正方形/長方形 317">
            <a:extLst>
              <a:ext uri="{FF2B5EF4-FFF2-40B4-BE49-F238E27FC236}">
                <a16:creationId xmlns:a16="http://schemas.microsoft.com/office/drawing/2014/main" id="{7FFD2431-808E-4D00-8A66-A94386035168}"/>
              </a:ext>
            </a:extLst>
          </p:cNvPr>
          <p:cNvSpPr/>
          <p:nvPr/>
        </p:nvSpPr>
        <p:spPr>
          <a:xfrm>
            <a:off x="6598685" y="584926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9" name="正方形/長方形 318">
            <a:extLst>
              <a:ext uri="{FF2B5EF4-FFF2-40B4-BE49-F238E27FC236}">
                <a16:creationId xmlns:a16="http://schemas.microsoft.com/office/drawing/2014/main" id="{DC86C27C-0CDB-429E-B464-89811EEE86D2}"/>
              </a:ext>
            </a:extLst>
          </p:cNvPr>
          <p:cNvSpPr/>
          <p:nvPr/>
        </p:nvSpPr>
        <p:spPr>
          <a:xfrm>
            <a:off x="6597065" y="602277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4" name="正方形/長方形 323">
            <a:extLst>
              <a:ext uri="{FF2B5EF4-FFF2-40B4-BE49-F238E27FC236}">
                <a16:creationId xmlns:a16="http://schemas.microsoft.com/office/drawing/2014/main" id="{DC0B5BC1-C0D6-4543-BC55-A325CD9429C6}"/>
              </a:ext>
            </a:extLst>
          </p:cNvPr>
          <p:cNvSpPr/>
          <p:nvPr/>
        </p:nvSpPr>
        <p:spPr>
          <a:xfrm>
            <a:off x="7775009" y="1979904"/>
            <a:ext cx="1193159" cy="129255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6F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25" name="正方形/長方形 324">
            <a:extLst>
              <a:ext uri="{FF2B5EF4-FFF2-40B4-BE49-F238E27FC236}">
                <a16:creationId xmlns:a16="http://schemas.microsoft.com/office/drawing/2014/main" id="{30738C8E-6310-41CD-A546-43A8D0A2ED40}"/>
              </a:ext>
            </a:extLst>
          </p:cNvPr>
          <p:cNvSpPr/>
          <p:nvPr/>
        </p:nvSpPr>
        <p:spPr>
          <a:xfrm>
            <a:off x="8091385" y="2046647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57965A6A-DD64-47B1-9DCE-0D9824529DDA}"/>
              </a:ext>
            </a:extLst>
          </p:cNvPr>
          <p:cNvSpPr/>
          <p:nvPr/>
        </p:nvSpPr>
        <p:spPr>
          <a:xfrm>
            <a:off x="8091385" y="232556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8" name="正方形/長方形 327">
            <a:extLst>
              <a:ext uri="{FF2B5EF4-FFF2-40B4-BE49-F238E27FC236}">
                <a16:creationId xmlns:a16="http://schemas.microsoft.com/office/drawing/2014/main" id="{7BF79886-E452-4649-BAB1-37C97DBD36F5}"/>
              </a:ext>
            </a:extLst>
          </p:cNvPr>
          <p:cNvSpPr/>
          <p:nvPr/>
        </p:nvSpPr>
        <p:spPr>
          <a:xfrm>
            <a:off x="3840626" y="23231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9" name="コネクタ: カギ線 328">
            <a:extLst>
              <a:ext uri="{FF2B5EF4-FFF2-40B4-BE49-F238E27FC236}">
                <a16:creationId xmlns:a16="http://schemas.microsoft.com/office/drawing/2014/main" id="{30375B33-9E38-4179-8796-EE044A039481}"/>
              </a:ext>
            </a:extLst>
          </p:cNvPr>
          <p:cNvCxnSpPr>
            <a:cxnSpLocks/>
            <a:stCxn id="328" idx="3"/>
            <a:endCxn id="326" idx="1"/>
          </p:cNvCxnSpPr>
          <p:nvPr/>
        </p:nvCxnSpPr>
        <p:spPr>
          <a:xfrm>
            <a:off x="4200626" y="2413173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正方形/長方形 343">
            <a:extLst>
              <a:ext uri="{FF2B5EF4-FFF2-40B4-BE49-F238E27FC236}">
                <a16:creationId xmlns:a16="http://schemas.microsoft.com/office/drawing/2014/main" id="{A336AE26-C868-44D1-B2E1-1E03C8EC62A9}"/>
              </a:ext>
            </a:extLst>
          </p:cNvPr>
          <p:cNvSpPr/>
          <p:nvPr/>
        </p:nvSpPr>
        <p:spPr>
          <a:xfrm>
            <a:off x="8448619" y="152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5" name="正方形/長方形 344">
            <a:extLst>
              <a:ext uri="{FF2B5EF4-FFF2-40B4-BE49-F238E27FC236}">
                <a16:creationId xmlns:a16="http://schemas.microsoft.com/office/drawing/2014/main" id="{07909C2B-530A-437A-A71A-C765C3E87B98}"/>
              </a:ext>
            </a:extLst>
          </p:cNvPr>
          <p:cNvSpPr/>
          <p:nvPr/>
        </p:nvSpPr>
        <p:spPr>
          <a:xfrm>
            <a:off x="8448982" y="134736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6" name="正方形/長方形 345">
            <a:extLst>
              <a:ext uri="{FF2B5EF4-FFF2-40B4-BE49-F238E27FC236}">
                <a16:creationId xmlns:a16="http://schemas.microsoft.com/office/drawing/2014/main" id="{3B30DE93-F1DA-4187-9274-8A96CBB465B3}"/>
              </a:ext>
            </a:extLst>
          </p:cNvPr>
          <p:cNvSpPr/>
          <p:nvPr/>
        </p:nvSpPr>
        <p:spPr>
          <a:xfrm>
            <a:off x="8448982" y="116553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7" name="正方形/長方形 346">
            <a:extLst>
              <a:ext uri="{FF2B5EF4-FFF2-40B4-BE49-F238E27FC236}">
                <a16:creationId xmlns:a16="http://schemas.microsoft.com/office/drawing/2014/main" id="{0D3C4547-461A-4B77-AEF8-AE5E3BC4D554}"/>
              </a:ext>
            </a:extLst>
          </p:cNvPr>
          <p:cNvSpPr/>
          <p:nvPr/>
        </p:nvSpPr>
        <p:spPr>
          <a:xfrm>
            <a:off x="8449345" y="9833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8" name="正方形/長方形 347">
            <a:extLst>
              <a:ext uri="{FF2B5EF4-FFF2-40B4-BE49-F238E27FC236}">
                <a16:creationId xmlns:a16="http://schemas.microsoft.com/office/drawing/2014/main" id="{527B6AF7-5E46-4A63-8106-094942427735}"/>
              </a:ext>
            </a:extLst>
          </p:cNvPr>
          <p:cNvSpPr/>
          <p:nvPr/>
        </p:nvSpPr>
        <p:spPr>
          <a:xfrm>
            <a:off x="8448982" y="17094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50" name="コネクタ: カギ線 349">
            <a:extLst>
              <a:ext uri="{FF2B5EF4-FFF2-40B4-BE49-F238E27FC236}">
                <a16:creationId xmlns:a16="http://schemas.microsoft.com/office/drawing/2014/main" id="{6784A81F-CEEA-4B27-BE8F-6BC1F3F4E7EA}"/>
              </a:ext>
            </a:extLst>
          </p:cNvPr>
          <p:cNvCxnSpPr>
            <a:cxnSpLocks/>
            <a:stCxn id="347" idx="3"/>
            <a:endCxn id="351" idx="1"/>
          </p:cNvCxnSpPr>
          <p:nvPr/>
        </p:nvCxnSpPr>
        <p:spPr>
          <a:xfrm>
            <a:off x="8809345" y="1073310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正方形/長方形 350">
            <a:extLst>
              <a:ext uri="{FF2B5EF4-FFF2-40B4-BE49-F238E27FC236}">
                <a16:creationId xmlns:a16="http://schemas.microsoft.com/office/drawing/2014/main" id="{C1C2A48F-969B-4DFD-8EA3-AD0D3DFF567F}"/>
              </a:ext>
            </a:extLst>
          </p:cNvPr>
          <p:cNvSpPr/>
          <p:nvPr/>
        </p:nvSpPr>
        <p:spPr>
          <a:xfrm>
            <a:off x="9228309" y="98332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2" name="コネクタ: カギ線 351">
            <a:extLst>
              <a:ext uri="{FF2B5EF4-FFF2-40B4-BE49-F238E27FC236}">
                <a16:creationId xmlns:a16="http://schemas.microsoft.com/office/drawing/2014/main" id="{D2D695AF-2742-42A3-A536-60A7F22DAEBE}"/>
              </a:ext>
            </a:extLst>
          </p:cNvPr>
          <p:cNvCxnSpPr>
            <a:cxnSpLocks/>
            <a:stCxn id="346" idx="3"/>
            <a:endCxn id="353" idx="1"/>
          </p:cNvCxnSpPr>
          <p:nvPr/>
        </p:nvCxnSpPr>
        <p:spPr>
          <a:xfrm>
            <a:off x="8808982" y="1255535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正方形/長方形 352">
            <a:extLst>
              <a:ext uri="{FF2B5EF4-FFF2-40B4-BE49-F238E27FC236}">
                <a16:creationId xmlns:a16="http://schemas.microsoft.com/office/drawing/2014/main" id="{754CE26F-9C1D-4DDE-A038-27C5C15B25B6}"/>
              </a:ext>
            </a:extLst>
          </p:cNvPr>
          <p:cNvSpPr/>
          <p:nvPr/>
        </p:nvSpPr>
        <p:spPr>
          <a:xfrm>
            <a:off x="9227516" y="116571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4" name="コネクタ: カギ線 353">
            <a:extLst>
              <a:ext uri="{FF2B5EF4-FFF2-40B4-BE49-F238E27FC236}">
                <a16:creationId xmlns:a16="http://schemas.microsoft.com/office/drawing/2014/main" id="{ECEC0774-5558-4AF2-B437-98B01F7A9C13}"/>
              </a:ext>
            </a:extLst>
          </p:cNvPr>
          <p:cNvCxnSpPr>
            <a:cxnSpLocks/>
            <a:stCxn id="345" idx="3"/>
            <a:endCxn id="355" idx="1"/>
          </p:cNvCxnSpPr>
          <p:nvPr/>
        </p:nvCxnSpPr>
        <p:spPr>
          <a:xfrm>
            <a:off x="8808982" y="1437365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正方形/長方形 354">
            <a:extLst>
              <a:ext uri="{FF2B5EF4-FFF2-40B4-BE49-F238E27FC236}">
                <a16:creationId xmlns:a16="http://schemas.microsoft.com/office/drawing/2014/main" id="{98BF3243-3905-4A5F-A990-A7BE0883330C}"/>
              </a:ext>
            </a:extLst>
          </p:cNvPr>
          <p:cNvSpPr/>
          <p:nvPr/>
        </p:nvSpPr>
        <p:spPr>
          <a:xfrm>
            <a:off x="9227484" y="13476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6" name="コネクタ: カギ線 355">
            <a:extLst>
              <a:ext uri="{FF2B5EF4-FFF2-40B4-BE49-F238E27FC236}">
                <a16:creationId xmlns:a16="http://schemas.microsoft.com/office/drawing/2014/main" id="{DBF5223D-D674-4F9D-8FA5-E6AF8E177550}"/>
              </a:ext>
            </a:extLst>
          </p:cNvPr>
          <p:cNvCxnSpPr>
            <a:cxnSpLocks/>
            <a:stCxn id="344" idx="3"/>
            <a:endCxn id="357" idx="1"/>
          </p:cNvCxnSpPr>
          <p:nvPr/>
        </p:nvCxnSpPr>
        <p:spPr>
          <a:xfrm>
            <a:off x="8808619" y="1619598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正方形/長方形 356">
            <a:extLst>
              <a:ext uri="{FF2B5EF4-FFF2-40B4-BE49-F238E27FC236}">
                <a16:creationId xmlns:a16="http://schemas.microsoft.com/office/drawing/2014/main" id="{F8873A5B-50E7-4C24-A9CE-33A7D8F6C1FB}"/>
              </a:ext>
            </a:extLst>
          </p:cNvPr>
          <p:cNvSpPr/>
          <p:nvPr/>
        </p:nvSpPr>
        <p:spPr>
          <a:xfrm>
            <a:off x="9228341" y="15300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8" name="コネクタ: カギ線 357">
            <a:extLst>
              <a:ext uri="{FF2B5EF4-FFF2-40B4-BE49-F238E27FC236}">
                <a16:creationId xmlns:a16="http://schemas.microsoft.com/office/drawing/2014/main" id="{C132E371-C3A6-4B10-A034-437EF817F1D9}"/>
              </a:ext>
            </a:extLst>
          </p:cNvPr>
          <p:cNvCxnSpPr>
            <a:cxnSpLocks/>
            <a:stCxn id="348" idx="3"/>
            <a:endCxn id="359" idx="1"/>
          </p:cNvCxnSpPr>
          <p:nvPr/>
        </p:nvCxnSpPr>
        <p:spPr>
          <a:xfrm flipV="1">
            <a:off x="8808982" y="1799381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正方形/長方形 358">
            <a:extLst>
              <a:ext uri="{FF2B5EF4-FFF2-40B4-BE49-F238E27FC236}">
                <a16:creationId xmlns:a16="http://schemas.microsoft.com/office/drawing/2014/main" id="{2473536F-1D27-4032-A8A1-09704815B37B}"/>
              </a:ext>
            </a:extLst>
          </p:cNvPr>
          <p:cNvSpPr/>
          <p:nvPr/>
        </p:nvSpPr>
        <p:spPr>
          <a:xfrm>
            <a:off x="9226721" y="17093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2" name="コネクタ: カギ線 361">
            <a:extLst>
              <a:ext uri="{FF2B5EF4-FFF2-40B4-BE49-F238E27FC236}">
                <a16:creationId xmlns:a16="http://schemas.microsoft.com/office/drawing/2014/main" id="{88CCBEA0-9B9E-4EB0-B623-3F2831CA4223}"/>
              </a:ext>
            </a:extLst>
          </p:cNvPr>
          <p:cNvCxnSpPr>
            <a:cxnSpLocks/>
            <a:stCxn id="351" idx="3"/>
            <a:endCxn id="363" idx="1"/>
          </p:cNvCxnSpPr>
          <p:nvPr/>
        </p:nvCxnSpPr>
        <p:spPr>
          <a:xfrm flipV="1">
            <a:off x="9876309" y="107174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正方形/長方形 362">
            <a:extLst>
              <a:ext uri="{FF2B5EF4-FFF2-40B4-BE49-F238E27FC236}">
                <a16:creationId xmlns:a16="http://schemas.microsoft.com/office/drawing/2014/main" id="{0CEB6716-90DF-4E9F-A68F-2D7B62D4167E}"/>
              </a:ext>
            </a:extLst>
          </p:cNvPr>
          <p:cNvSpPr/>
          <p:nvPr/>
        </p:nvSpPr>
        <p:spPr>
          <a:xfrm>
            <a:off x="10071479" y="98174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4" name="コネクタ: カギ線 363">
            <a:extLst>
              <a:ext uri="{FF2B5EF4-FFF2-40B4-BE49-F238E27FC236}">
                <a16:creationId xmlns:a16="http://schemas.microsoft.com/office/drawing/2014/main" id="{772A8258-297E-4435-907F-0AE48AEB139B}"/>
              </a:ext>
            </a:extLst>
          </p:cNvPr>
          <p:cNvCxnSpPr>
            <a:cxnSpLocks/>
            <a:stCxn id="353" idx="3"/>
            <a:endCxn id="365" idx="1"/>
          </p:cNvCxnSpPr>
          <p:nvPr/>
        </p:nvCxnSpPr>
        <p:spPr>
          <a:xfrm flipV="1">
            <a:off x="9875516" y="125412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正方形/長方形 364">
            <a:extLst>
              <a:ext uri="{FF2B5EF4-FFF2-40B4-BE49-F238E27FC236}">
                <a16:creationId xmlns:a16="http://schemas.microsoft.com/office/drawing/2014/main" id="{E9DDB204-0A1A-4974-8C84-DDDE30A7A5F0}"/>
              </a:ext>
            </a:extLst>
          </p:cNvPr>
          <p:cNvSpPr/>
          <p:nvPr/>
        </p:nvSpPr>
        <p:spPr>
          <a:xfrm>
            <a:off x="10070686" y="116412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6" name="コネクタ: カギ線 365">
            <a:extLst>
              <a:ext uri="{FF2B5EF4-FFF2-40B4-BE49-F238E27FC236}">
                <a16:creationId xmlns:a16="http://schemas.microsoft.com/office/drawing/2014/main" id="{1F29AF34-0270-4D14-A127-B8E0ACA71685}"/>
              </a:ext>
            </a:extLst>
          </p:cNvPr>
          <p:cNvCxnSpPr>
            <a:cxnSpLocks/>
            <a:stCxn id="355" idx="3"/>
            <a:endCxn id="367" idx="1"/>
          </p:cNvCxnSpPr>
          <p:nvPr/>
        </p:nvCxnSpPr>
        <p:spPr>
          <a:xfrm flipV="1">
            <a:off x="9875484" y="143610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正方形/長方形 366">
            <a:extLst>
              <a:ext uri="{FF2B5EF4-FFF2-40B4-BE49-F238E27FC236}">
                <a16:creationId xmlns:a16="http://schemas.microsoft.com/office/drawing/2014/main" id="{034FB51E-8745-4E94-8C6A-B7FE9A803DB5}"/>
              </a:ext>
            </a:extLst>
          </p:cNvPr>
          <p:cNvSpPr/>
          <p:nvPr/>
        </p:nvSpPr>
        <p:spPr>
          <a:xfrm>
            <a:off x="10070654" y="13461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8" name="コネクタ: カギ線 367">
            <a:extLst>
              <a:ext uri="{FF2B5EF4-FFF2-40B4-BE49-F238E27FC236}">
                <a16:creationId xmlns:a16="http://schemas.microsoft.com/office/drawing/2014/main" id="{E2C8EB7F-F91C-4BE4-86FF-365CBA98FBF3}"/>
              </a:ext>
            </a:extLst>
          </p:cNvPr>
          <p:cNvCxnSpPr>
            <a:cxnSpLocks/>
            <a:stCxn id="357" idx="3"/>
            <a:endCxn id="369" idx="1"/>
          </p:cNvCxnSpPr>
          <p:nvPr/>
        </p:nvCxnSpPr>
        <p:spPr>
          <a:xfrm flipV="1">
            <a:off x="9876341" y="161846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8A9EE3ED-ED6F-49BF-98D8-D92EC240C87C}"/>
              </a:ext>
            </a:extLst>
          </p:cNvPr>
          <p:cNvSpPr/>
          <p:nvPr/>
        </p:nvSpPr>
        <p:spPr>
          <a:xfrm>
            <a:off x="10071511" y="15284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0" name="コネクタ: カギ線 369">
            <a:extLst>
              <a:ext uri="{FF2B5EF4-FFF2-40B4-BE49-F238E27FC236}">
                <a16:creationId xmlns:a16="http://schemas.microsoft.com/office/drawing/2014/main" id="{9184EF81-98B6-42B1-98C1-2F8E9CF0D14F}"/>
              </a:ext>
            </a:extLst>
          </p:cNvPr>
          <p:cNvCxnSpPr>
            <a:cxnSpLocks/>
            <a:stCxn id="359" idx="3"/>
            <a:endCxn id="371" idx="1"/>
          </p:cNvCxnSpPr>
          <p:nvPr/>
        </p:nvCxnSpPr>
        <p:spPr>
          <a:xfrm flipV="1">
            <a:off x="9874721" y="179779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正方形/長方形 370">
            <a:extLst>
              <a:ext uri="{FF2B5EF4-FFF2-40B4-BE49-F238E27FC236}">
                <a16:creationId xmlns:a16="http://schemas.microsoft.com/office/drawing/2014/main" id="{6EE7B002-A671-46E8-961C-909F987B01BD}"/>
              </a:ext>
            </a:extLst>
          </p:cNvPr>
          <p:cNvSpPr/>
          <p:nvPr/>
        </p:nvSpPr>
        <p:spPr>
          <a:xfrm>
            <a:off x="10069891" y="17077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4" name="正方形/長方形 373">
            <a:extLst>
              <a:ext uri="{FF2B5EF4-FFF2-40B4-BE49-F238E27FC236}">
                <a16:creationId xmlns:a16="http://schemas.microsoft.com/office/drawing/2014/main" id="{7C7D7356-2192-4BAA-A7F7-535EC3F16D72}"/>
              </a:ext>
            </a:extLst>
          </p:cNvPr>
          <p:cNvSpPr/>
          <p:nvPr/>
        </p:nvSpPr>
        <p:spPr>
          <a:xfrm>
            <a:off x="10756945" y="98379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5" name="正方形/長方形 374">
            <a:extLst>
              <a:ext uri="{FF2B5EF4-FFF2-40B4-BE49-F238E27FC236}">
                <a16:creationId xmlns:a16="http://schemas.microsoft.com/office/drawing/2014/main" id="{BCD2A766-9303-46D8-9BBB-B22475D183AF}"/>
              </a:ext>
            </a:extLst>
          </p:cNvPr>
          <p:cNvSpPr/>
          <p:nvPr/>
        </p:nvSpPr>
        <p:spPr>
          <a:xfrm>
            <a:off x="10756152" y="116617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6" name="正方形/長方形 375">
            <a:extLst>
              <a:ext uri="{FF2B5EF4-FFF2-40B4-BE49-F238E27FC236}">
                <a16:creationId xmlns:a16="http://schemas.microsoft.com/office/drawing/2014/main" id="{B2524928-5092-4C9A-A45A-1C083F5F9863}"/>
              </a:ext>
            </a:extLst>
          </p:cNvPr>
          <p:cNvSpPr/>
          <p:nvPr/>
        </p:nvSpPr>
        <p:spPr>
          <a:xfrm>
            <a:off x="10756120" y="134815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7" name="正方形/長方形 376">
            <a:extLst>
              <a:ext uri="{FF2B5EF4-FFF2-40B4-BE49-F238E27FC236}">
                <a16:creationId xmlns:a16="http://schemas.microsoft.com/office/drawing/2014/main" id="{A149A8AA-CC51-48E4-8185-BB6C18CA45DF}"/>
              </a:ext>
            </a:extLst>
          </p:cNvPr>
          <p:cNvSpPr/>
          <p:nvPr/>
        </p:nvSpPr>
        <p:spPr>
          <a:xfrm>
            <a:off x="10756977" y="153051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8A2CB2EB-4891-47E6-BC25-6FBCA9C26A2D}"/>
              </a:ext>
            </a:extLst>
          </p:cNvPr>
          <p:cNvSpPr/>
          <p:nvPr/>
        </p:nvSpPr>
        <p:spPr>
          <a:xfrm>
            <a:off x="10755357" y="170984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F814A714-3EDE-44D0-8C8A-BC1C75108E0A}"/>
              </a:ext>
            </a:extLst>
          </p:cNvPr>
          <p:cNvSpPr/>
          <p:nvPr/>
        </p:nvSpPr>
        <p:spPr>
          <a:xfrm>
            <a:off x="8447895" y="268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AC86900B-B662-4202-A77B-24ECF4CC63EA}"/>
              </a:ext>
            </a:extLst>
          </p:cNvPr>
          <p:cNvSpPr/>
          <p:nvPr/>
        </p:nvSpPr>
        <p:spPr>
          <a:xfrm>
            <a:off x="8447895" y="25077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36AF9D5B-8143-4C13-BA2F-94EB98667715}"/>
              </a:ext>
            </a:extLst>
          </p:cNvPr>
          <p:cNvSpPr/>
          <p:nvPr/>
        </p:nvSpPr>
        <p:spPr>
          <a:xfrm>
            <a:off x="8448258" y="232554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421" name="コネクタ: カギ線 420">
            <a:extLst>
              <a:ext uri="{FF2B5EF4-FFF2-40B4-BE49-F238E27FC236}">
                <a16:creationId xmlns:a16="http://schemas.microsoft.com/office/drawing/2014/main" id="{CA07F046-F475-466A-8114-C1388A85AF79}"/>
              </a:ext>
            </a:extLst>
          </p:cNvPr>
          <p:cNvCxnSpPr>
            <a:cxnSpLocks/>
            <a:stCxn id="419" idx="3"/>
            <a:endCxn id="422" idx="1"/>
          </p:cNvCxnSpPr>
          <p:nvPr/>
        </p:nvCxnSpPr>
        <p:spPr>
          <a:xfrm>
            <a:off x="8808258" y="2415543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正方形/長方形 421">
            <a:extLst>
              <a:ext uri="{FF2B5EF4-FFF2-40B4-BE49-F238E27FC236}">
                <a16:creationId xmlns:a16="http://schemas.microsoft.com/office/drawing/2014/main" id="{A2B08C39-04E6-4209-A98E-3626FC5078E1}"/>
              </a:ext>
            </a:extLst>
          </p:cNvPr>
          <p:cNvSpPr/>
          <p:nvPr/>
        </p:nvSpPr>
        <p:spPr>
          <a:xfrm>
            <a:off x="9227222" y="23255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3" name="コネクタ: カギ線 422">
            <a:extLst>
              <a:ext uri="{FF2B5EF4-FFF2-40B4-BE49-F238E27FC236}">
                <a16:creationId xmlns:a16="http://schemas.microsoft.com/office/drawing/2014/main" id="{EB200347-B673-4929-A336-2E71238F95A7}"/>
              </a:ext>
            </a:extLst>
          </p:cNvPr>
          <p:cNvCxnSpPr>
            <a:cxnSpLocks/>
            <a:stCxn id="418" idx="3"/>
            <a:endCxn id="424" idx="1"/>
          </p:cNvCxnSpPr>
          <p:nvPr/>
        </p:nvCxnSpPr>
        <p:spPr>
          <a:xfrm>
            <a:off x="8807895" y="2597768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正方形/長方形 423">
            <a:extLst>
              <a:ext uri="{FF2B5EF4-FFF2-40B4-BE49-F238E27FC236}">
                <a16:creationId xmlns:a16="http://schemas.microsoft.com/office/drawing/2014/main" id="{29049B71-6C4F-4E9E-868F-9D35E086FF91}"/>
              </a:ext>
            </a:extLst>
          </p:cNvPr>
          <p:cNvSpPr/>
          <p:nvPr/>
        </p:nvSpPr>
        <p:spPr>
          <a:xfrm>
            <a:off x="9226429" y="250794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5" name="コネクタ: カギ線 424">
            <a:extLst>
              <a:ext uri="{FF2B5EF4-FFF2-40B4-BE49-F238E27FC236}">
                <a16:creationId xmlns:a16="http://schemas.microsoft.com/office/drawing/2014/main" id="{22ADE6BB-D670-4BCF-88AA-08A080D98FEB}"/>
              </a:ext>
            </a:extLst>
          </p:cNvPr>
          <p:cNvCxnSpPr>
            <a:cxnSpLocks/>
            <a:stCxn id="417" idx="3"/>
            <a:endCxn id="426" idx="1"/>
          </p:cNvCxnSpPr>
          <p:nvPr/>
        </p:nvCxnSpPr>
        <p:spPr>
          <a:xfrm>
            <a:off x="8807895" y="2779598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正方形/長方形 425">
            <a:extLst>
              <a:ext uri="{FF2B5EF4-FFF2-40B4-BE49-F238E27FC236}">
                <a16:creationId xmlns:a16="http://schemas.microsoft.com/office/drawing/2014/main" id="{B0871CDB-8BA0-493C-90B2-F9AEAC440986}"/>
              </a:ext>
            </a:extLst>
          </p:cNvPr>
          <p:cNvSpPr/>
          <p:nvPr/>
        </p:nvSpPr>
        <p:spPr>
          <a:xfrm>
            <a:off x="9226397" y="26899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1" name="コネクタ: カギ線 430">
            <a:extLst>
              <a:ext uri="{FF2B5EF4-FFF2-40B4-BE49-F238E27FC236}">
                <a16:creationId xmlns:a16="http://schemas.microsoft.com/office/drawing/2014/main" id="{3E0C160C-79F6-44AA-A135-4107D42A467A}"/>
              </a:ext>
            </a:extLst>
          </p:cNvPr>
          <p:cNvCxnSpPr>
            <a:cxnSpLocks/>
            <a:stCxn id="422" idx="3"/>
            <a:endCxn id="432" idx="1"/>
          </p:cNvCxnSpPr>
          <p:nvPr/>
        </p:nvCxnSpPr>
        <p:spPr>
          <a:xfrm flipV="1">
            <a:off x="9875222" y="241397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正方形/長方形 431">
            <a:extLst>
              <a:ext uri="{FF2B5EF4-FFF2-40B4-BE49-F238E27FC236}">
                <a16:creationId xmlns:a16="http://schemas.microsoft.com/office/drawing/2014/main" id="{E2A27AD8-AED6-4A77-B2D2-F1253C39FEE0}"/>
              </a:ext>
            </a:extLst>
          </p:cNvPr>
          <p:cNvSpPr/>
          <p:nvPr/>
        </p:nvSpPr>
        <p:spPr>
          <a:xfrm>
            <a:off x="10070392" y="23239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3" name="コネクタ: カギ線 432">
            <a:extLst>
              <a:ext uri="{FF2B5EF4-FFF2-40B4-BE49-F238E27FC236}">
                <a16:creationId xmlns:a16="http://schemas.microsoft.com/office/drawing/2014/main" id="{53C8BFC0-DD22-4C14-B0A6-ADD934C189F3}"/>
              </a:ext>
            </a:extLst>
          </p:cNvPr>
          <p:cNvCxnSpPr>
            <a:cxnSpLocks/>
            <a:stCxn id="424" idx="3"/>
            <a:endCxn id="434" idx="1"/>
          </p:cNvCxnSpPr>
          <p:nvPr/>
        </p:nvCxnSpPr>
        <p:spPr>
          <a:xfrm flipV="1">
            <a:off x="9874429" y="259635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正方形/長方形 433">
            <a:extLst>
              <a:ext uri="{FF2B5EF4-FFF2-40B4-BE49-F238E27FC236}">
                <a16:creationId xmlns:a16="http://schemas.microsoft.com/office/drawing/2014/main" id="{4FD37403-E5C1-4939-8751-DA12217D6852}"/>
              </a:ext>
            </a:extLst>
          </p:cNvPr>
          <p:cNvSpPr/>
          <p:nvPr/>
        </p:nvSpPr>
        <p:spPr>
          <a:xfrm>
            <a:off x="10069599" y="25063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5" name="コネクタ: カギ線 434">
            <a:extLst>
              <a:ext uri="{FF2B5EF4-FFF2-40B4-BE49-F238E27FC236}">
                <a16:creationId xmlns:a16="http://schemas.microsoft.com/office/drawing/2014/main" id="{2DABDBCD-8C6D-445F-9F4A-3BE544E29E00}"/>
              </a:ext>
            </a:extLst>
          </p:cNvPr>
          <p:cNvCxnSpPr>
            <a:cxnSpLocks/>
            <a:stCxn id="426" idx="3"/>
            <a:endCxn id="436" idx="1"/>
          </p:cNvCxnSpPr>
          <p:nvPr/>
        </p:nvCxnSpPr>
        <p:spPr>
          <a:xfrm flipV="1">
            <a:off x="9874397" y="277833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正方形/長方形 435">
            <a:extLst>
              <a:ext uri="{FF2B5EF4-FFF2-40B4-BE49-F238E27FC236}">
                <a16:creationId xmlns:a16="http://schemas.microsoft.com/office/drawing/2014/main" id="{7CA4EE52-ED91-4073-8DD6-E82875459D44}"/>
              </a:ext>
            </a:extLst>
          </p:cNvPr>
          <p:cNvSpPr/>
          <p:nvPr/>
        </p:nvSpPr>
        <p:spPr>
          <a:xfrm>
            <a:off x="10069567" y="2688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5DE7F77D-A130-4246-BD39-71F49D3F8181}"/>
              </a:ext>
            </a:extLst>
          </p:cNvPr>
          <p:cNvSpPr/>
          <p:nvPr/>
        </p:nvSpPr>
        <p:spPr>
          <a:xfrm>
            <a:off x="10755858" y="232602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2" name="正方形/長方形 441">
            <a:extLst>
              <a:ext uri="{FF2B5EF4-FFF2-40B4-BE49-F238E27FC236}">
                <a16:creationId xmlns:a16="http://schemas.microsoft.com/office/drawing/2014/main" id="{AFBBED5E-5AFD-4B28-889E-8A7382AB12B1}"/>
              </a:ext>
            </a:extLst>
          </p:cNvPr>
          <p:cNvSpPr/>
          <p:nvPr/>
        </p:nvSpPr>
        <p:spPr>
          <a:xfrm>
            <a:off x="10755065" y="250841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3" name="正方形/長方形 442">
            <a:extLst>
              <a:ext uri="{FF2B5EF4-FFF2-40B4-BE49-F238E27FC236}">
                <a16:creationId xmlns:a16="http://schemas.microsoft.com/office/drawing/2014/main" id="{18C9DFF3-4EF6-4E86-8E79-59BE3B23EC63}"/>
              </a:ext>
            </a:extLst>
          </p:cNvPr>
          <p:cNvSpPr/>
          <p:nvPr/>
        </p:nvSpPr>
        <p:spPr>
          <a:xfrm>
            <a:off x="10755033" y="269039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6XX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37F145A5-8339-4FD1-9F3D-3EC9185BE905}"/>
              </a:ext>
            </a:extLst>
          </p:cNvPr>
          <p:cNvSpPr/>
          <p:nvPr/>
        </p:nvSpPr>
        <p:spPr>
          <a:xfrm>
            <a:off x="812874" y="1897236"/>
            <a:ext cx="2157942" cy="12440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CG-WLR300GNZ</a:t>
            </a:r>
            <a:r>
              <a:rPr lang="ja-JP" altLang="en-US" sz="600" dirty="0">
                <a:solidFill>
                  <a:srgbClr val="FF0000"/>
                </a:solidFill>
              </a:rPr>
              <a:t>は全室ではなく、下記部屋番号のみ設置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※</a:t>
            </a:r>
            <a:r>
              <a:rPr lang="ja-JP" altLang="en-US" sz="600" dirty="0">
                <a:solidFill>
                  <a:srgbClr val="FF0000"/>
                </a:solidFill>
              </a:rPr>
              <a:t>系統図上はどの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から配線されているか不明なため、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ja-JP" altLang="en-US" sz="600" dirty="0">
                <a:solidFill>
                  <a:srgbClr val="FF0000"/>
                </a:solidFill>
              </a:rPr>
              <a:t>　現状では全接続先に記載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602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9C6475B8-73CB-4517-8FAE-E09B52977EE6}"/>
              </a:ext>
            </a:extLst>
          </p:cNvPr>
          <p:cNvSpPr/>
          <p:nvPr/>
        </p:nvSpPr>
        <p:spPr>
          <a:xfrm>
            <a:off x="3836496" y="406943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24" name="コネクタ: カギ線 123">
            <a:extLst>
              <a:ext uri="{FF2B5EF4-FFF2-40B4-BE49-F238E27FC236}">
                <a16:creationId xmlns:a16="http://schemas.microsoft.com/office/drawing/2014/main" id="{E50F1046-F9DB-47D9-B572-99BDC8B4CC28}"/>
              </a:ext>
            </a:extLst>
          </p:cNvPr>
          <p:cNvCxnSpPr>
            <a:cxnSpLocks/>
            <a:stCxn id="123" idx="3"/>
            <a:endCxn id="125" idx="1"/>
          </p:cNvCxnSpPr>
          <p:nvPr/>
        </p:nvCxnSpPr>
        <p:spPr>
          <a:xfrm>
            <a:off x="4196496" y="4159438"/>
            <a:ext cx="871933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A4E7073A-16A8-481F-9C93-6DBE7E9C219F}"/>
              </a:ext>
            </a:extLst>
          </p:cNvPr>
          <p:cNvSpPr/>
          <p:nvPr/>
        </p:nvSpPr>
        <p:spPr>
          <a:xfrm>
            <a:off x="5068429" y="406945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6" name="コネクタ: カギ線 125">
            <a:extLst>
              <a:ext uri="{FF2B5EF4-FFF2-40B4-BE49-F238E27FC236}">
                <a16:creationId xmlns:a16="http://schemas.microsoft.com/office/drawing/2014/main" id="{2A44E25D-9736-41C4-89FB-AB00A441FB96}"/>
              </a:ext>
            </a:extLst>
          </p:cNvPr>
          <p:cNvCxnSpPr>
            <a:cxnSpLocks/>
            <a:stCxn id="125" idx="3"/>
            <a:endCxn id="127" idx="1"/>
          </p:cNvCxnSpPr>
          <p:nvPr/>
        </p:nvCxnSpPr>
        <p:spPr>
          <a:xfrm flipV="1">
            <a:off x="5716429" y="415786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C6F3F69F-4F10-42C0-9215-68CBEF909EC6}"/>
              </a:ext>
            </a:extLst>
          </p:cNvPr>
          <p:cNvSpPr/>
          <p:nvPr/>
        </p:nvSpPr>
        <p:spPr>
          <a:xfrm>
            <a:off x="5911599" y="406786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A0A90572-3342-447E-A43C-817DBC0DC7C5}"/>
              </a:ext>
            </a:extLst>
          </p:cNvPr>
          <p:cNvSpPr/>
          <p:nvPr/>
        </p:nvSpPr>
        <p:spPr>
          <a:xfrm>
            <a:off x="6597065" y="4077419"/>
            <a:ext cx="178993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5</a:t>
            </a:r>
            <a:r>
              <a:rPr lang="ja-JP" altLang="en-US" sz="600" dirty="0">
                <a:solidFill>
                  <a:srgbClr val="FF0000"/>
                </a:solidFill>
              </a:rPr>
              <a:t>階 フレンチビストロ ラ プロヴァンス</a:t>
            </a:r>
            <a:r>
              <a:rPr lang="en-US" altLang="ja-JP" sz="600" dirty="0">
                <a:solidFill>
                  <a:srgbClr val="FF0000"/>
                </a:solidFill>
              </a:rPr>
              <a:t>(AP119)</a:t>
            </a:r>
            <a:endParaRPr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BF320FBD-1E47-4E49-894D-C26362439634}"/>
              </a:ext>
            </a:extLst>
          </p:cNvPr>
          <p:cNvSpPr/>
          <p:nvPr/>
        </p:nvSpPr>
        <p:spPr>
          <a:xfrm>
            <a:off x="3836496" y="3889844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30" name="コネクタ: カギ線 129">
            <a:extLst>
              <a:ext uri="{FF2B5EF4-FFF2-40B4-BE49-F238E27FC236}">
                <a16:creationId xmlns:a16="http://schemas.microsoft.com/office/drawing/2014/main" id="{960B11C7-6BEF-46E9-8E8E-2B3EEBBDC69C}"/>
              </a:ext>
            </a:extLst>
          </p:cNvPr>
          <p:cNvCxnSpPr>
            <a:cxnSpLocks/>
            <a:stCxn id="129" idx="3"/>
            <a:endCxn id="131" idx="1"/>
          </p:cNvCxnSpPr>
          <p:nvPr/>
        </p:nvCxnSpPr>
        <p:spPr>
          <a:xfrm>
            <a:off x="4196496" y="3979844"/>
            <a:ext cx="871933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256929AC-ED1B-434C-A9F2-943EF839588E}"/>
              </a:ext>
            </a:extLst>
          </p:cNvPr>
          <p:cNvSpPr/>
          <p:nvPr/>
        </p:nvSpPr>
        <p:spPr>
          <a:xfrm>
            <a:off x="5068429" y="38898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2" name="コネクタ: カギ線 131">
            <a:extLst>
              <a:ext uri="{FF2B5EF4-FFF2-40B4-BE49-F238E27FC236}">
                <a16:creationId xmlns:a16="http://schemas.microsoft.com/office/drawing/2014/main" id="{C50CFDFD-D894-4610-9AFE-FF8D0134772B}"/>
              </a:ext>
            </a:extLst>
          </p:cNvPr>
          <p:cNvCxnSpPr>
            <a:cxnSpLocks/>
            <a:stCxn id="131" idx="3"/>
            <a:endCxn id="133" idx="1"/>
          </p:cNvCxnSpPr>
          <p:nvPr/>
        </p:nvCxnSpPr>
        <p:spPr>
          <a:xfrm flipV="1">
            <a:off x="5716429" y="397827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46596D74-4BF6-4A63-BE3A-E86D4C638605}"/>
              </a:ext>
            </a:extLst>
          </p:cNvPr>
          <p:cNvSpPr/>
          <p:nvPr/>
        </p:nvSpPr>
        <p:spPr>
          <a:xfrm>
            <a:off x="5911599" y="388827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9BEB0A5D-AD6C-4E4E-AFC4-5209DE127108}"/>
              </a:ext>
            </a:extLst>
          </p:cNvPr>
          <p:cNvSpPr/>
          <p:nvPr/>
        </p:nvSpPr>
        <p:spPr>
          <a:xfrm>
            <a:off x="6597064" y="3890329"/>
            <a:ext cx="1711233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5</a:t>
            </a:r>
            <a:r>
              <a:rPr lang="ja-JP" altLang="en-US" sz="600" dirty="0">
                <a:solidFill>
                  <a:srgbClr val="FF0000"/>
                </a:solidFill>
              </a:rPr>
              <a:t>階 フレンチビストロ ラ プロヴァンス</a:t>
            </a:r>
            <a:r>
              <a:rPr lang="en-US" altLang="ja-JP" sz="600" dirty="0">
                <a:solidFill>
                  <a:srgbClr val="FF0000"/>
                </a:solidFill>
              </a:rPr>
              <a:t>(AP118)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3896B031-641F-4818-9F98-8D1C6B939FE2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054093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別紙②（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548986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M16eG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PN28160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585118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7F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04584A58-9AEE-4085-A103-B1BEF8D3616F}"/>
              </a:ext>
            </a:extLst>
          </p:cNvPr>
          <p:cNvSpPr/>
          <p:nvPr/>
        </p:nvSpPr>
        <p:spPr>
          <a:xfrm>
            <a:off x="7775009" y="644868"/>
            <a:ext cx="1193159" cy="127861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7F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0D5A309D-8729-4160-B109-53C41B0B77C4}"/>
              </a:ext>
            </a:extLst>
          </p:cNvPr>
          <p:cNvSpPr/>
          <p:nvPr/>
        </p:nvSpPr>
        <p:spPr>
          <a:xfrm>
            <a:off x="8091385" y="704316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BFFA580E-F6E7-4C89-981B-D8D65A777120}"/>
              </a:ext>
            </a:extLst>
          </p:cNvPr>
          <p:cNvSpPr/>
          <p:nvPr/>
        </p:nvSpPr>
        <p:spPr>
          <a:xfrm>
            <a:off x="8091385" y="9832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5FCD74C4-8075-4DC4-BEB1-D17E44577A35}"/>
              </a:ext>
            </a:extLst>
          </p:cNvPr>
          <p:cNvSpPr/>
          <p:nvPr/>
        </p:nvSpPr>
        <p:spPr>
          <a:xfrm>
            <a:off x="3840626" y="98084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30" name="コネクタ: カギ線 229">
            <a:extLst>
              <a:ext uri="{FF2B5EF4-FFF2-40B4-BE49-F238E27FC236}">
                <a16:creationId xmlns:a16="http://schemas.microsoft.com/office/drawing/2014/main" id="{647C073B-1107-47FA-BB61-20A51D36D8BC}"/>
              </a:ext>
            </a:extLst>
          </p:cNvPr>
          <p:cNvCxnSpPr>
            <a:cxnSpLocks/>
            <a:stCxn id="229" idx="3"/>
            <a:endCxn id="227" idx="1"/>
          </p:cNvCxnSpPr>
          <p:nvPr/>
        </p:nvCxnSpPr>
        <p:spPr>
          <a:xfrm>
            <a:off x="4200626" y="1070842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正方形/長方形 323">
            <a:extLst>
              <a:ext uri="{FF2B5EF4-FFF2-40B4-BE49-F238E27FC236}">
                <a16:creationId xmlns:a16="http://schemas.microsoft.com/office/drawing/2014/main" id="{DC0B5BC1-C0D6-4543-BC55-A325CD9429C6}"/>
              </a:ext>
            </a:extLst>
          </p:cNvPr>
          <p:cNvSpPr/>
          <p:nvPr/>
        </p:nvSpPr>
        <p:spPr>
          <a:xfrm>
            <a:off x="7775009" y="1979904"/>
            <a:ext cx="1193159" cy="129255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7F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25" name="正方形/長方形 324">
            <a:extLst>
              <a:ext uri="{FF2B5EF4-FFF2-40B4-BE49-F238E27FC236}">
                <a16:creationId xmlns:a16="http://schemas.microsoft.com/office/drawing/2014/main" id="{30738C8E-6310-41CD-A546-43A8D0A2ED40}"/>
              </a:ext>
            </a:extLst>
          </p:cNvPr>
          <p:cNvSpPr/>
          <p:nvPr/>
        </p:nvSpPr>
        <p:spPr>
          <a:xfrm>
            <a:off x="8091385" y="2046647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57965A6A-DD64-47B1-9DCE-0D9824529DDA}"/>
              </a:ext>
            </a:extLst>
          </p:cNvPr>
          <p:cNvSpPr/>
          <p:nvPr/>
        </p:nvSpPr>
        <p:spPr>
          <a:xfrm>
            <a:off x="8091385" y="232556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8" name="正方形/長方形 327">
            <a:extLst>
              <a:ext uri="{FF2B5EF4-FFF2-40B4-BE49-F238E27FC236}">
                <a16:creationId xmlns:a16="http://schemas.microsoft.com/office/drawing/2014/main" id="{7BF79886-E452-4649-BAB1-37C97DBD36F5}"/>
              </a:ext>
            </a:extLst>
          </p:cNvPr>
          <p:cNvSpPr/>
          <p:nvPr/>
        </p:nvSpPr>
        <p:spPr>
          <a:xfrm>
            <a:off x="3840626" y="23231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9" name="コネクタ: カギ線 328">
            <a:extLst>
              <a:ext uri="{FF2B5EF4-FFF2-40B4-BE49-F238E27FC236}">
                <a16:creationId xmlns:a16="http://schemas.microsoft.com/office/drawing/2014/main" id="{30375B33-9E38-4179-8796-EE044A039481}"/>
              </a:ext>
            </a:extLst>
          </p:cNvPr>
          <p:cNvCxnSpPr>
            <a:cxnSpLocks/>
            <a:stCxn id="328" idx="3"/>
            <a:endCxn id="326" idx="1"/>
          </p:cNvCxnSpPr>
          <p:nvPr/>
        </p:nvCxnSpPr>
        <p:spPr>
          <a:xfrm>
            <a:off x="4200626" y="2413173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正方形/長方形 333">
            <a:extLst>
              <a:ext uri="{FF2B5EF4-FFF2-40B4-BE49-F238E27FC236}">
                <a16:creationId xmlns:a16="http://schemas.microsoft.com/office/drawing/2014/main" id="{60990189-CB9E-41BC-9D8A-E5802F347F07}"/>
              </a:ext>
            </a:extLst>
          </p:cNvPr>
          <p:cNvSpPr/>
          <p:nvPr/>
        </p:nvSpPr>
        <p:spPr>
          <a:xfrm>
            <a:off x="7772243" y="3338403"/>
            <a:ext cx="1195925" cy="1480014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7F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35" name="正方形/長方形 334">
            <a:extLst>
              <a:ext uri="{FF2B5EF4-FFF2-40B4-BE49-F238E27FC236}">
                <a16:creationId xmlns:a16="http://schemas.microsoft.com/office/drawing/2014/main" id="{78AD531D-1CDA-47D1-856A-33E09CE64271}"/>
              </a:ext>
            </a:extLst>
          </p:cNvPr>
          <p:cNvSpPr/>
          <p:nvPr/>
        </p:nvSpPr>
        <p:spPr>
          <a:xfrm>
            <a:off x="8088619" y="3392473"/>
            <a:ext cx="717183" cy="1381209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6" name="正方形/長方形 335">
            <a:extLst>
              <a:ext uri="{FF2B5EF4-FFF2-40B4-BE49-F238E27FC236}">
                <a16:creationId xmlns:a16="http://schemas.microsoft.com/office/drawing/2014/main" id="{BBFA671A-CD62-45A1-95EA-236D53F7F366}"/>
              </a:ext>
            </a:extLst>
          </p:cNvPr>
          <p:cNvSpPr/>
          <p:nvPr/>
        </p:nvSpPr>
        <p:spPr>
          <a:xfrm>
            <a:off x="8088619" y="367879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8" name="正方形/長方形 337">
            <a:extLst>
              <a:ext uri="{FF2B5EF4-FFF2-40B4-BE49-F238E27FC236}">
                <a16:creationId xmlns:a16="http://schemas.microsoft.com/office/drawing/2014/main" id="{813CC52D-CC0E-4CFC-9346-A393E4B072EF}"/>
              </a:ext>
            </a:extLst>
          </p:cNvPr>
          <p:cNvSpPr/>
          <p:nvPr/>
        </p:nvSpPr>
        <p:spPr>
          <a:xfrm>
            <a:off x="3837860" y="367640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39" name="コネクタ: カギ線 338">
            <a:extLst>
              <a:ext uri="{FF2B5EF4-FFF2-40B4-BE49-F238E27FC236}">
                <a16:creationId xmlns:a16="http://schemas.microsoft.com/office/drawing/2014/main" id="{280FFCFF-584E-4307-BE0B-BAC8819D3858}"/>
              </a:ext>
            </a:extLst>
          </p:cNvPr>
          <p:cNvCxnSpPr>
            <a:cxnSpLocks/>
            <a:stCxn id="338" idx="3"/>
            <a:endCxn id="336" idx="1"/>
          </p:cNvCxnSpPr>
          <p:nvPr/>
        </p:nvCxnSpPr>
        <p:spPr>
          <a:xfrm>
            <a:off x="4197860" y="3766408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正方形/長方形 343">
            <a:extLst>
              <a:ext uri="{FF2B5EF4-FFF2-40B4-BE49-F238E27FC236}">
                <a16:creationId xmlns:a16="http://schemas.microsoft.com/office/drawing/2014/main" id="{A336AE26-C868-44D1-B2E1-1E03C8EC62A9}"/>
              </a:ext>
            </a:extLst>
          </p:cNvPr>
          <p:cNvSpPr/>
          <p:nvPr/>
        </p:nvSpPr>
        <p:spPr>
          <a:xfrm>
            <a:off x="8448619" y="152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5" name="正方形/長方形 344">
            <a:extLst>
              <a:ext uri="{FF2B5EF4-FFF2-40B4-BE49-F238E27FC236}">
                <a16:creationId xmlns:a16="http://schemas.microsoft.com/office/drawing/2014/main" id="{07909C2B-530A-437A-A71A-C765C3E87B98}"/>
              </a:ext>
            </a:extLst>
          </p:cNvPr>
          <p:cNvSpPr/>
          <p:nvPr/>
        </p:nvSpPr>
        <p:spPr>
          <a:xfrm>
            <a:off x="8448982" y="134736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6" name="正方形/長方形 345">
            <a:extLst>
              <a:ext uri="{FF2B5EF4-FFF2-40B4-BE49-F238E27FC236}">
                <a16:creationId xmlns:a16="http://schemas.microsoft.com/office/drawing/2014/main" id="{3B30DE93-F1DA-4187-9274-8A96CBB465B3}"/>
              </a:ext>
            </a:extLst>
          </p:cNvPr>
          <p:cNvSpPr/>
          <p:nvPr/>
        </p:nvSpPr>
        <p:spPr>
          <a:xfrm>
            <a:off x="8448982" y="116553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7" name="正方形/長方形 346">
            <a:extLst>
              <a:ext uri="{FF2B5EF4-FFF2-40B4-BE49-F238E27FC236}">
                <a16:creationId xmlns:a16="http://schemas.microsoft.com/office/drawing/2014/main" id="{0D3C4547-461A-4B77-AEF8-AE5E3BC4D554}"/>
              </a:ext>
            </a:extLst>
          </p:cNvPr>
          <p:cNvSpPr/>
          <p:nvPr/>
        </p:nvSpPr>
        <p:spPr>
          <a:xfrm>
            <a:off x="8449345" y="9833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8" name="正方形/長方形 347">
            <a:extLst>
              <a:ext uri="{FF2B5EF4-FFF2-40B4-BE49-F238E27FC236}">
                <a16:creationId xmlns:a16="http://schemas.microsoft.com/office/drawing/2014/main" id="{527B6AF7-5E46-4A63-8106-094942427735}"/>
              </a:ext>
            </a:extLst>
          </p:cNvPr>
          <p:cNvSpPr/>
          <p:nvPr/>
        </p:nvSpPr>
        <p:spPr>
          <a:xfrm>
            <a:off x="8448982" y="17094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50" name="コネクタ: カギ線 349">
            <a:extLst>
              <a:ext uri="{FF2B5EF4-FFF2-40B4-BE49-F238E27FC236}">
                <a16:creationId xmlns:a16="http://schemas.microsoft.com/office/drawing/2014/main" id="{6784A81F-CEEA-4B27-BE8F-6BC1F3F4E7EA}"/>
              </a:ext>
            </a:extLst>
          </p:cNvPr>
          <p:cNvCxnSpPr>
            <a:cxnSpLocks/>
            <a:stCxn id="347" idx="3"/>
            <a:endCxn id="351" idx="1"/>
          </p:cNvCxnSpPr>
          <p:nvPr/>
        </p:nvCxnSpPr>
        <p:spPr>
          <a:xfrm>
            <a:off x="8809345" y="1073310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正方形/長方形 350">
            <a:extLst>
              <a:ext uri="{FF2B5EF4-FFF2-40B4-BE49-F238E27FC236}">
                <a16:creationId xmlns:a16="http://schemas.microsoft.com/office/drawing/2014/main" id="{C1C2A48F-969B-4DFD-8EA3-AD0D3DFF567F}"/>
              </a:ext>
            </a:extLst>
          </p:cNvPr>
          <p:cNvSpPr/>
          <p:nvPr/>
        </p:nvSpPr>
        <p:spPr>
          <a:xfrm>
            <a:off x="9228309" y="98332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2" name="コネクタ: カギ線 351">
            <a:extLst>
              <a:ext uri="{FF2B5EF4-FFF2-40B4-BE49-F238E27FC236}">
                <a16:creationId xmlns:a16="http://schemas.microsoft.com/office/drawing/2014/main" id="{D2D695AF-2742-42A3-A536-60A7F22DAEBE}"/>
              </a:ext>
            </a:extLst>
          </p:cNvPr>
          <p:cNvCxnSpPr>
            <a:cxnSpLocks/>
            <a:stCxn id="346" idx="3"/>
            <a:endCxn id="353" idx="1"/>
          </p:cNvCxnSpPr>
          <p:nvPr/>
        </p:nvCxnSpPr>
        <p:spPr>
          <a:xfrm>
            <a:off x="8808982" y="1255535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正方形/長方形 352">
            <a:extLst>
              <a:ext uri="{FF2B5EF4-FFF2-40B4-BE49-F238E27FC236}">
                <a16:creationId xmlns:a16="http://schemas.microsoft.com/office/drawing/2014/main" id="{754CE26F-9C1D-4DDE-A038-27C5C15B25B6}"/>
              </a:ext>
            </a:extLst>
          </p:cNvPr>
          <p:cNvSpPr/>
          <p:nvPr/>
        </p:nvSpPr>
        <p:spPr>
          <a:xfrm>
            <a:off x="9227516" y="116571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4" name="コネクタ: カギ線 353">
            <a:extLst>
              <a:ext uri="{FF2B5EF4-FFF2-40B4-BE49-F238E27FC236}">
                <a16:creationId xmlns:a16="http://schemas.microsoft.com/office/drawing/2014/main" id="{ECEC0774-5558-4AF2-B437-98B01F7A9C13}"/>
              </a:ext>
            </a:extLst>
          </p:cNvPr>
          <p:cNvCxnSpPr>
            <a:cxnSpLocks/>
            <a:stCxn id="345" idx="3"/>
            <a:endCxn id="355" idx="1"/>
          </p:cNvCxnSpPr>
          <p:nvPr/>
        </p:nvCxnSpPr>
        <p:spPr>
          <a:xfrm>
            <a:off x="8808982" y="1437365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正方形/長方形 354">
            <a:extLst>
              <a:ext uri="{FF2B5EF4-FFF2-40B4-BE49-F238E27FC236}">
                <a16:creationId xmlns:a16="http://schemas.microsoft.com/office/drawing/2014/main" id="{98BF3243-3905-4A5F-A990-A7BE0883330C}"/>
              </a:ext>
            </a:extLst>
          </p:cNvPr>
          <p:cNvSpPr/>
          <p:nvPr/>
        </p:nvSpPr>
        <p:spPr>
          <a:xfrm>
            <a:off x="9227484" y="13476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6" name="コネクタ: カギ線 355">
            <a:extLst>
              <a:ext uri="{FF2B5EF4-FFF2-40B4-BE49-F238E27FC236}">
                <a16:creationId xmlns:a16="http://schemas.microsoft.com/office/drawing/2014/main" id="{DBF5223D-D674-4F9D-8FA5-E6AF8E177550}"/>
              </a:ext>
            </a:extLst>
          </p:cNvPr>
          <p:cNvCxnSpPr>
            <a:cxnSpLocks/>
            <a:stCxn id="344" idx="3"/>
            <a:endCxn id="357" idx="1"/>
          </p:cNvCxnSpPr>
          <p:nvPr/>
        </p:nvCxnSpPr>
        <p:spPr>
          <a:xfrm>
            <a:off x="8808619" y="1619598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正方形/長方形 356">
            <a:extLst>
              <a:ext uri="{FF2B5EF4-FFF2-40B4-BE49-F238E27FC236}">
                <a16:creationId xmlns:a16="http://schemas.microsoft.com/office/drawing/2014/main" id="{F8873A5B-50E7-4C24-A9CE-33A7D8F6C1FB}"/>
              </a:ext>
            </a:extLst>
          </p:cNvPr>
          <p:cNvSpPr/>
          <p:nvPr/>
        </p:nvSpPr>
        <p:spPr>
          <a:xfrm>
            <a:off x="9228341" y="15300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8" name="コネクタ: カギ線 357">
            <a:extLst>
              <a:ext uri="{FF2B5EF4-FFF2-40B4-BE49-F238E27FC236}">
                <a16:creationId xmlns:a16="http://schemas.microsoft.com/office/drawing/2014/main" id="{C132E371-C3A6-4B10-A034-437EF817F1D9}"/>
              </a:ext>
            </a:extLst>
          </p:cNvPr>
          <p:cNvCxnSpPr>
            <a:cxnSpLocks/>
            <a:stCxn id="348" idx="3"/>
            <a:endCxn id="359" idx="1"/>
          </p:cNvCxnSpPr>
          <p:nvPr/>
        </p:nvCxnSpPr>
        <p:spPr>
          <a:xfrm flipV="1">
            <a:off x="8808982" y="1799381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正方形/長方形 358">
            <a:extLst>
              <a:ext uri="{FF2B5EF4-FFF2-40B4-BE49-F238E27FC236}">
                <a16:creationId xmlns:a16="http://schemas.microsoft.com/office/drawing/2014/main" id="{2473536F-1D27-4032-A8A1-09704815B37B}"/>
              </a:ext>
            </a:extLst>
          </p:cNvPr>
          <p:cNvSpPr/>
          <p:nvPr/>
        </p:nvSpPr>
        <p:spPr>
          <a:xfrm>
            <a:off x="9226721" y="17093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2" name="コネクタ: カギ線 361">
            <a:extLst>
              <a:ext uri="{FF2B5EF4-FFF2-40B4-BE49-F238E27FC236}">
                <a16:creationId xmlns:a16="http://schemas.microsoft.com/office/drawing/2014/main" id="{88CCBEA0-9B9E-4EB0-B623-3F2831CA4223}"/>
              </a:ext>
            </a:extLst>
          </p:cNvPr>
          <p:cNvCxnSpPr>
            <a:cxnSpLocks/>
            <a:stCxn id="351" idx="3"/>
            <a:endCxn id="363" idx="1"/>
          </p:cNvCxnSpPr>
          <p:nvPr/>
        </p:nvCxnSpPr>
        <p:spPr>
          <a:xfrm flipV="1">
            <a:off x="9876309" y="107174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正方形/長方形 362">
            <a:extLst>
              <a:ext uri="{FF2B5EF4-FFF2-40B4-BE49-F238E27FC236}">
                <a16:creationId xmlns:a16="http://schemas.microsoft.com/office/drawing/2014/main" id="{0CEB6716-90DF-4E9F-A68F-2D7B62D4167E}"/>
              </a:ext>
            </a:extLst>
          </p:cNvPr>
          <p:cNvSpPr/>
          <p:nvPr/>
        </p:nvSpPr>
        <p:spPr>
          <a:xfrm>
            <a:off x="10071479" y="98174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4" name="コネクタ: カギ線 363">
            <a:extLst>
              <a:ext uri="{FF2B5EF4-FFF2-40B4-BE49-F238E27FC236}">
                <a16:creationId xmlns:a16="http://schemas.microsoft.com/office/drawing/2014/main" id="{772A8258-297E-4435-907F-0AE48AEB139B}"/>
              </a:ext>
            </a:extLst>
          </p:cNvPr>
          <p:cNvCxnSpPr>
            <a:cxnSpLocks/>
            <a:stCxn id="353" idx="3"/>
            <a:endCxn id="365" idx="1"/>
          </p:cNvCxnSpPr>
          <p:nvPr/>
        </p:nvCxnSpPr>
        <p:spPr>
          <a:xfrm flipV="1">
            <a:off x="9875516" y="125412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正方形/長方形 364">
            <a:extLst>
              <a:ext uri="{FF2B5EF4-FFF2-40B4-BE49-F238E27FC236}">
                <a16:creationId xmlns:a16="http://schemas.microsoft.com/office/drawing/2014/main" id="{E9DDB204-0A1A-4974-8C84-DDDE30A7A5F0}"/>
              </a:ext>
            </a:extLst>
          </p:cNvPr>
          <p:cNvSpPr/>
          <p:nvPr/>
        </p:nvSpPr>
        <p:spPr>
          <a:xfrm>
            <a:off x="10070686" y="116412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6" name="コネクタ: カギ線 365">
            <a:extLst>
              <a:ext uri="{FF2B5EF4-FFF2-40B4-BE49-F238E27FC236}">
                <a16:creationId xmlns:a16="http://schemas.microsoft.com/office/drawing/2014/main" id="{1F29AF34-0270-4D14-A127-B8E0ACA71685}"/>
              </a:ext>
            </a:extLst>
          </p:cNvPr>
          <p:cNvCxnSpPr>
            <a:cxnSpLocks/>
            <a:stCxn id="355" idx="3"/>
            <a:endCxn id="367" idx="1"/>
          </p:cNvCxnSpPr>
          <p:nvPr/>
        </p:nvCxnSpPr>
        <p:spPr>
          <a:xfrm flipV="1">
            <a:off x="9875484" y="143610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正方形/長方形 366">
            <a:extLst>
              <a:ext uri="{FF2B5EF4-FFF2-40B4-BE49-F238E27FC236}">
                <a16:creationId xmlns:a16="http://schemas.microsoft.com/office/drawing/2014/main" id="{034FB51E-8745-4E94-8C6A-B7FE9A803DB5}"/>
              </a:ext>
            </a:extLst>
          </p:cNvPr>
          <p:cNvSpPr/>
          <p:nvPr/>
        </p:nvSpPr>
        <p:spPr>
          <a:xfrm>
            <a:off x="10070654" y="13461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8" name="コネクタ: カギ線 367">
            <a:extLst>
              <a:ext uri="{FF2B5EF4-FFF2-40B4-BE49-F238E27FC236}">
                <a16:creationId xmlns:a16="http://schemas.microsoft.com/office/drawing/2014/main" id="{E2C8EB7F-F91C-4BE4-86FF-365CBA98FBF3}"/>
              </a:ext>
            </a:extLst>
          </p:cNvPr>
          <p:cNvCxnSpPr>
            <a:cxnSpLocks/>
            <a:stCxn id="357" idx="3"/>
            <a:endCxn id="369" idx="1"/>
          </p:cNvCxnSpPr>
          <p:nvPr/>
        </p:nvCxnSpPr>
        <p:spPr>
          <a:xfrm flipV="1">
            <a:off x="9876341" y="161846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8A9EE3ED-ED6F-49BF-98D8-D92EC240C87C}"/>
              </a:ext>
            </a:extLst>
          </p:cNvPr>
          <p:cNvSpPr/>
          <p:nvPr/>
        </p:nvSpPr>
        <p:spPr>
          <a:xfrm>
            <a:off x="10071511" y="15284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0" name="コネクタ: カギ線 369">
            <a:extLst>
              <a:ext uri="{FF2B5EF4-FFF2-40B4-BE49-F238E27FC236}">
                <a16:creationId xmlns:a16="http://schemas.microsoft.com/office/drawing/2014/main" id="{9184EF81-98B6-42B1-98C1-2F8E9CF0D14F}"/>
              </a:ext>
            </a:extLst>
          </p:cNvPr>
          <p:cNvCxnSpPr>
            <a:cxnSpLocks/>
            <a:stCxn id="359" idx="3"/>
            <a:endCxn id="371" idx="1"/>
          </p:cNvCxnSpPr>
          <p:nvPr/>
        </p:nvCxnSpPr>
        <p:spPr>
          <a:xfrm flipV="1">
            <a:off x="9874721" y="179779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正方形/長方形 370">
            <a:extLst>
              <a:ext uri="{FF2B5EF4-FFF2-40B4-BE49-F238E27FC236}">
                <a16:creationId xmlns:a16="http://schemas.microsoft.com/office/drawing/2014/main" id="{6EE7B002-A671-46E8-961C-909F987B01BD}"/>
              </a:ext>
            </a:extLst>
          </p:cNvPr>
          <p:cNvSpPr/>
          <p:nvPr/>
        </p:nvSpPr>
        <p:spPr>
          <a:xfrm>
            <a:off x="10069891" y="17077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4" name="正方形/長方形 373">
            <a:extLst>
              <a:ext uri="{FF2B5EF4-FFF2-40B4-BE49-F238E27FC236}">
                <a16:creationId xmlns:a16="http://schemas.microsoft.com/office/drawing/2014/main" id="{7C7D7356-2192-4BAA-A7F7-535EC3F16D72}"/>
              </a:ext>
            </a:extLst>
          </p:cNvPr>
          <p:cNvSpPr/>
          <p:nvPr/>
        </p:nvSpPr>
        <p:spPr>
          <a:xfrm>
            <a:off x="10756945" y="98379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5" name="正方形/長方形 374">
            <a:extLst>
              <a:ext uri="{FF2B5EF4-FFF2-40B4-BE49-F238E27FC236}">
                <a16:creationId xmlns:a16="http://schemas.microsoft.com/office/drawing/2014/main" id="{BCD2A766-9303-46D8-9BBB-B22475D183AF}"/>
              </a:ext>
            </a:extLst>
          </p:cNvPr>
          <p:cNvSpPr/>
          <p:nvPr/>
        </p:nvSpPr>
        <p:spPr>
          <a:xfrm>
            <a:off x="10756152" y="116617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6" name="正方形/長方形 375">
            <a:extLst>
              <a:ext uri="{FF2B5EF4-FFF2-40B4-BE49-F238E27FC236}">
                <a16:creationId xmlns:a16="http://schemas.microsoft.com/office/drawing/2014/main" id="{B2524928-5092-4C9A-A45A-1C083F5F9863}"/>
              </a:ext>
            </a:extLst>
          </p:cNvPr>
          <p:cNvSpPr/>
          <p:nvPr/>
        </p:nvSpPr>
        <p:spPr>
          <a:xfrm>
            <a:off x="10756120" y="134815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7" name="正方形/長方形 376">
            <a:extLst>
              <a:ext uri="{FF2B5EF4-FFF2-40B4-BE49-F238E27FC236}">
                <a16:creationId xmlns:a16="http://schemas.microsoft.com/office/drawing/2014/main" id="{A149A8AA-CC51-48E4-8185-BB6C18CA45DF}"/>
              </a:ext>
            </a:extLst>
          </p:cNvPr>
          <p:cNvSpPr/>
          <p:nvPr/>
        </p:nvSpPr>
        <p:spPr>
          <a:xfrm>
            <a:off x="10756977" y="153051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8A2CB2EB-4891-47E6-BC25-6FBCA9C26A2D}"/>
              </a:ext>
            </a:extLst>
          </p:cNvPr>
          <p:cNvSpPr/>
          <p:nvPr/>
        </p:nvSpPr>
        <p:spPr>
          <a:xfrm>
            <a:off x="10755357" y="170984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0" name="正方形/長方形 379">
            <a:extLst>
              <a:ext uri="{FF2B5EF4-FFF2-40B4-BE49-F238E27FC236}">
                <a16:creationId xmlns:a16="http://schemas.microsoft.com/office/drawing/2014/main" id="{17FF84E5-44C7-42D6-890B-09F5C7757B8D}"/>
              </a:ext>
            </a:extLst>
          </p:cNvPr>
          <p:cNvSpPr/>
          <p:nvPr/>
        </p:nvSpPr>
        <p:spPr>
          <a:xfrm>
            <a:off x="8448619" y="42276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1" name="正方形/長方形 380">
            <a:extLst>
              <a:ext uri="{FF2B5EF4-FFF2-40B4-BE49-F238E27FC236}">
                <a16:creationId xmlns:a16="http://schemas.microsoft.com/office/drawing/2014/main" id="{F275AA3B-72EB-4F51-B284-847B4280A109}"/>
              </a:ext>
            </a:extLst>
          </p:cNvPr>
          <p:cNvSpPr/>
          <p:nvPr/>
        </p:nvSpPr>
        <p:spPr>
          <a:xfrm>
            <a:off x="8448982" y="404542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2" name="正方形/長方形 381">
            <a:extLst>
              <a:ext uri="{FF2B5EF4-FFF2-40B4-BE49-F238E27FC236}">
                <a16:creationId xmlns:a16="http://schemas.microsoft.com/office/drawing/2014/main" id="{6EE24CC0-CDC3-48F7-A47E-BA05CD88ACFE}"/>
              </a:ext>
            </a:extLst>
          </p:cNvPr>
          <p:cNvSpPr/>
          <p:nvPr/>
        </p:nvSpPr>
        <p:spPr>
          <a:xfrm>
            <a:off x="8448982" y="386359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3" name="正方形/長方形 382">
            <a:extLst>
              <a:ext uri="{FF2B5EF4-FFF2-40B4-BE49-F238E27FC236}">
                <a16:creationId xmlns:a16="http://schemas.microsoft.com/office/drawing/2014/main" id="{D006830E-1236-49F9-A394-8DC9BEBA0B43}"/>
              </a:ext>
            </a:extLst>
          </p:cNvPr>
          <p:cNvSpPr/>
          <p:nvPr/>
        </p:nvSpPr>
        <p:spPr>
          <a:xfrm>
            <a:off x="8449345" y="36813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4" name="正方形/長方形 383">
            <a:extLst>
              <a:ext uri="{FF2B5EF4-FFF2-40B4-BE49-F238E27FC236}">
                <a16:creationId xmlns:a16="http://schemas.microsoft.com/office/drawing/2014/main" id="{D970DB40-493F-4276-9663-04FFBFF03446}"/>
              </a:ext>
            </a:extLst>
          </p:cNvPr>
          <p:cNvSpPr/>
          <p:nvPr/>
        </p:nvSpPr>
        <p:spPr>
          <a:xfrm>
            <a:off x="8448982" y="44075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5" name="正方形/長方形 384">
            <a:extLst>
              <a:ext uri="{FF2B5EF4-FFF2-40B4-BE49-F238E27FC236}">
                <a16:creationId xmlns:a16="http://schemas.microsoft.com/office/drawing/2014/main" id="{A0999A0E-773B-4349-B4AA-5A1F67855878}"/>
              </a:ext>
            </a:extLst>
          </p:cNvPr>
          <p:cNvSpPr/>
          <p:nvPr/>
        </p:nvSpPr>
        <p:spPr>
          <a:xfrm>
            <a:off x="8448854" y="459141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86" name="コネクタ: カギ線 385">
            <a:extLst>
              <a:ext uri="{FF2B5EF4-FFF2-40B4-BE49-F238E27FC236}">
                <a16:creationId xmlns:a16="http://schemas.microsoft.com/office/drawing/2014/main" id="{5043A8D2-2417-4226-AFF0-AF6A2C0FC002}"/>
              </a:ext>
            </a:extLst>
          </p:cNvPr>
          <p:cNvCxnSpPr>
            <a:cxnSpLocks/>
            <a:stCxn id="383" idx="3"/>
            <a:endCxn id="387" idx="1"/>
          </p:cNvCxnSpPr>
          <p:nvPr/>
        </p:nvCxnSpPr>
        <p:spPr>
          <a:xfrm>
            <a:off x="8809345" y="3771368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正方形/長方形 386">
            <a:extLst>
              <a:ext uri="{FF2B5EF4-FFF2-40B4-BE49-F238E27FC236}">
                <a16:creationId xmlns:a16="http://schemas.microsoft.com/office/drawing/2014/main" id="{85FEBEEB-F8E4-4744-AE93-5FD7212979EF}"/>
              </a:ext>
            </a:extLst>
          </p:cNvPr>
          <p:cNvSpPr/>
          <p:nvPr/>
        </p:nvSpPr>
        <p:spPr>
          <a:xfrm>
            <a:off x="9228309" y="368138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88" name="コネクタ: カギ線 387">
            <a:extLst>
              <a:ext uri="{FF2B5EF4-FFF2-40B4-BE49-F238E27FC236}">
                <a16:creationId xmlns:a16="http://schemas.microsoft.com/office/drawing/2014/main" id="{2F64CC6D-9745-4DC0-BC13-B88FDF9C2437}"/>
              </a:ext>
            </a:extLst>
          </p:cNvPr>
          <p:cNvCxnSpPr>
            <a:cxnSpLocks/>
            <a:stCxn id="382" idx="3"/>
            <a:endCxn id="389" idx="1"/>
          </p:cNvCxnSpPr>
          <p:nvPr/>
        </p:nvCxnSpPr>
        <p:spPr>
          <a:xfrm>
            <a:off x="8808982" y="3953593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正方形/長方形 388">
            <a:extLst>
              <a:ext uri="{FF2B5EF4-FFF2-40B4-BE49-F238E27FC236}">
                <a16:creationId xmlns:a16="http://schemas.microsoft.com/office/drawing/2014/main" id="{DD50C1EC-0228-4096-ABD1-0B6D02C0170F}"/>
              </a:ext>
            </a:extLst>
          </p:cNvPr>
          <p:cNvSpPr/>
          <p:nvPr/>
        </p:nvSpPr>
        <p:spPr>
          <a:xfrm>
            <a:off x="9227516" y="386376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0" name="コネクタ: カギ線 389">
            <a:extLst>
              <a:ext uri="{FF2B5EF4-FFF2-40B4-BE49-F238E27FC236}">
                <a16:creationId xmlns:a16="http://schemas.microsoft.com/office/drawing/2014/main" id="{FA5C8494-F24F-4F20-BA67-E6E50DA6B656}"/>
              </a:ext>
            </a:extLst>
          </p:cNvPr>
          <p:cNvCxnSpPr>
            <a:cxnSpLocks/>
            <a:stCxn id="381" idx="3"/>
            <a:endCxn id="391" idx="1"/>
          </p:cNvCxnSpPr>
          <p:nvPr/>
        </p:nvCxnSpPr>
        <p:spPr>
          <a:xfrm>
            <a:off x="8808982" y="4135423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正方形/長方形 390">
            <a:extLst>
              <a:ext uri="{FF2B5EF4-FFF2-40B4-BE49-F238E27FC236}">
                <a16:creationId xmlns:a16="http://schemas.microsoft.com/office/drawing/2014/main" id="{DFB6C606-0A72-4176-8983-72CF0F9C7033}"/>
              </a:ext>
            </a:extLst>
          </p:cNvPr>
          <p:cNvSpPr/>
          <p:nvPr/>
        </p:nvSpPr>
        <p:spPr>
          <a:xfrm>
            <a:off x="9227484" y="4045750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2" name="コネクタ: カギ線 391">
            <a:extLst>
              <a:ext uri="{FF2B5EF4-FFF2-40B4-BE49-F238E27FC236}">
                <a16:creationId xmlns:a16="http://schemas.microsoft.com/office/drawing/2014/main" id="{7411B57C-90A0-4850-AA7F-C4E779235DF4}"/>
              </a:ext>
            </a:extLst>
          </p:cNvPr>
          <p:cNvCxnSpPr>
            <a:cxnSpLocks/>
            <a:stCxn id="380" idx="3"/>
            <a:endCxn id="393" idx="1"/>
          </p:cNvCxnSpPr>
          <p:nvPr/>
        </p:nvCxnSpPr>
        <p:spPr>
          <a:xfrm>
            <a:off x="8808619" y="4317656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正方形/長方形 392">
            <a:extLst>
              <a:ext uri="{FF2B5EF4-FFF2-40B4-BE49-F238E27FC236}">
                <a16:creationId xmlns:a16="http://schemas.microsoft.com/office/drawing/2014/main" id="{2D43219F-AAA8-4208-BEA8-3630367E2C84}"/>
              </a:ext>
            </a:extLst>
          </p:cNvPr>
          <p:cNvSpPr/>
          <p:nvPr/>
        </p:nvSpPr>
        <p:spPr>
          <a:xfrm>
            <a:off x="9228341" y="422810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4" name="コネクタ: カギ線 393">
            <a:extLst>
              <a:ext uri="{FF2B5EF4-FFF2-40B4-BE49-F238E27FC236}">
                <a16:creationId xmlns:a16="http://schemas.microsoft.com/office/drawing/2014/main" id="{8E213083-B4F4-4F21-AA69-9966FD51E410}"/>
              </a:ext>
            </a:extLst>
          </p:cNvPr>
          <p:cNvCxnSpPr>
            <a:cxnSpLocks/>
            <a:stCxn id="384" idx="3"/>
            <a:endCxn id="395" idx="1"/>
          </p:cNvCxnSpPr>
          <p:nvPr/>
        </p:nvCxnSpPr>
        <p:spPr>
          <a:xfrm flipV="1">
            <a:off x="8808982" y="4497439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5" name="正方形/長方形 394">
            <a:extLst>
              <a:ext uri="{FF2B5EF4-FFF2-40B4-BE49-F238E27FC236}">
                <a16:creationId xmlns:a16="http://schemas.microsoft.com/office/drawing/2014/main" id="{78E801DF-B65A-42FF-BB2E-B0C368C678DA}"/>
              </a:ext>
            </a:extLst>
          </p:cNvPr>
          <p:cNvSpPr/>
          <p:nvPr/>
        </p:nvSpPr>
        <p:spPr>
          <a:xfrm>
            <a:off x="9226721" y="440743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6" name="コネクタ: カギ線 395">
            <a:extLst>
              <a:ext uri="{FF2B5EF4-FFF2-40B4-BE49-F238E27FC236}">
                <a16:creationId xmlns:a16="http://schemas.microsoft.com/office/drawing/2014/main" id="{E7580273-E6F2-4BD6-AB6B-512A8C745D7E}"/>
              </a:ext>
            </a:extLst>
          </p:cNvPr>
          <p:cNvCxnSpPr>
            <a:cxnSpLocks/>
            <a:stCxn id="385" idx="3"/>
            <a:endCxn id="397" idx="1"/>
          </p:cNvCxnSpPr>
          <p:nvPr/>
        </p:nvCxnSpPr>
        <p:spPr>
          <a:xfrm flipV="1">
            <a:off x="8808854" y="4680889"/>
            <a:ext cx="416780" cy="52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7" name="正方形/長方形 396">
            <a:extLst>
              <a:ext uri="{FF2B5EF4-FFF2-40B4-BE49-F238E27FC236}">
                <a16:creationId xmlns:a16="http://schemas.microsoft.com/office/drawing/2014/main" id="{03B7C77B-4DA6-45BC-87F2-DAB2EE4A0E44}"/>
              </a:ext>
            </a:extLst>
          </p:cNvPr>
          <p:cNvSpPr/>
          <p:nvPr/>
        </p:nvSpPr>
        <p:spPr>
          <a:xfrm>
            <a:off x="9225634" y="459088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8" name="コネクタ: カギ線 397">
            <a:extLst>
              <a:ext uri="{FF2B5EF4-FFF2-40B4-BE49-F238E27FC236}">
                <a16:creationId xmlns:a16="http://schemas.microsoft.com/office/drawing/2014/main" id="{326FEA9A-26CE-4949-B312-D3BFC6E0CEA4}"/>
              </a:ext>
            </a:extLst>
          </p:cNvPr>
          <p:cNvCxnSpPr>
            <a:cxnSpLocks/>
            <a:stCxn id="387" idx="3"/>
            <a:endCxn id="399" idx="1"/>
          </p:cNvCxnSpPr>
          <p:nvPr/>
        </p:nvCxnSpPr>
        <p:spPr>
          <a:xfrm flipV="1">
            <a:off x="9876309" y="376979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正方形/長方形 398">
            <a:extLst>
              <a:ext uri="{FF2B5EF4-FFF2-40B4-BE49-F238E27FC236}">
                <a16:creationId xmlns:a16="http://schemas.microsoft.com/office/drawing/2014/main" id="{E0F6EC02-6CCE-4763-9F10-555D9D3E046E}"/>
              </a:ext>
            </a:extLst>
          </p:cNvPr>
          <p:cNvSpPr/>
          <p:nvPr/>
        </p:nvSpPr>
        <p:spPr>
          <a:xfrm>
            <a:off x="10071479" y="367979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0" name="コネクタ: カギ線 399">
            <a:extLst>
              <a:ext uri="{FF2B5EF4-FFF2-40B4-BE49-F238E27FC236}">
                <a16:creationId xmlns:a16="http://schemas.microsoft.com/office/drawing/2014/main" id="{5A964BBD-0362-404E-BA34-BA41BAE13B88}"/>
              </a:ext>
            </a:extLst>
          </p:cNvPr>
          <p:cNvCxnSpPr>
            <a:cxnSpLocks/>
            <a:stCxn id="389" idx="3"/>
            <a:endCxn id="401" idx="1"/>
          </p:cNvCxnSpPr>
          <p:nvPr/>
        </p:nvCxnSpPr>
        <p:spPr>
          <a:xfrm flipV="1">
            <a:off x="9875516" y="395218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正方形/長方形 400">
            <a:extLst>
              <a:ext uri="{FF2B5EF4-FFF2-40B4-BE49-F238E27FC236}">
                <a16:creationId xmlns:a16="http://schemas.microsoft.com/office/drawing/2014/main" id="{07F5B19B-5246-40EE-974D-F3052DC0E86E}"/>
              </a:ext>
            </a:extLst>
          </p:cNvPr>
          <p:cNvSpPr/>
          <p:nvPr/>
        </p:nvSpPr>
        <p:spPr>
          <a:xfrm>
            <a:off x="10070686" y="38621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2" name="コネクタ: カギ線 401">
            <a:extLst>
              <a:ext uri="{FF2B5EF4-FFF2-40B4-BE49-F238E27FC236}">
                <a16:creationId xmlns:a16="http://schemas.microsoft.com/office/drawing/2014/main" id="{723AEB67-7F6F-4E7D-88A5-59475BA52AC9}"/>
              </a:ext>
            </a:extLst>
          </p:cNvPr>
          <p:cNvCxnSpPr>
            <a:cxnSpLocks/>
            <a:stCxn id="391" idx="3"/>
            <a:endCxn id="403" idx="1"/>
          </p:cNvCxnSpPr>
          <p:nvPr/>
        </p:nvCxnSpPr>
        <p:spPr>
          <a:xfrm flipV="1">
            <a:off x="9875484" y="413416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正方形/長方形 402">
            <a:extLst>
              <a:ext uri="{FF2B5EF4-FFF2-40B4-BE49-F238E27FC236}">
                <a16:creationId xmlns:a16="http://schemas.microsoft.com/office/drawing/2014/main" id="{DCC15246-8976-4C4E-89DF-BFC7BB2BA502}"/>
              </a:ext>
            </a:extLst>
          </p:cNvPr>
          <p:cNvSpPr/>
          <p:nvPr/>
        </p:nvSpPr>
        <p:spPr>
          <a:xfrm>
            <a:off x="10070654" y="40441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4" name="コネクタ: カギ線 403">
            <a:extLst>
              <a:ext uri="{FF2B5EF4-FFF2-40B4-BE49-F238E27FC236}">
                <a16:creationId xmlns:a16="http://schemas.microsoft.com/office/drawing/2014/main" id="{5BB51603-9EB9-4808-B6A0-76C34963F560}"/>
              </a:ext>
            </a:extLst>
          </p:cNvPr>
          <p:cNvCxnSpPr>
            <a:cxnSpLocks/>
            <a:stCxn id="393" idx="3"/>
            <a:endCxn id="405" idx="1"/>
          </p:cNvCxnSpPr>
          <p:nvPr/>
        </p:nvCxnSpPr>
        <p:spPr>
          <a:xfrm flipV="1">
            <a:off x="9876341" y="431652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正方形/長方形 404">
            <a:extLst>
              <a:ext uri="{FF2B5EF4-FFF2-40B4-BE49-F238E27FC236}">
                <a16:creationId xmlns:a16="http://schemas.microsoft.com/office/drawing/2014/main" id="{97E057F5-8173-4A7E-B7AD-31870BBD232F}"/>
              </a:ext>
            </a:extLst>
          </p:cNvPr>
          <p:cNvSpPr/>
          <p:nvPr/>
        </p:nvSpPr>
        <p:spPr>
          <a:xfrm>
            <a:off x="10071511" y="422652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6" name="コネクタ: カギ線 405">
            <a:extLst>
              <a:ext uri="{FF2B5EF4-FFF2-40B4-BE49-F238E27FC236}">
                <a16:creationId xmlns:a16="http://schemas.microsoft.com/office/drawing/2014/main" id="{4B1609A7-00DF-457D-A91F-87C2DC243010}"/>
              </a:ext>
            </a:extLst>
          </p:cNvPr>
          <p:cNvCxnSpPr>
            <a:cxnSpLocks/>
            <a:stCxn id="395" idx="3"/>
            <a:endCxn id="407" idx="1"/>
          </p:cNvCxnSpPr>
          <p:nvPr/>
        </p:nvCxnSpPr>
        <p:spPr>
          <a:xfrm flipV="1">
            <a:off x="9874721" y="449585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正方形/長方形 406">
            <a:extLst>
              <a:ext uri="{FF2B5EF4-FFF2-40B4-BE49-F238E27FC236}">
                <a16:creationId xmlns:a16="http://schemas.microsoft.com/office/drawing/2014/main" id="{ACD34DEF-49B1-41AD-A007-A3B5580E67D6}"/>
              </a:ext>
            </a:extLst>
          </p:cNvPr>
          <p:cNvSpPr/>
          <p:nvPr/>
        </p:nvSpPr>
        <p:spPr>
          <a:xfrm>
            <a:off x="10069891" y="44058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8" name="コネクタ: カギ線 407">
            <a:extLst>
              <a:ext uri="{FF2B5EF4-FFF2-40B4-BE49-F238E27FC236}">
                <a16:creationId xmlns:a16="http://schemas.microsoft.com/office/drawing/2014/main" id="{7C04B207-D5BF-4894-870F-1555B2DA9DAF}"/>
              </a:ext>
            </a:extLst>
          </p:cNvPr>
          <p:cNvCxnSpPr>
            <a:cxnSpLocks/>
            <a:stCxn id="397" idx="3"/>
            <a:endCxn id="409" idx="1"/>
          </p:cNvCxnSpPr>
          <p:nvPr/>
        </p:nvCxnSpPr>
        <p:spPr>
          <a:xfrm flipV="1">
            <a:off x="9873634" y="467930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" name="正方形/長方形 408">
            <a:extLst>
              <a:ext uri="{FF2B5EF4-FFF2-40B4-BE49-F238E27FC236}">
                <a16:creationId xmlns:a16="http://schemas.microsoft.com/office/drawing/2014/main" id="{3F4EC978-A28A-4A40-A2B6-EC9674E55484}"/>
              </a:ext>
            </a:extLst>
          </p:cNvPr>
          <p:cNvSpPr/>
          <p:nvPr/>
        </p:nvSpPr>
        <p:spPr>
          <a:xfrm>
            <a:off x="10068804" y="458930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10" name="正方形/長方形 409">
            <a:extLst>
              <a:ext uri="{FF2B5EF4-FFF2-40B4-BE49-F238E27FC236}">
                <a16:creationId xmlns:a16="http://schemas.microsoft.com/office/drawing/2014/main" id="{43CD58DE-7C1A-4C17-AE8A-CD448975D9BB}"/>
              </a:ext>
            </a:extLst>
          </p:cNvPr>
          <p:cNvSpPr/>
          <p:nvPr/>
        </p:nvSpPr>
        <p:spPr>
          <a:xfrm>
            <a:off x="10756945" y="368185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1" name="正方形/長方形 410">
            <a:extLst>
              <a:ext uri="{FF2B5EF4-FFF2-40B4-BE49-F238E27FC236}">
                <a16:creationId xmlns:a16="http://schemas.microsoft.com/office/drawing/2014/main" id="{5727F803-C9BE-43C0-9923-E2F1226077BC}"/>
              </a:ext>
            </a:extLst>
          </p:cNvPr>
          <p:cNvSpPr/>
          <p:nvPr/>
        </p:nvSpPr>
        <p:spPr>
          <a:xfrm>
            <a:off x="10756152" y="386423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2" name="正方形/長方形 411">
            <a:extLst>
              <a:ext uri="{FF2B5EF4-FFF2-40B4-BE49-F238E27FC236}">
                <a16:creationId xmlns:a16="http://schemas.microsoft.com/office/drawing/2014/main" id="{A7F1B3C2-63A5-40D3-9F92-4646A817472F}"/>
              </a:ext>
            </a:extLst>
          </p:cNvPr>
          <p:cNvSpPr/>
          <p:nvPr/>
        </p:nvSpPr>
        <p:spPr>
          <a:xfrm>
            <a:off x="10756120" y="404621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3" name="正方形/長方形 412">
            <a:extLst>
              <a:ext uri="{FF2B5EF4-FFF2-40B4-BE49-F238E27FC236}">
                <a16:creationId xmlns:a16="http://schemas.microsoft.com/office/drawing/2014/main" id="{58F35CCA-EB54-4032-A3BF-088D89E929B1}"/>
              </a:ext>
            </a:extLst>
          </p:cNvPr>
          <p:cNvSpPr/>
          <p:nvPr/>
        </p:nvSpPr>
        <p:spPr>
          <a:xfrm>
            <a:off x="10756977" y="422857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4" name="正方形/長方形 413">
            <a:extLst>
              <a:ext uri="{FF2B5EF4-FFF2-40B4-BE49-F238E27FC236}">
                <a16:creationId xmlns:a16="http://schemas.microsoft.com/office/drawing/2014/main" id="{3FED5136-D46A-4A83-A14A-18B31EA14C39}"/>
              </a:ext>
            </a:extLst>
          </p:cNvPr>
          <p:cNvSpPr/>
          <p:nvPr/>
        </p:nvSpPr>
        <p:spPr>
          <a:xfrm>
            <a:off x="10755357" y="440790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5" name="正方形/長方形 414">
            <a:extLst>
              <a:ext uri="{FF2B5EF4-FFF2-40B4-BE49-F238E27FC236}">
                <a16:creationId xmlns:a16="http://schemas.microsoft.com/office/drawing/2014/main" id="{8D5C78A3-E7D3-4E3A-8E7A-0942A2B23ABD}"/>
              </a:ext>
            </a:extLst>
          </p:cNvPr>
          <p:cNvSpPr/>
          <p:nvPr/>
        </p:nvSpPr>
        <p:spPr>
          <a:xfrm>
            <a:off x="10754270" y="459135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6" name="正方形/長方形 415">
            <a:extLst>
              <a:ext uri="{FF2B5EF4-FFF2-40B4-BE49-F238E27FC236}">
                <a16:creationId xmlns:a16="http://schemas.microsoft.com/office/drawing/2014/main" id="{533DF72C-9D39-4862-B637-D501291798BE}"/>
              </a:ext>
            </a:extLst>
          </p:cNvPr>
          <p:cNvSpPr/>
          <p:nvPr/>
        </p:nvSpPr>
        <p:spPr>
          <a:xfrm>
            <a:off x="8447532" y="28718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F814A714-3EDE-44D0-8C8A-BC1C75108E0A}"/>
              </a:ext>
            </a:extLst>
          </p:cNvPr>
          <p:cNvSpPr/>
          <p:nvPr/>
        </p:nvSpPr>
        <p:spPr>
          <a:xfrm>
            <a:off x="8447895" y="268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AC86900B-B662-4202-A77B-24ECF4CC63EA}"/>
              </a:ext>
            </a:extLst>
          </p:cNvPr>
          <p:cNvSpPr/>
          <p:nvPr/>
        </p:nvSpPr>
        <p:spPr>
          <a:xfrm>
            <a:off x="8447895" y="25077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36AF9D5B-8143-4C13-BA2F-94EB98667715}"/>
              </a:ext>
            </a:extLst>
          </p:cNvPr>
          <p:cNvSpPr/>
          <p:nvPr/>
        </p:nvSpPr>
        <p:spPr>
          <a:xfrm>
            <a:off x="8448258" y="232554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20" name="正方形/長方形 419">
            <a:extLst>
              <a:ext uri="{FF2B5EF4-FFF2-40B4-BE49-F238E27FC236}">
                <a16:creationId xmlns:a16="http://schemas.microsoft.com/office/drawing/2014/main" id="{3916BE69-25EA-4298-9DFF-DEFDEF63D6FD}"/>
              </a:ext>
            </a:extLst>
          </p:cNvPr>
          <p:cNvSpPr/>
          <p:nvPr/>
        </p:nvSpPr>
        <p:spPr>
          <a:xfrm>
            <a:off x="8447895" y="30517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421" name="コネクタ: カギ線 420">
            <a:extLst>
              <a:ext uri="{FF2B5EF4-FFF2-40B4-BE49-F238E27FC236}">
                <a16:creationId xmlns:a16="http://schemas.microsoft.com/office/drawing/2014/main" id="{CA07F046-F475-466A-8114-C1388A85AF79}"/>
              </a:ext>
            </a:extLst>
          </p:cNvPr>
          <p:cNvCxnSpPr>
            <a:cxnSpLocks/>
            <a:stCxn id="419" idx="3"/>
            <a:endCxn id="422" idx="1"/>
          </p:cNvCxnSpPr>
          <p:nvPr/>
        </p:nvCxnSpPr>
        <p:spPr>
          <a:xfrm>
            <a:off x="8808258" y="2415543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正方形/長方形 421">
            <a:extLst>
              <a:ext uri="{FF2B5EF4-FFF2-40B4-BE49-F238E27FC236}">
                <a16:creationId xmlns:a16="http://schemas.microsoft.com/office/drawing/2014/main" id="{A2B08C39-04E6-4209-A98E-3626FC5078E1}"/>
              </a:ext>
            </a:extLst>
          </p:cNvPr>
          <p:cNvSpPr/>
          <p:nvPr/>
        </p:nvSpPr>
        <p:spPr>
          <a:xfrm>
            <a:off x="9227222" y="23255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3" name="コネクタ: カギ線 422">
            <a:extLst>
              <a:ext uri="{FF2B5EF4-FFF2-40B4-BE49-F238E27FC236}">
                <a16:creationId xmlns:a16="http://schemas.microsoft.com/office/drawing/2014/main" id="{EB200347-B673-4929-A336-2E71238F95A7}"/>
              </a:ext>
            </a:extLst>
          </p:cNvPr>
          <p:cNvCxnSpPr>
            <a:cxnSpLocks/>
            <a:stCxn id="418" idx="3"/>
            <a:endCxn id="424" idx="1"/>
          </p:cNvCxnSpPr>
          <p:nvPr/>
        </p:nvCxnSpPr>
        <p:spPr>
          <a:xfrm>
            <a:off x="8807895" y="2597768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正方形/長方形 423">
            <a:extLst>
              <a:ext uri="{FF2B5EF4-FFF2-40B4-BE49-F238E27FC236}">
                <a16:creationId xmlns:a16="http://schemas.microsoft.com/office/drawing/2014/main" id="{29049B71-6C4F-4E9E-868F-9D35E086FF91}"/>
              </a:ext>
            </a:extLst>
          </p:cNvPr>
          <p:cNvSpPr/>
          <p:nvPr/>
        </p:nvSpPr>
        <p:spPr>
          <a:xfrm>
            <a:off x="9226429" y="250794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5" name="コネクタ: カギ線 424">
            <a:extLst>
              <a:ext uri="{FF2B5EF4-FFF2-40B4-BE49-F238E27FC236}">
                <a16:creationId xmlns:a16="http://schemas.microsoft.com/office/drawing/2014/main" id="{22ADE6BB-D670-4BCF-88AA-08A080D98FEB}"/>
              </a:ext>
            </a:extLst>
          </p:cNvPr>
          <p:cNvCxnSpPr>
            <a:cxnSpLocks/>
            <a:stCxn id="417" idx="3"/>
            <a:endCxn id="426" idx="1"/>
          </p:cNvCxnSpPr>
          <p:nvPr/>
        </p:nvCxnSpPr>
        <p:spPr>
          <a:xfrm>
            <a:off x="8807895" y="2779598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正方形/長方形 425">
            <a:extLst>
              <a:ext uri="{FF2B5EF4-FFF2-40B4-BE49-F238E27FC236}">
                <a16:creationId xmlns:a16="http://schemas.microsoft.com/office/drawing/2014/main" id="{B0871CDB-8BA0-493C-90B2-F9AEAC440986}"/>
              </a:ext>
            </a:extLst>
          </p:cNvPr>
          <p:cNvSpPr/>
          <p:nvPr/>
        </p:nvSpPr>
        <p:spPr>
          <a:xfrm>
            <a:off x="9226397" y="26899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7" name="コネクタ: カギ線 426">
            <a:extLst>
              <a:ext uri="{FF2B5EF4-FFF2-40B4-BE49-F238E27FC236}">
                <a16:creationId xmlns:a16="http://schemas.microsoft.com/office/drawing/2014/main" id="{0CA4D962-7D7D-4B19-BE27-6E057C575486}"/>
              </a:ext>
            </a:extLst>
          </p:cNvPr>
          <p:cNvCxnSpPr>
            <a:cxnSpLocks/>
            <a:stCxn id="416" idx="3"/>
            <a:endCxn id="428" idx="1"/>
          </p:cNvCxnSpPr>
          <p:nvPr/>
        </p:nvCxnSpPr>
        <p:spPr>
          <a:xfrm>
            <a:off x="8807532" y="2961831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正方形/長方形 427">
            <a:extLst>
              <a:ext uri="{FF2B5EF4-FFF2-40B4-BE49-F238E27FC236}">
                <a16:creationId xmlns:a16="http://schemas.microsoft.com/office/drawing/2014/main" id="{A38B7AE8-ADCA-4E45-BBB4-DF163D25E773}"/>
              </a:ext>
            </a:extLst>
          </p:cNvPr>
          <p:cNvSpPr/>
          <p:nvPr/>
        </p:nvSpPr>
        <p:spPr>
          <a:xfrm>
            <a:off x="9227254" y="287228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9" name="コネクタ: カギ線 428">
            <a:extLst>
              <a:ext uri="{FF2B5EF4-FFF2-40B4-BE49-F238E27FC236}">
                <a16:creationId xmlns:a16="http://schemas.microsoft.com/office/drawing/2014/main" id="{635F8FFB-B05C-45C9-8E41-D20AAB51FC76}"/>
              </a:ext>
            </a:extLst>
          </p:cNvPr>
          <p:cNvCxnSpPr>
            <a:cxnSpLocks/>
            <a:stCxn id="420" idx="3"/>
            <a:endCxn id="430" idx="1"/>
          </p:cNvCxnSpPr>
          <p:nvPr/>
        </p:nvCxnSpPr>
        <p:spPr>
          <a:xfrm flipV="1">
            <a:off x="8807895" y="3141614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正方形/長方形 429">
            <a:extLst>
              <a:ext uri="{FF2B5EF4-FFF2-40B4-BE49-F238E27FC236}">
                <a16:creationId xmlns:a16="http://schemas.microsoft.com/office/drawing/2014/main" id="{9FD11278-B1AE-4264-83D2-8B4D33FEA137}"/>
              </a:ext>
            </a:extLst>
          </p:cNvPr>
          <p:cNvSpPr/>
          <p:nvPr/>
        </p:nvSpPr>
        <p:spPr>
          <a:xfrm>
            <a:off x="9225634" y="305161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1" name="コネクタ: カギ線 430">
            <a:extLst>
              <a:ext uri="{FF2B5EF4-FFF2-40B4-BE49-F238E27FC236}">
                <a16:creationId xmlns:a16="http://schemas.microsoft.com/office/drawing/2014/main" id="{3E0C160C-79F6-44AA-A135-4107D42A467A}"/>
              </a:ext>
            </a:extLst>
          </p:cNvPr>
          <p:cNvCxnSpPr>
            <a:cxnSpLocks/>
            <a:stCxn id="422" idx="3"/>
            <a:endCxn id="432" idx="1"/>
          </p:cNvCxnSpPr>
          <p:nvPr/>
        </p:nvCxnSpPr>
        <p:spPr>
          <a:xfrm flipV="1">
            <a:off x="9875222" y="241397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正方形/長方形 431">
            <a:extLst>
              <a:ext uri="{FF2B5EF4-FFF2-40B4-BE49-F238E27FC236}">
                <a16:creationId xmlns:a16="http://schemas.microsoft.com/office/drawing/2014/main" id="{E2A27AD8-AED6-4A77-B2D2-F1253C39FEE0}"/>
              </a:ext>
            </a:extLst>
          </p:cNvPr>
          <p:cNvSpPr/>
          <p:nvPr/>
        </p:nvSpPr>
        <p:spPr>
          <a:xfrm>
            <a:off x="10070392" y="23239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3" name="コネクタ: カギ線 432">
            <a:extLst>
              <a:ext uri="{FF2B5EF4-FFF2-40B4-BE49-F238E27FC236}">
                <a16:creationId xmlns:a16="http://schemas.microsoft.com/office/drawing/2014/main" id="{53C8BFC0-DD22-4C14-B0A6-ADD934C189F3}"/>
              </a:ext>
            </a:extLst>
          </p:cNvPr>
          <p:cNvCxnSpPr>
            <a:cxnSpLocks/>
            <a:stCxn id="424" idx="3"/>
            <a:endCxn id="434" idx="1"/>
          </p:cNvCxnSpPr>
          <p:nvPr/>
        </p:nvCxnSpPr>
        <p:spPr>
          <a:xfrm flipV="1">
            <a:off x="9874429" y="259635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正方形/長方形 433">
            <a:extLst>
              <a:ext uri="{FF2B5EF4-FFF2-40B4-BE49-F238E27FC236}">
                <a16:creationId xmlns:a16="http://schemas.microsoft.com/office/drawing/2014/main" id="{4FD37403-E5C1-4939-8751-DA12217D6852}"/>
              </a:ext>
            </a:extLst>
          </p:cNvPr>
          <p:cNvSpPr/>
          <p:nvPr/>
        </p:nvSpPr>
        <p:spPr>
          <a:xfrm>
            <a:off x="10069599" y="25063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5" name="コネクタ: カギ線 434">
            <a:extLst>
              <a:ext uri="{FF2B5EF4-FFF2-40B4-BE49-F238E27FC236}">
                <a16:creationId xmlns:a16="http://schemas.microsoft.com/office/drawing/2014/main" id="{2DABDBCD-8C6D-445F-9F4A-3BE544E29E00}"/>
              </a:ext>
            </a:extLst>
          </p:cNvPr>
          <p:cNvCxnSpPr>
            <a:cxnSpLocks/>
            <a:stCxn id="426" idx="3"/>
            <a:endCxn id="436" idx="1"/>
          </p:cNvCxnSpPr>
          <p:nvPr/>
        </p:nvCxnSpPr>
        <p:spPr>
          <a:xfrm flipV="1">
            <a:off x="9874397" y="277833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正方形/長方形 435">
            <a:extLst>
              <a:ext uri="{FF2B5EF4-FFF2-40B4-BE49-F238E27FC236}">
                <a16:creationId xmlns:a16="http://schemas.microsoft.com/office/drawing/2014/main" id="{7CA4EE52-ED91-4073-8DD6-E82875459D44}"/>
              </a:ext>
            </a:extLst>
          </p:cNvPr>
          <p:cNvSpPr/>
          <p:nvPr/>
        </p:nvSpPr>
        <p:spPr>
          <a:xfrm>
            <a:off x="10069567" y="2688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7" name="コネクタ: カギ線 436">
            <a:extLst>
              <a:ext uri="{FF2B5EF4-FFF2-40B4-BE49-F238E27FC236}">
                <a16:creationId xmlns:a16="http://schemas.microsoft.com/office/drawing/2014/main" id="{12C20921-6DD2-47FE-A654-37E37C81C3BD}"/>
              </a:ext>
            </a:extLst>
          </p:cNvPr>
          <p:cNvCxnSpPr>
            <a:cxnSpLocks/>
            <a:stCxn id="428" idx="3"/>
            <a:endCxn id="438" idx="1"/>
          </p:cNvCxnSpPr>
          <p:nvPr/>
        </p:nvCxnSpPr>
        <p:spPr>
          <a:xfrm flipV="1">
            <a:off x="9875254" y="296069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正方形/長方形 437">
            <a:extLst>
              <a:ext uri="{FF2B5EF4-FFF2-40B4-BE49-F238E27FC236}">
                <a16:creationId xmlns:a16="http://schemas.microsoft.com/office/drawing/2014/main" id="{3C0FB586-DB03-491D-8D6D-FC332BDA506E}"/>
              </a:ext>
            </a:extLst>
          </p:cNvPr>
          <p:cNvSpPr/>
          <p:nvPr/>
        </p:nvSpPr>
        <p:spPr>
          <a:xfrm>
            <a:off x="10070424" y="287069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9" name="コネクタ: カギ線 438">
            <a:extLst>
              <a:ext uri="{FF2B5EF4-FFF2-40B4-BE49-F238E27FC236}">
                <a16:creationId xmlns:a16="http://schemas.microsoft.com/office/drawing/2014/main" id="{1CADA153-F82C-470B-82FF-16070966C209}"/>
              </a:ext>
            </a:extLst>
          </p:cNvPr>
          <p:cNvCxnSpPr>
            <a:cxnSpLocks/>
            <a:stCxn id="430" idx="3"/>
            <a:endCxn id="440" idx="1"/>
          </p:cNvCxnSpPr>
          <p:nvPr/>
        </p:nvCxnSpPr>
        <p:spPr>
          <a:xfrm flipV="1">
            <a:off x="9873634" y="314002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22418417-4A7D-42A5-85E7-91AE71CA2520}"/>
              </a:ext>
            </a:extLst>
          </p:cNvPr>
          <p:cNvSpPr/>
          <p:nvPr/>
        </p:nvSpPr>
        <p:spPr>
          <a:xfrm>
            <a:off x="10068804" y="30500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5DE7F77D-A130-4246-BD39-71F49D3F8181}"/>
              </a:ext>
            </a:extLst>
          </p:cNvPr>
          <p:cNvSpPr/>
          <p:nvPr/>
        </p:nvSpPr>
        <p:spPr>
          <a:xfrm>
            <a:off x="10755858" y="232602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2" name="正方形/長方形 441">
            <a:extLst>
              <a:ext uri="{FF2B5EF4-FFF2-40B4-BE49-F238E27FC236}">
                <a16:creationId xmlns:a16="http://schemas.microsoft.com/office/drawing/2014/main" id="{AFBBED5E-5AFD-4B28-889E-8A7382AB12B1}"/>
              </a:ext>
            </a:extLst>
          </p:cNvPr>
          <p:cNvSpPr/>
          <p:nvPr/>
        </p:nvSpPr>
        <p:spPr>
          <a:xfrm>
            <a:off x="10755065" y="250841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3" name="正方形/長方形 442">
            <a:extLst>
              <a:ext uri="{FF2B5EF4-FFF2-40B4-BE49-F238E27FC236}">
                <a16:creationId xmlns:a16="http://schemas.microsoft.com/office/drawing/2014/main" id="{18C9DFF3-4EF6-4E86-8E79-59BE3B23EC63}"/>
              </a:ext>
            </a:extLst>
          </p:cNvPr>
          <p:cNvSpPr/>
          <p:nvPr/>
        </p:nvSpPr>
        <p:spPr>
          <a:xfrm>
            <a:off x="10755033" y="269039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4" name="正方形/長方形 443">
            <a:extLst>
              <a:ext uri="{FF2B5EF4-FFF2-40B4-BE49-F238E27FC236}">
                <a16:creationId xmlns:a16="http://schemas.microsoft.com/office/drawing/2014/main" id="{023FF0B6-3ACC-467F-A67F-922E1E63C9BB}"/>
              </a:ext>
            </a:extLst>
          </p:cNvPr>
          <p:cNvSpPr/>
          <p:nvPr/>
        </p:nvSpPr>
        <p:spPr>
          <a:xfrm>
            <a:off x="10755890" y="287275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5" name="正方形/長方形 444">
            <a:extLst>
              <a:ext uri="{FF2B5EF4-FFF2-40B4-BE49-F238E27FC236}">
                <a16:creationId xmlns:a16="http://schemas.microsoft.com/office/drawing/2014/main" id="{C8B5A00C-84B0-42A1-BD67-511257BB7B85}"/>
              </a:ext>
            </a:extLst>
          </p:cNvPr>
          <p:cNvSpPr/>
          <p:nvPr/>
        </p:nvSpPr>
        <p:spPr>
          <a:xfrm>
            <a:off x="10754270" y="305208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7XX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76" name="正方形/長方形 175">
            <a:extLst>
              <a:ext uri="{FF2B5EF4-FFF2-40B4-BE49-F238E27FC236}">
                <a16:creationId xmlns:a16="http://schemas.microsoft.com/office/drawing/2014/main" id="{B59D4BC7-E938-4796-876D-607263302EDF}"/>
              </a:ext>
            </a:extLst>
          </p:cNvPr>
          <p:cNvSpPr/>
          <p:nvPr/>
        </p:nvSpPr>
        <p:spPr>
          <a:xfrm>
            <a:off x="188532" y="154456"/>
            <a:ext cx="5852504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4/15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19264FEC-2DF9-4D9C-A7A1-55A32BC72BC9}"/>
              </a:ext>
            </a:extLst>
          </p:cNvPr>
          <p:cNvSpPr/>
          <p:nvPr/>
        </p:nvSpPr>
        <p:spPr>
          <a:xfrm>
            <a:off x="812874" y="1897236"/>
            <a:ext cx="2157942" cy="12440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CG-WLR300GNZ</a:t>
            </a:r>
            <a:r>
              <a:rPr lang="ja-JP" altLang="en-US" sz="600" dirty="0">
                <a:solidFill>
                  <a:srgbClr val="FF0000"/>
                </a:solidFill>
              </a:rPr>
              <a:t>は全室ではなく、下記部屋番号のみ設置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※</a:t>
            </a:r>
            <a:r>
              <a:rPr lang="ja-JP" altLang="en-US" sz="600" dirty="0">
                <a:solidFill>
                  <a:srgbClr val="FF0000"/>
                </a:solidFill>
              </a:rPr>
              <a:t>系統図上はどの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から配線されているか不明なため、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ja-JP" altLang="en-US" sz="600" dirty="0">
                <a:solidFill>
                  <a:srgbClr val="FF0000"/>
                </a:solidFill>
              </a:rPr>
              <a:t>　現状では全接続先に記載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702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705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708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712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717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720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3911A62C-B407-4C0E-8A8D-D2A3CC2079F8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776614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別紙③（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548986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M16eG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PN28160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585118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8F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04584A58-9AEE-4085-A103-B1BEF8D3616F}"/>
              </a:ext>
            </a:extLst>
          </p:cNvPr>
          <p:cNvSpPr/>
          <p:nvPr/>
        </p:nvSpPr>
        <p:spPr>
          <a:xfrm>
            <a:off x="7775009" y="644868"/>
            <a:ext cx="1193159" cy="127861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8F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0D5A309D-8729-4160-B109-53C41B0B77C4}"/>
              </a:ext>
            </a:extLst>
          </p:cNvPr>
          <p:cNvSpPr/>
          <p:nvPr/>
        </p:nvSpPr>
        <p:spPr>
          <a:xfrm>
            <a:off x="8091385" y="704316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BFFA580E-F6E7-4C89-981B-D8D65A777120}"/>
              </a:ext>
            </a:extLst>
          </p:cNvPr>
          <p:cNvSpPr/>
          <p:nvPr/>
        </p:nvSpPr>
        <p:spPr>
          <a:xfrm>
            <a:off x="8091385" y="9832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5FCD74C4-8075-4DC4-BEB1-D17E44577A35}"/>
              </a:ext>
            </a:extLst>
          </p:cNvPr>
          <p:cNvSpPr/>
          <p:nvPr/>
        </p:nvSpPr>
        <p:spPr>
          <a:xfrm>
            <a:off x="3840626" y="98084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30" name="コネクタ: カギ線 229">
            <a:extLst>
              <a:ext uri="{FF2B5EF4-FFF2-40B4-BE49-F238E27FC236}">
                <a16:creationId xmlns:a16="http://schemas.microsoft.com/office/drawing/2014/main" id="{647C073B-1107-47FA-BB61-20A51D36D8BC}"/>
              </a:ext>
            </a:extLst>
          </p:cNvPr>
          <p:cNvCxnSpPr>
            <a:cxnSpLocks/>
            <a:stCxn id="229" idx="3"/>
            <a:endCxn id="227" idx="1"/>
          </p:cNvCxnSpPr>
          <p:nvPr/>
        </p:nvCxnSpPr>
        <p:spPr>
          <a:xfrm>
            <a:off x="4200626" y="1070842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正方形/長方形 323">
            <a:extLst>
              <a:ext uri="{FF2B5EF4-FFF2-40B4-BE49-F238E27FC236}">
                <a16:creationId xmlns:a16="http://schemas.microsoft.com/office/drawing/2014/main" id="{DC0B5BC1-C0D6-4543-BC55-A325CD9429C6}"/>
              </a:ext>
            </a:extLst>
          </p:cNvPr>
          <p:cNvSpPr/>
          <p:nvPr/>
        </p:nvSpPr>
        <p:spPr>
          <a:xfrm>
            <a:off x="7775009" y="1979904"/>
            <a:ext cx="1193159" cy="129255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8F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25" name="正方形/長方形 324">
            <a:extLst>
              <a:ext uri="{FF2B5EF4-FFF2-40B4-BE49-F238E27FC236}">
                <a16:creationId xmlns:a16="http://schemas.microsoft.com/office/drawing/2014/main" id="{30738C8E-6310-41CD-A546-43A8D0A2ED40}"/>
              </a:ext>
            </a:extLst>
          </p:cNvPr>
          <p:cNvSpPr/>
          <p:nvPr/>
        </p:nvSpPr>
        <p:spPr>
          <a:xfrm>
            <a:off x="8091385" y="2046647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57965A6A-DD64-47B1-9DCE-0D9824529DDA}"/>
              </a:ext>
            </a:extLst>
          </p:cNvPr>
          <p:cNvSpPr/>
          <p:nvPr/>
        </p:nvSpPr>
        <p:spPr>
          <a:xfrm>
            <a:off x="8091385" y="232556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8" name="正方形/長方形 327">
            <a:extLst>
              <a:ext uri="{FF2B5EF4-FFF2-40B4-BE49-F238E27FC236}">
                <a16:creationId xmlns:a16="http://schemas.microsoft.com/office/drawing/2014/main" id="{7BF79886-E452-4649-BAB1-37C97DBD36F5}"/>
              </a:ext>
            </a:extLst>
          </p:cNvPr>
          <p:cNvSpPr/>
          <p:nvPr/>
        </p:nvSpPr>
        <p:spPr>
          <a:xfrm>
            <a:off x="3840626" y="23231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9" name="コネクタ: カギ線 328">
            <a:extLst>
              <a:ext uri="{FF2B5EF4-FFF2-40B4-BE49-F238E27FC236}">
                <a16:creationId xmlns:a16="http://schemas.microsoft.com/office/drawing/2014/main" id="{30375B33-9E38-4179-8796-EE044A039481}"/>
              </a:ext>
            </a:extLst>
          </p:cNvPr>
          <p:cNvCxnSpPr>
            <a:cxnSpLocks/>
            <a:stCxn id="328" idx="3"/>
            <a:endCxn id="326" idx="1"/>
          </p:cNvCxnSpPr>
          <p:nvPr/>
        </p:nvCxnSpPr>
        <p:spPr>
          <a:xfrm>
            <a:off x="4200626" y="2413173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正方形/長方形 333">
            <a:extLst>
              <a:ext uri="{FF2B5EF4-FFF2-40B4-BE49-F238E27FC236}">
                <a16:creationId xmlns:a16="http://schemas.microsoft.com/office/drawing/2014/main" id="{60990189-CB9E-41BC-9D8A-E5802F347F07}"/>
              </a:ext>
            </a:extLst>
          </p:cNvPr>
          <p:cNvSpPr/>
          <p:nvPr/>
        </p:nvSpPr>
        <p:spPr>
          <a:xfrm>
            <a:off x="7772243" y="3338403"/>
            <a:ext cx="1195925" cy="129255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8F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35" name="正方形/長方形 334">
            <a:extLst>
              <a:ext uri="{FF2B5EF4-FFF2-40B4-BE49-F238E27FC236}">
                <a16:creationId xmlns:a16="http://schemas.microsoft.com/office/drawing/2014/main" id="{78AD531D-1CDA-47D1-856A-33E09CE64271}"/>
              </a:ext>
            </a:extLst>
          </p:cNvPr>
          <p:cNvSpPr/>
          <p:nvPr/>
        </p:nvSpPr>
        <p:spPr>
          <a:xfrm>
            <a:off x="8088619" y="3392474"/>
            <a:ext cx="717183" cy="119337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6" name="正方形/長方形 335">
            <a:extLst>
              <a:ext uri="{FF2B5EF4-FFF2-40B4-BE49-F238E27FC236}">
                <a16:creationId xmlns:a16="http://schemas.microsoft.com/office/drawing/2014/main" id="{BBFA671A-CD62-45A1-95EA-236D53F7F366}"/>
              </a:ext>
            </a:extLst>
          </p:cNvPr>
          <p:cNvSpPr/>
          <p:nvPr/>
        </p:nvSpPr>
        <p:spPr>
          <a:xfrm>
            <a:off x="8088619" y="367879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8" name="正方形/長方形 337">
            <a:extLst>
              <a:ext uri="{FF2B5EF4-FFF2-40B4-BE49-F238E27FC236}">
                <a16:creationId xmlns:a16="http://schemas.microsoft.com/office/drawing/2014/main" id="{813CC52D-CC0E-4CFC-9346-A393E4B072EF}"/>
              </a:ext>
            </a:extLst>
          </p:cNvPr>
          <p:cNvSpPr/>
          <p:nvPr/>
        </p:nvSpPr>
        <p:spPr>
          <a:xfrm>
            <a:off x="3837860" y="367640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39" name="コネクタ: カギ線 338">
            <a:extLst>
              <a:ext uri="{FF2B5EF4-FFF2-40B4-BE49-F238E27FC236}">
                <a16:creationId xmlns:a16="http://schemas.microsoft.com/office/drawing/2014/main" id="{280FFCFF-584E-4307-BE0B-BAC8819D3858}"/>
              </a:ext>
            </a:extLst>
          </p:cNvPr>
          <p:cNvCxnSpPr>
            <a:cxnSpLocks/>
            <a:stCxn id="338" idx="3"/>
            <a:endCxn id="336" idx="1"/>
          </p:cNvCxnSpPr>
          <p:nvPr/>
        </p:nvCxnSpPr>
        <p:spPr>
          <a:xfrm>
            <a:off x="4197860" y="3766408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正方形/長方形 343">
            <a:extLst>
              <a:ext uri="{FF2B5EF4-FFF2-40B4-BE49-F238E27FC236}">
                <a16:creationId xmlns:a16="http://schemas.microsoft.com/office/drawing/2014/main" id="{A336AE26-C868-44D1-B2E1-1E03C8EC62A9}"/>
              </a:ext>
            </a:extLst>
          </p:cNvPr>
          <p:cNvSpPr/>
          <p:nvPr/>
        </p:nvSpPr>
        <p:spPr>
          <a:xfrm>
            <a:off x="8448619" y="152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5" name="正方形/長方形 344">
            <a:extLst>
              <a:ext uri="{FF2B5EF4-FFF2-40B4-BE49-F238E27FC236}">
                <a16:creationId xmlns:a16="http://schemas.microsoft.com/office/drawing/2014/main" id="{07909C2B-530A-437A-A71A-C765C3E87B98}"/>
              </a:ext>
            </a:extLst>
          </p:cNvPr>
          <p:cNvSpPr/>
          <p:nvPr/>
        </p:nvSpPr>
        <p:spPr>
          <a:xfrm>
            <a:off x="8448982" y="134736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6" name="正方形/長方形 345">
            <a:extLst>
              <a:ext uri="{FF2B5EF4-FFF2-40B4-BE49-F238E27FC236}">
                <a16:creationId xmlns:a16="http://schemas.microsoft.com/office/drawing/2014/main" id="{3B30DE93-F1DA-4187-9274-8A96CBB465B3}"/>
              </a:ext>
            </a:extLst>
          </p:cNvPr>
          <p:cNvSpPr/>
          <p:nvPr/>
        </p:nvSpPr>
        <p:spPr>
          <a:xfrm>
            <a:off x="8448982" y="116553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7" name="正方形/長方形 346">
            <a:extLst>
              <a:ext uri="{FF2B5EF4-FFF2-40B4-BE49-F238E27FC236}">
                <a16:creationId xmlns:a16="http://schemas.microsoft.com/office/drawing/2014/main" id="{0D3C4547-461A-4B77-AEF8-AE5E3BC4D554}"/>
              </a:ext>
            </a:extLst>
          </p:cNvPr>
          <p:cNvSpPr/>
          <p:nvPr/>
        </p:nvSpPr>
        <p:spPr>
          <a:xfrm>
            <a:off x="8449345" y="9833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8" name="正方形/長方形 347">
            <a:extLst>
              <a:ext uri="{FF2B5EF4-FFF2-40B4-BE49-F238E27FC236}">
                <a16:creationId xmlns:a16="http://schemas.microsoft.com/office/drawing/2014/main" id="{527B6AF7-5E46-4A63-8106-094942427735}"/>
              </a:ext>
            </a:extLst>
          </p:cNvPr>
          <p:cNvSpPr/>
          <p:nvPr/>
        </p:nvSpPr>
        <p:spPr>
          <a:xfrm>
            <a:off x="8448982" y="17094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50" name="コネクタ: カギ線 349">
            <a:extLst>
              <a:ext uri="{FF2B5EF4-FFF2-40B4-BE49-F238E27FC236}">
                <a16:creationId xmlns:a16="http://schemas.microsoft.com/office/drawing/2014/main" id="{6784A81F-CEEA-4B27-BE8F-6BC1F3F4E7EA}"/>
              </a:ext>
            </a:extLst>
          </p:cNvPr>
          <p:cNvCxnSpPr>
            <a:cxnSpLocks/>
            <a:stCxn id="347" idx="3"/>
            <a:endCxn id="351" idx="1"/>
          </p:cNvCxnSpPr>
          <p:nvPr/>
        </p:nvCxnSpPr>
        <p:spPr>
          <a:xfrm>
            <a:off x="8809345" y="1073310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正方形/長方形 350">
            <a:extLst>
              <a:ext uri="{FF2B5EF4-FFF2-40B4-BE49-F238E27FC236}">
                <a16:creationId xmlns:a16="http://schemas.microsoft.com/office/drawing/2014/main" id="{C1C2A48F-969B-4DFD-8EA3-AD0D3DFF567F}"/>
              </a:ext>
            </a:extLst>
          </p:cNvPr>
          <p:cNvSpPr/>
          <p:nvPr/>
        </p:nvSpPr>
        <p:spPr>
          <a:xfrm>
            <a:off x="9228309" y="98332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2" name="コネクタ: カギ線 351">
            <a:extLst>
              <a:ext uri="{FF2B5EF4-FFF2-40B4-BE49-F238E27FC236}">
                <a16:creationId xmlns:a16="http://schemas.microsoft.com/office/drawing/2014/main" id="{D2D695AF-2742-42A3-A536-60A7F22DAEBE}"/>
              </a:ext>
            </a:extLst>
          </p:cNvPr>
          <p:cNvCxnSpPr>
            <a:cxnSpLocks/>
            <a:stCxn id="346" idx="3"/>
            <a:endCxn id="353" idx="1"/>
          </p:cNvCxnSpPr>
          <p:nvPr/>
        </p:nvCxnSpPr>
        <p:spPr>
          <a:xfrm>
            <a:off x="8808982" y="1255535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正方形/長方形 352">
            <a:extLst>
              <a:ext uri="{FF2B5EF4-FFF2-40B4-BE49-F238E27FC236}">
                <a16:creationId xmlns:a16="http://schemas.microsoft.com/office/drawing/2014/main" id="{754CE26F-9C1D-4DDE-A038-27C5C15B25B6}"/>
              </a:ext>
            </a:extLst>
          </p:cNvPr>
          <p:cNvSpPr/>
          <p:nvPr/>
        </p:nvSpPr>
        <p:spPr>
          <a:xfrm>
            <a:off x="9227516" y="116571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4" name="コネクタ: カギ線 353">
            <a:extLst>
              <a:ext uri="{FF2B5EF4-FFF2-40B4-BE49-F238E27FC236}">
                <a16:creationId xmlns:a16="http://schemas.microsoft.com/office/drawing/2014/main" id="{ECEC0774-5558-4AF2-B437-98B01F7A9C13}"/>
              </a:ext>
            </a:extLst>
          </p:cNvPr>
          <p:cNvCxnSpPr>
            <a:cxnSpLocks/>
            <a:stCxn id="345" idx="3"/>
            <a:endCxn id="355" idx="1"/>
          </p:cNvCxnSpPr>
          <p:nvPr/>
        </p:nvCxnSpPr>
        <p:spPr>
          <a:xfrm>
            <a:off x="8808982" y="1437365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正方形/長方形 354">
            <a:extLst>
              <a:ext uri="{FF2B5EF4-FFF2-40B4-BE49-F238E27FC236}">
                <a16:creationId xmlns:a16="http://schemas.microsoft.com/office/drawing/2014/main" id="{98BF3243-3905-4A5F-A990-A7BE0883330C}"/>
              </a:ext>
            </a:extLst>
          </p:cNvPr>
          <p:cNvSpPr/>
          <p:nvPr/>
        </p:nvSpPr>
        <p:spPr>
          <a:xfrm>
            <a:off x="9227484" y="13476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6" name="コネクタ: カギ線 355">
            <a:extLst>
              <a:ext uri="{FF2B5EF4-FFF2-40B4-BE49-F238E27FC236}">
                <a16:creationId xmlns:a16="http://schemas.microsoft.com/office/drawing/2014/main" id="{DBF5223D-D674-4F9D-8FA5-E6AF8E177550}"/>
              </a:ext>
            </a:extLst>
          </p:cNvPr>
          <p:cNvCxnSpPr>
            <a:cxnSpLocks/>
            <a:stCxn id="344" idx="3"/>
            <a:endCxn id="357" idx="1"/>
          </p:cNvCxnSpPr>
          <p:nvPr/>
        </p:nvCxnSpPr>
        <p:spPr>
          <a:xfrm>
            <a:off x="8808619" y="1619598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正方形/長方形 356">
            <a:extLst>
              <a:ext uri="{FF2B5EF4-FFF2-40B4-BE49-F238E27FC236}">
                <a16:creationId xmlns:a16="http://schemas.microsoft.com/office/drawing/2014/main" id="{F8873A5B-50E7-4C24-A9CE-33A7D8F6C1FB}"/>
              </a:ext>
            </a:extLst>
          </p:cNvPr>
          <p:cNvSpPr/>
          <p:nvPr/>
        </p:nvSpPr>
        <p:spPr>
          <a:xfrm>
            <a:off x="9228341" y="15300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8" name="コネクタ: カギ線 357">
            <a:extLst>
              <a:ext uri="{FF2B5EF4-FFF2-40B4-BE49-F238E27FC236}">
                <a16:creationId xmlns:a16="http://schemas.microsoft.com/office/drawing/2014/main" id="{C132E371-C3A6-4B10-A034-437EF817F1D9}"/>
              </a:ext>
            </a:extLst>
          </p:cNvPr>
          <p:cNvCxnSpPr>
            <a:cxnSpLocks/>
            <a:stCxn id="348" idx="3"/>
            <a:endCxn id="359" idx="1"/>
          </p:cNvCxnSpPr>
          <p:nvPr/>
        </p:nvCxnSpPr>
        <p:spPr>
          <a:xfrm flipV="1">
            <a:off x="8808982" y="1799381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正方形/長方形 358">
            <a:extLst>
              <a:ext uri="{FF2B5EF4-FFF2-40B4-BE49-F238E27FC236}">
                <a16:creationId xmlns:a16="http://schemas.microsoft.com/office/drawing/2014/main" id="{2473536F-1D27-4032-A8A1-09704815B37B}"/>
              </a:ext>
            </a:extLst>
          </p:cNvPr>
          <p:cNvSpPr/>
          <p:nvPr/>
        </p:nvSpPr>
        <p:spPr>
          <a:xfrm>
            <a:off x="9226721" y="17093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2" name="コネクタ: カギ線 361">
            <a:extLst>
              <a:ext uri="{FF2B5EF4-FFF2-40B4-BE49-F238E27FC236}">
                <a16:creationId xmlns:a16="http://schemas.microsoft.com/office/drawing/2014/main" id="{88CCBEA0-9B9E-4EB0-B623-3F2831CA4223}"/>
              </a:ext>
            </a:extLst>
          </p:cNvPr>
          <p:cNvCxnSpPr>
            <a:cxnSpLocks/>
            <a:stCxn id="351" idx="3"/>
            <a:endCxn id="363" idx="1"/>
          </p:cNvCxnSpPr>
          <p:nvPr/>
        </p:nvCxnSpPr>
        <p:spPr>
          <a:xfrm flipV="1">
            <a:off x="9876309" y="107174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正方形/長方形 362">
            <a:extLst>
              <a:ext uri="{FF2B5EF4-FFF2-40B4-BE49-F238E27FC236}">
                <a16:creationId xmlns:a16="http://schemas.microsoft.com/office/drawing/2014/main" id="{0CEB6716-90DF-4E9F-A68F-2D7B62D4167E}"/>
              </a:ext>
            </a:extLst>
          </p:cNvPr>
          <p:cNvSpPr/>
          <p:nvPr/>
        </p:nvSpPr>
        <p:spPr>
          <a:xfrm>
            <a:off x="10071479" y="98174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4" name="コネクタ: カギ線 363">
            <a:extLst>
              <a:ext uri="{FF2B5EF4-FFF2-40B4-BE49-F238E27FC236}">
                <a16:creationId xmlns:a16="http://schemas.microsoft.com/office/drawing/2014/main" id="{772A8258-297E-4435-907F-0AE48AEB139B}"/>
              </a:ext>
            </a:extLst>
          </p:cNvPr>
          <p:cNvCxnSpPr>
            <a:cxnSpLocks/>
            <a:stCxn id="353" idx="3"/>
            <a:endCxn id="365" idx="1"/>
          </p:cNvCxnSpPr>
          <p:nvPr/>
        </p:nvCxnSpPr>
        <p:spPr>
          <a:xfrm flipV="1">
            <a:off x="9875516" y="125412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正方形/長方形 364">
            <a:extLst>
              <a:ext uri="{FF2B5EF4-FFF2-40B4-BE49-F238E27FC236}">
                <a16:creationId xmlns:a16="http://schemas.microsoft.com/office/drawing/2014/main" id="{E9DDB204-0A1A-4974-8C84-DDDE30A7A5F0}"/>
              </a:ext>
            </a:extLst>
          </p:cNvPr>
          <p:cNvSpPr/>
          <p:nvPr/>
        </p:nvSpPr>
        <p:spPr>
          <a:xfrm>
            <a:off x="10070686" y="116412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6" name="コネクタ: カギ線 365">
            <a:extLst>
              <a:ext uri="{FF2B5EF4-FFF2-40B4-BE49-F238E27FC236}">
                <a16:creationId xmlns:a16="http://schemas.microsoft.com/office/drawing/2014/main" id="{1F29AF34-0270-4D14-A127-B8E0ACA71685}"/>
              </a:ext>
            </a:extLst>
          </p:cNvPr>
          <p:cNvCxnSpPr>
            <a:cxnSpLocks/>
            <a:stCxn id="355" idx="3"/>
            <a:endCxn id="367" idx="1"/>
          </p:cNvCxnSpPr>
          <p:nvPr/>
        </p:nvCxnSpPr>
        <p:spPr>
          <a:xfrm flipV="1">
            <a:off x="9875484" y="143610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正方形/長方形 366">
            <a:extLst>
              <a:ext uri="{FF2B5EF4-FFF2-40B4-BE49-F238E27FC236}">
                <a16:creationId xmlns:a16="http://schemas.microsoft.com/office/drawing/2014/main" id="{034FB51E-8745-4E94-8C6A-B7FE9A803DB5}"/>
              </a:ext>
            </a:extLst>
          </p:cNvPr>
          <p:cNvSpPr/>
          <p:nvPr/>
        </p:nvSpPr>
        <p:spPr>
          <a:xfrm>
            <a:off x="10070654" y="13461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8" name="コネクタ: カギ線 367">
            <a:extLst>
              <a:ext uri="{FF2B5EF4-FFF2-40B4-BE49-F238E27FC236}">
                <a16:creationId xmlns:a16="http://schemas.microsoft.com/office/drawing/2014/main" id="{E2C8EB7F-F91C-4BE4-86FF-365CBA98FBF3}"/>
              </a:ext>
            </a:extLst>
          </p:cNvPr>
          <p:cNvCxnSpPr>
            <a:cxnSpLocks/>
            <a:stCxn id="357" idx="3"/>
            <a:endCxn id="369" idx="1"/>
          </p:cNvCxnSpPr>
          <p:nvPr/>
        </p:nvCxnSpPr>
        <p:spPr>
          <a:xfrm flipV="1">
            <a:off x="9876341" y="161846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8A9EE3ED-ED6F-49BF-98D8-D92EC240C87C}"/>
              </a:ext>
            </a:extLst>
          </p:cNvPr>
          <p:cNvSpPr/>
          <p:nvPr/>
        </p:nvSpPr>
        <p:spPr>
          <a:xfrm>
            <a:off x="10071511" y="15284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0" name="コネクタ: カギ線 369">
            <a:extLst>
              <a:ext uri="{FF2B5EF4-FFF2-40B4-BE49-F238E27FC236}">
                <a16:creationId xmlns:a16="http://schemas.microsoft.com/office/drawing/2014/main" id="{9184EF81-98B6-42B1-98C1-2F8E9CF0D14F}"/>
              </a:ext>
            </a:extLst>
          </p:cNvPr>
          <p:cNvCxnSpPr>
            <a:cxnSpLocks/>
            <a:stCxn id="359" idx="3"/>
            <a:endCxn id="371" idx="1"/>
          </p:cNvCxnSpPr>
          <p:nvPr/>
        </p:nvCxnSpPr>
        <p:spPr>
          <a:xfrm flipV="1">
            <a:off x="9874721" y="179779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正方形/長方形 370">
            <a:extLst>
              <a:ext uri="{FF2B5EF4-FFF2-40B4-BE49-F238E27FC236}">
                <a16:creationId xmlns:a16="http://schemas.microsoft.com/office/drawing/2014/main" id="{6EE7B002-A671-46E8-961C-909F987B01BD}"/>
              </a:ext>
            </a:extLst>
          </p:cNvPr>
          <p:cNvSpPr/>
          <p:nvPr/>
        </p:nvSpPr>
        <p:spPr>
          <a:xfrm>
            <a:off x="10069891" y="17077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4" name="正方形/長方形 373">
            <a:extLst>
              <a:ext uri="{FF2B5EF4-FFF2-40B4-BE49-F238E27FC236}">
                <a16:creationId xmlns:a16="http://schemas.microsoft.com/office/drawing/2014/main" id="{7C7D7356-2192-4BAA-A7F7-535EC3F16D72}"/>
              </a:ext>
            </a:extLst>
          </p:cNvPr>
          <p:cNvSpPr/>
          <p:nvPr/>
        </p:nvSpPr>
        <p:spPr>
          <a:xfrm>
            <a:off x="10756945" y="98379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5" name="正方形/長方形 374">
            <a:extLst>
              <a:ext uri="{FF2B5EF4-FFF2-40B4-BE49-F238E27FC236}">
                <a16:creationId xmlns:a16="http://schemas.microsoft.com/office/drawing/2014/main" id="{BCD2A766-9303-46D8-9BBB-B22475D183AF}"/>
              </a:ext>
            </a:extLst>
          </p:cNvPr>
          <p:cNvSpPr/>
          <p:nvPr/>
        </p:nvSpPr>
        <p:spPr>
          <a:xfrm>
            <a:off x="10756152" y="116617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6" name="正方形/長方形 375">
            <a:extLst>
              <a:ext uri="{FF2B5EF4-FFF2-40B4-BE49-F238E27FC236}">
                <a16:creationId xmlns:a16="http://schemas.microsoft.com/office/drawing/2014/main" id="{B2524928-5092-4C9A-A45A-1C083F5F9863}"/>
              </a:ext>
            </a:extLst>
          </p:cNvPr>
          <p:cNvSpPr/>
          <p:nvPr/>
        </p:nvSpPr>
        <p:spPr>
          <a:xfrm>
            <a:off x="10756120" y="134815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7" name="正方形/長方形 376">
            <a:extLst>
              <a:ext uri="{FF2B5EF4-FFF2-40B4-BE49-F238E27FC236}">
                <a16:creationId xmlns:a16="http://schemas.microsoft.com/office/drawing/2014/main" id="{A149A8AA-CC51-48E4-8185-BB6C18CA45DF}"/>
              </a:ext>
            </a:extLst>
          </p:cNvPr>
          <p:cNvSpPr/>
          <p:nvPr/>
        </p:nvSpPr>
        <p:spPr>
          <a:xfrm>
            <a:off x="10756977" y="153051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8A2CB2EB-4891-47E6-BC25-6FBCA9C26A2D}"/>
              </a:ext>
            </a:extLst>
          </p:cNvPr>
          <p:cNvSpPr/>
          <p:nvPr/>
        </p:nvSpPr>
        <p:spPr>
          <a:xfrm>
            <a:off x="10755357" y="170984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0" name="正方形/長方形 379">
            <a:extLst>
              <a:ext uri="{FF2B5EF4-FFF2-40B4-BE49-F238E27FC236}">
                <a16:creationId xmlns:a16="http://schemas.microsoft.com/office/drawing/2014/main" id="{17FF84E5-44C7-42D6-890B-09F5C7757B8D}"/>
              </a:ext>
            </a:extLst>
          </p:cNvPr>
          <p:cNvSpPr/>
          <p:nvPr/>
        </p:nvSpPr>
        <p:spPr>
          <a:xfrm>
            <a:off x="8448619" y="42276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1" name="正方形/長方形 380">
            <a:extLst>
              <a:ext uri="{FF2B5EF4-FFF2-40B4-BE49-F238E27FC236}">
                <a16:creationId xmlns:a16="http://schemas.microsoft.com/office/drawing/2014/main" id="{F275AA3B-72EB-4F51-B284-847B4280A109}"/>
              </a:ext>
            </a:extLst>
          </p:cNvPr>
          <p:cNvSpPr/>
          <p:nvPr/>
        </p:nvSpPr>
        <p:spPr>
          <a:xfrm>
            <a:off x="8448982" y="404542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2" name="正方形/長方形 381">
            <a:extLst>
              <a:ext uri="{FF2B5EF4-FFF2-40B4-BE49-F238E27FC236}">
                <a16:creationId xmlns:a16="http://schemas.microsoft.com/office/drawing/2014/main" id="{6EE24CC0-CDC3-48F7-A47E-BA05CD88ACFE}"/>
              </a:ext>
            </a:extLst>
          </p:cNvPr>
          <p:cNvSpPr/>
          <p:nvPr/>
        </p:nvSpPr>
        <p:spPr>
          <a:xfrm>
            <a:off x="8448982" y="386359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3" name="正方形/長方形 382">
            <a:extLst>
              <a:ext uri="{FF2B5EF4-FFF2-40B4-BE49-F238E27FC236}">
                <a16:creationId xmlns:a16="http://schemas.microsoft.com/office/drawing/2014/main" id="{D006830E-1236-49F9-A394-8DC9BEBA0B43}"/>
              </a:ext>
            </a:extLst>
          </p:cNvPr>
          <p:cNvSpPr/>
          <p:nvPr/>
        </p:nvSpPr>
        <p:spPr>
          <a:xfrm>
            <a:off x="8449345" y="36813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4" name="正方形/長方形 383">
            <a:extLst>
              <a:ext uri="{FF2B5EF4-FFF2-40B4-BE49-F238E27FC236}">
                <a16:creationId xmlns:a16="http://schemas.microsoft.com/office/drawing/2014/main" id="{D970DB40-493F-4276-9663-04FFBFF03446}"/>
              </a:ext>
            </a:extLst>
          </p:cNvPr>
          <p:cNvSpPr/>
          <p:nvPr/>
        </p:nvSpPr>
        <p:spPr>
          <a:xfrm>
            <a:off x="8448982" y="44075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86" name="コネクタ: カギ線 385">
            <a:extLst>
              <a:ext uri="{FF2B5EF4-FFF2-40B4-BE49-F238E27FC236}">
                <a16:creationId xmlns:a16="http://schemas.microsoft.com/office/drawing/2014/main" id="{5043A8D2-2417-4226-AFF0-AF6A2C0FC002}"/>
              </a:ext>
            </a:extLst>
          </p:cNvPr>
          <p:cNvCxnSpPr>
            <a:cxnSpLocks/>
            <a:stCxn id="383" idx="3"/>
            <a:endCxn id="387" idx="1"/>
          </p:cNvCxnSpPr>
          <p:nvPr/>
        </p:nvCxnSpPr>
        <p:spPr>
          <a:xfrm>
            <a:off x="8809345" y="3771368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正方形/長方形 386">
            <a:extLst>
              <a:ext uri="{FF2B5EF4-FFF2-40B4-BE49-F238E27FC236}">
                <a16:creationId xmlns:a16="http://schemas.microsoft.com/office/drawing/2014/main" id="{85FEBEEB-F8E4-4744-AE93-5FD7212979EF}"/>
              </a:ext>
            </a:extLst>
          </p:cNvPr>
          <p:cNvSpPr/>
          <p:nvPr/>
        </p:nvSpPr>
        <p:spPr>
          <a:xfrm>
            <a:off x="9228309" y="368138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88" name="コネクタ: カギ線 387">
            <a:extLst>
              <a:ext uri="{FF2B5EF4-FFF2-40B4-BE49-F238E27FC236}">
                <a16:creationId xmlns:a16="http://schemas.microsoft.com/office/drawing/2014/main" id="{2F64CC6D-9745-4DC0-BC13-B88FDF9C2437}"/>
              </a:ext>
            </a:extLst>
          </p:cNvPr>
          <p:cNvCxnSpPr>
            <a:cxnSpLocks/>
            <a:stCxn id="382" idx="3"/>
            <a:endCxn id="389" idx="1"/>
          </p:cNvCxnSpPr>
          <p:nvPr/>
        </p:nvCxnSpPr>
        <p:spPr>
          <a:xfrm>
            <a:off x="8808982" y="3953593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正方形/長方形 388">
            <a:extLst>
              <a:ext uri="{FF2B5EF4-FFF2-40B4-BE49-F238E27FC236}">
                <a16:creationId xmlns:a16="http://schemas.microsoft.com/office/drawing/2014/main" id="{DD50C1EC-0228-4096-ABD1-0B6D02C0170F}"/>
              </a:ext>
            </a:extLst>
          </p:cNvPr>
          <p:cNvSpPr/>
          <p:nvPr/>
        </p:nvSpPr>
        <p:spPr>
          <a:xfrm>
            <a:off x="9227516" y="386376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0" name="コネクタ: カギ線 389">
            <a:extLst>
              <a:ext uri="{FF2B5EF4-FFF2-40B4-BE49-F238E27FC236}">
                <a16:creationId xmlns:a16="http://schemas.microsoft.com/office/drawing/2014/main" id="{FA5C8494-F24F-4F20-BA67-E6E50DA6B656}"/>
              </a:ext>
            </a:extLst>
          </p:cNvPr>
          <p:cNvCxnSpPr>
            <a:cxnSpLocks/>
            <a:stCxn id="381" idx="3"/>
            <a:endCxn id="391" idx="1"/>
          </p:cNvCxnSpPr>
          <p:nvPr/>
        </p:nvCxnSpPr>
        <p:spPr>
          <a:xfrm>
            <a:off x="8808982" y="4135423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正方形/長方形 390">
            <a:extLst>
              <a:ext uri="{FF2B5EF4-FFF2-40B4-BE49-F238E27FC236}">
                <a16:creationId xmlns:a16="http://schemas.microsoft.com/office/drawing/2014/main" id="{DFB6C606-0A72-4176-8983-72CF0F9C7033}"/>
              </a:ext>
            </a:extLst>
          </p:cNvPr>
          <p:cNvSpPr/>
          <p:nvPr/>
        </p:nvSpPr>
        <p:spPr>
          <a:xfrm>
            <a:off x="9227484" y="4045750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2" name="コネクタ: カギ線 391">
            <a:extLst>
              <a:ext uri="{FF2B5EF4-FFF2-40B4-BE49-F238E27FC236}">
                <a16:creationId xmlns:a16="http://schemas.microsoft.com/office/drawing/2014/main" id="{7411B57C-90A0-4850-AA7F-C4E779235DF4}"/>
              </a:ext>
            </a:extLst>
          </p:cNvPr>
          <p:cNvCxnSpPr>
            <a:cxnSpLocks/>
            <a:stCxn id="380" idx="3"/>
            <a:endCxn id="393" idx="1"/>
          </p:cNvCxnSpPr>
          <p:nvPr/>
        </p:nvCxnSpPr>
        <p:spPr>
          <a:xfrm>
            <a:off x="8808619" y="4317656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正方形/長方形 392">
            <a:extLst>
              <a:ext uri="{FF2B5EF4-FFF2-40B4-BE49-F238E27FC236}">
                <a16:creationId xmlns:a16="http://schemas.microsoft.com/office/drawing/2014/main" id="{2D43219F-AAA8-4208-BEA8-3630367E2C84}"/>
              </a:ext>
            </a:extLst>
          </p:cNvPr>
          <p:cNvSpPr/>
          <p:nvPr/>
        </p:nvSpPr>
        <p:spPr>
          <a:xfrm>
            <a:off x="9228341" y="422810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4" name="コネクタ: カギ線 393">
            <a:extLst>
              <a:ext uri="{FF2B5EF4-FFF2-40B4-BE49-F238E27FC236}">
                <a16:creationId xmlns:a16="http://schemas.microsoft.com/office/drawing/2014/main" id="{8E213083-B4F4-4F21-AA69-9966FD51E410}"/>
              </a:ext>
            </a:extLst>
          </p:cNvPr>
          <p:cNvCxnSpPr>
            <a:cxnSpLocks/>
            <a:stCxn id="384" idx="3"/>
            <a:endCxn id="395" idx="1"/>
          </p:cNvCxnSpPr>
          <p:nvPr/>
        </p:nvCxnSpPr>
        <p:spPr>
          <a:xfrm flipV="1">
            <a:off x="8808982" y="4497439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5" name="正方形/長方形 394">
            <a:extLst>
              <a:ext uri="{FF2B5EF4-FFF2-40B4-BE49-F238E27FC236}">
                <a16:creationId xmlns:a16="http://schemas.microsoft.com/office/drawing/2014/main" id="{78E801DF-B65A-42FF-BB2E-B0C368C678DA}"/>
              </a:ext>
            </a:extLst>
          </p:cNvPr>
          <p:cNvSpPr/>
          <p:nvPr/>
        </p:nvSpPr>
        <p:spPr>
          <a:xfrm>
            <a:off x="9226721" y="440743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8" name="コネクタ: カギ線 397">
            <a:extLst>
              <a:ext uri="{FF2B5EF4-FFF2-40B4-BE49-F238E27FC236}">
                <a16:creationId xmlns:a16="http://schemas.microsoft.com/office/drawing/2014/main" id="{326FEA9A-26CE-4949-B312-D3BFC6E0CEA4}"/>
              </a:ext>
            </a:extLst>
          </p:cNvPr>
          <p:cNvCxnSpPr>
            <a:cxnSpLocks/>
            <a:stCxn id="387" idx="3"/>
            <a:endCxn id="399" idx="1"/>
          </p:cNvCxnSpPr>
          <p:nvPr/>
        </p:nvCxnSpPr>
        <p:spPr>
          <a:xfrm flipV="1">
            <a:off x="9876309" y="376979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正方形/長方形 398">
            <a:extLst>
              <a:ext uri="{FF2B5EF4-FFF2-40B4-BE49-F238E27FC236}">
                <a16:creationId xmlns:a16="http://schemas.microsoft.com/office/drawing/2014/main" id="{E0F6EC02-6CCE-4763-9F10-555D9D3E046E}"/>
              </a:ext>
            </a:extLst>
          </p:cNvPr>
          <p:cNvSpPr/>
          <p:nvPr/>
        </p:nvSpPr>
        <p:spPr>
          <a:xfrm>
            <a:off x="10071479" y="367979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0" name="コネクタ: カギ線 399">
            <a:extLst>
              <a:ext uri="{FF2B5EF4-FFF2-40B4-BE49-F238E27FC236}">
                <a16:creationId xmlns:a16="http://schemas.microsoft.com/office/drawing/2014/main" id="{5A964BBD-0362-404E-BA34-BA41BAE13B88}"/>
              </a:ext>
            </a:extLst>
          </p:cNvPr>
          <p:cNvCxnSpPr>
            <a:cxnSpLocks/>
            <a:stCxn id="389" idx="3"/>
            <a:endCxn id="401" idx="1"/>
          </p:cNvCxnSpPr>
          <p:nvPr/>
        </p:nvCxnSpPr>
        <p:spPr>
          <a:xfrm flipV="1">
            <a:off x="9875516" y="395218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正方形/長方形 400">
            <a:extLst>
              <a:ext uri="{FF2B5EF4-FFF2-40B4-BE49-F238E27FC236}">
                <a16:creationId xmlns:a16="http://schemas.microsoft.com/office/drawing/2014/main" id="{07F5B19B-5246-40EE-974D-F3052DC0E86E}"/>
              </a:ext>
            </a:extLst>
          </p:cNvPr>
          <p:cNvSpPr/>
          <p:nvPr/>
        </p:nvSpPr>
        <p:spPr>
          <a:xfrm>
            <a:off x="10070686" y="38621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2" name="コネクタ: カギ線 401">
            <a:extLst>
              <a:ext uri="{FF2B5EF4-FFF2-40B4-BE49-F238E27FC236}">
                <a16:creationId xmlns:a16="http://schemas.microsoft.com/office/drawing/2014/main" id="{723AEB67-7F6F-4E7D-88A5-59475BA52AC9}"/>
              </a:ext>
            </a:extLst>
          </p:cNvPr>
          <p:cNvCxnSpPr>
            <a:cxnSpLocks/>
            <a:stCxn id="391" idx="3"/>
            <a:endCxn id="403" idx="1"/>
          </p:cNvCxnSpPr>
          <p:nvPr/>
        </p:nvCxnSpPr>
        <p:spPr>
          <a:xfrm flipV="1">
            <a:off x="9875484" y="413416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正方形/長方形 402">
            <a:extLst>
              <a:ext uri="{FF2B5EF4-FFF2-40B4-BE49-F238E27FC236}">
                <a16:creationId xmlns:a16="http://schemas.microsoft.com/office/drawing/2014/main" id="{DCC15246-8976-4C4E-89DF-BFC7BB2BA502}"/>
              </a:ext>
            </a:extLst>
          </p:cNvPr>
          <p:cNvSpPr/>
          <p:nvPr/>
        </p:nvSpPr>
        <p:spPr>
          <a:xfrm>
            <a:off x="10070654" y="40441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4" name="コネクタ: カギ線 403">
            <a:extLst>
              <a:ext uri="{FF2B5EF4-FFF2-40B4-BE49-F238E27FC236}">
                <a16:creationId xmlns:a16="http://schemas.microsoft.com/office/drawing/2014/main" id="{5BB51603-9EB9-4808-B6A0-76C34963F560}"/>
              </a:ext>
            </a:extLst>
          </p:cNvPr>
          <p:cNvCxnSpPr>
            <a:cxnSpLocks/>
            <a:stCxn id="393" idx="3"/>
            <a:endCxn id="405" idx="1"/>
          </p:cNvCxnSpPr>
          <p:nvPr/>
        </p:nvCxnSpPr>
        <p:spPr>
          <a:xfrm flipV="1">
            <a:off x="9876341" y="431652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正方形/長方形 404">
            <a:extLst>
              <a:ext uri="{FF2B5EF4-FFF2-40B4-BE49-F238E27FC236}">
                <a16:creationId xmlns:a16="http://schemas.microsoft.com/office/drawing/2014/main" id="{97E057F5-8173-4A7E-B7AD-31870BBD232F}"/>
              </a:ext>
            </a:extLst>
          </p:cNvPr>
          <p:cNvSpPr/>
          <p:nvPr/>
        </p:nvSpPr>
        <p:spPr>
          <a:xfrm>
            <a:off x="10071511" y="422652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6" name="コネクタ: カギ線 405">
            <a:extLst>
              <a:ext uri="{FF2B5EF4-FFF2-40B4-BE49-F238E27FC236}">
                <a16:creationId xmlns:a16="http://schemas.microsoft.com/office/drawing/2014/main" id="{4B1609A7-00DF-457D-A91F-87C2DC243010}"/>
              </a:ext>
            </a:extLst>
          </p:cNvPr>
          <p:cNvCxnSpPr>
            <a:cxnSpLocks/>
            <a:stCxn id="395" idx="3"/>
            <a:endCxn id="407" idx="1"/>
          </p:cNvCxnSpPr>
          <p:nvPr/>
        </p:nvCxnSpPr>
        <p:spPr>
          <a:xfrm flipV="1">
            <a:off x="9874721" y="449585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正方形/長方形 406">
            <a:extLst>
              <a:ext uri="{FF2B5EF4-FFF2-40B4-BE49-F238E27FC236}">
                <a16:creationId xmlns:a16="http://schemas.microsoft.com/office/drawing/2014/main" id="{ACD34DEF-49B1-41AD-A007-A3B5580E67D6}"/>
              </a:ext>
            </a:extLst>
          </p:cNvPr>
          <p:cNvSpPr/>
          <p:nvPr/>
        </p:nvSpPr>
        <p:spPr>
          <a:xfrm>
            <a:off x="10069891" y="44058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10" name="正方形/長方形 409">
            <a:extLst>
              <a:ext uri="{FF2B5EF4-FFF2-40B4-BE49-F238E27FC236}">
                <a16:creationId xmlns:a16="http://schemas.microsoft.com/office/drawing/2014/main" id="{43CD58DE-7C1A-4C17-AE8A-CD448975D9BB}"/>
              </a:ext>
            </a:extLst>
          </p:cNvPr>
          <p:cNvSpPr/>
          <p:nvPr/>
        </p:nvSpPr>
        <p:spPr>
          <a:xfrm>
            <a:off x="10756945" y="368185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1" name="正方形/長方形 410">
            <a:extLst>
              <a:ext uri="{FF2B5EF4-FFF2-40B4-BE49-F238E27FC236}">
                <a16:creationId xmlns:a16="http://schemas.microsoft.com/office/drawing/2014/main" id="{5727F803-C9BE-43C0-9923-E2F1226077BC}"/>
              </a:ext>
            </a:extLst>
          </p:cNvPr>
          <p:cNvSpPr/>
          <p:nvPr/>
        </p:nvSpPr>
        <p:spPr>
          <a:xfrm>
            <a:off x="10756152" y="386423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2" name="正方形/長方形 411">
            <a:extLst>
              <a:ext uri="{FF2B5EF4-FFF2-40B4-BE49-F238E27FC236}">
                <a16:creationId xmlns:a16="http://schemas.microsoft.com/office/drawing/2014/main" id="{A7F1B3C2-63A5-40D3-9F92-4646A817472F}"/>
              </a:ext>
            </a:extLst>
          </p:cNvPr>
          <p:cNvSpPr/>
          <p:nvPr/>
        </p:nvSpPr>
        <p:spPr>
          <a:xfrm>
            <a:off x="10756120" y="404621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3" name="正方形/長方形 412">
            <a:extLst>
              <a:ext uri="{FF2B5EF4-FFF2-40B4-BE49-F238E27FC236}">
                <a16:creationId xmlns:a16="http://schemas.microsoft.com/office/drawing/2014/main" id="{58F35CCA-EB54-4032-A3BF-088D89E929B1}"/>
              </a:ext>
            </a:extLst>
          </p:cNvPr>
          <p:cNvSpPr/>
          <p:nvPr/>
        </p:nvSpPr>
        <p:spPr>
          <a:xfrm>
            <a:off x="10756977" y="422857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4" name="正方形/長方形 413">
            <a:extLst>
              <a:ext uri="{FF2B5EF4-FFF2-40B4-BE49-F238E27FC236}">
                <a16:creationId xmlns:a16="http://schemas.microsoft.com/office/drawing/2014/main" id="{3FED5136-D46A-4A83-A14A-18B31EA14C39}"/>
              </a:ext>
            </a:extLst>
          </p:cNvPr>
          <p:cNvSpPr/>
          <p:nvPr/>
        </p:nvSpPr>
        <p:spPr>
          <a:xfrm>
            <a:off x="10755357" y="440790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6" name="正方形/長方形 415">
            <a:extLst>
              <a:ext uri="{FF2B5EF4-FFF2-40B4-BE49-F238E27FC236}">
                <a16:creationId xmlns:a16="http://schemas.microsoft.com/office/drawing/2014/main" id="{533DF72C-9D39-4862-B637-D501291798BE}"/>
              </a:ext>
            </a:extLst>
          </p:cNvPr>
          <p:cNvSpPr/>
          <p:nvPr/>
        </p:nvSpPr>
        <p:spPr>
          <a:xfrm>
            <a:off x="8447532" y="28718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F814A714-3EDE-44D0-8C8A-BC1C75108E0A}"/>
              </a:ext>
            </a:extLst>
          </p:cNvPr>
          <p:cNvSpPr/>
          <p:nvPr/>
        </p:nvSpPr>
        <p:spPr>
          <a:xfrm>
            <a:off x="8447895" y="268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AC86900B-B662-4202-A77B-24ECF4CC63EA}"/>
              </a:ext>
            </a:extLst>
          </p:cNvPr>
          <p:cNvSpPr/>
          <p:nvPr/>
        </p:nvSpPr>
        <p:spPr>
          <a:xfrm>
            <a:off x="8447895" y="25077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36AF9D5B-8143-4C13-BA2F-94EB98667715}"/>
              </a:ext>
            </a:extLst>
          </p:cNvPr>
          <p:cNvSpPr/>
          <p:nvPr/>
        </p:nvSpPr>
        <p:spPr>
          <a:xfrm>
            <a:off x="8448258" y="232554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20" name="正方形/長方形 419">
            <a:extLst>
              <a:ext uri="{FF2B5EF4-FFF2-40B4-BE49-F238E27FC236}">
                <a16:creationId xmlns:a16="http://schemas.microsoft.com/office/drawing/2014/main" id="{3916BE69-25EA-4298-9DFF-DEFDEF63D6FD}"/>
              </a:ext>
            </a:extLst>
          </p:cNvPr>
          <p:cNvSpPr/>
          <p:nvPr/>
        </p:nvSpPr>
        <p:spPr>
          <a:xfrm>
            <a:off x="8447895" y="30517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421" name="コネクタ: カギ線 420">
            <a:extLst>
              <a:ext uri="{FF2B5EF4-FFF2-40B4-BE49-F238E27FC236}">
                <a16:creationId xmlns:a16="http://schemas.microsoft.com/office/drawing/2014/main" id="{CA07F046-F475-466A-8114-C1388A85AF79}"/>
              </a:ext>
            </a:extLst>
          </p:cNvPr>
          <p:cNvCxnSpPr>
            <a:cxnSpLocks/>
            <a:stCxn id="419" idx="3"/>
            <a:endCxn id="422" idx="1"/>
          </p:cNvCxnSpPr>
          <p:nvPr/>
        </p:nvCxnSpPr>
        <p:spPr>
          <a:xfrm>
            <a:off x="8808258" y="2415543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正方形/長方形 421">
            <a:extLst>
              <a:ext uri="{FF2B5EF4-FFF2-40B4-BE49-F238E27FC236}">
                <a16:creationId xmlns:a16="http://schemas.microsoft.com/office/drawing/2014/main" id="{A2B08C39-04E6-4209-A98E-3626FC5078E1}"/>
              </a:ext>
            </a:extLst>
          </p:cNvPr>
          <p:cNvSpPr/>
          <p:nvPr/>
        </p:nvSpPr>
        <p:spPr>
          <a:xfrm>
            <a:off x="9227222" y="23255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3" name="コネクタ: カギ線 422">
            <a:extLst>
              <a:ext uri="{FF2B5EF4-FFF2-40B4-BE49-F238E27FC236}">
                <a16:creationId xmlns:a16="http://schemas.microsoft.com/office/drawing/2014/main" id="{EB200347-B673-4929-A336-2E71238F95A7}"/>
              </a:ext>
            </a:extLst>
          </p:cNvPr>
          <p:cNvCxnSpPr>
            <a:cxnSpLocks/>
            <a:stCxn id="418" idx="3"/>
            <a:endCxn id="424" idx="1"/>
          </p:cNvCxnSpPr>
          <p:nvPr/>
        </p:nvCxnSpPr>
        <p:spPr>
          <a:xfrm>
            <a:off x="8807895" y="2597768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正方形/長方形 423">
            <a:extLst>
              <a:ext uri="{FF2B5EF4-FFF2-40B4-BE49-F238E27FC236}">
                <a16:creationId xmlns:a16="http://schemas.microsoft.com/office/drawing/2014/main" id="{29049B71-6C4F-4E9E-868F-9D35E086FF91}"/>
              </a:ext>
            </a:extLst>
          </p:cNvPr>
          <p:cNvSpPr/>
          <p:nvPr/>
        </p:nvSpPr>
        <p:spPr>
          <a:xfrm>
            <a:off x="9226429" y="250794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5" name="コネクタ: カギ線 424">
            <a:extLst>
              <a:ext uri="{FF2B5EF4-FFF2-40B4-BE49-F238E27FC236}">
                <a16:creationId xmlns:a16="http://schemas.microsoft.com/office/drawing/2014/main" id="{22ADE6BB-D670-4BCF-88AA-08A080D98FEB}"/>
              </a:ext>
            </a:extLst>
          </p:cNvPr>
          <p:cNvCxnSpPr>
            <a:cxnSpLocks/>
            <a:stCxn id="417" idx="3"/>
            <a:endCxn id="426" idx="1"/>
          </p:cNvCxnSpPr>
          <p:nvPr/>
        </p:nvCxnSpPr>
        <p:spPr>
          <a:xfrm>
            <a:off x="8807895" y="2779598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正方形/長方形 425">
            <a:extLst>
              <a:ext uri="{FF2B5EF4-FFF2-40B4-BE49-F238E27FC236}">
                <a16:creationId xmlns:a16="http://schemas.microsoft.com/office/drawing/2014/main" id="{B0871CDB-8BA0-493C-90B2-F9AEAC440986}"/>
              </a:ext>
            </a:extLst>
          </p:cNvPr>
          <p:cNvSpPr/>
          <p:nvPr/>
        </p:nvSpPr>
        <p:spPr>
          <a:xfrm>
            <a:off x="9226397" y="26899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7" name="コネクタ: カギ線 426">
            <a:extLst>
              <a:ext uri="{FF2B5EF4-FFF2-40B4-BE49-F238E27FC236}">
                <a16:creationId xmlns:a16="http://schemas.microsoft.com/office/drawing/2014/main" id="{0CA4D962-7D7D-4B19-BE27-6E057C575486}"/>
              </a:ext>
            </a:extLst>
          </p:cNvPr>
          <p:cNvCxnSpPr>
            <a:cxnSpLocks/>
            <a:stCxn id="416" idx="3"/>
            <a:endCxn id="428" idx="1"/>
          </p:cNvCxnSpPr>
          <p:nvPr/>
        </p:nvCxnSpPr>
        <p:spPr>
          <a:xfrm>
            <a:off x="8807532" y="2961831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正方形/長方形 427">
            <a:extLst>
              <a:ext uri="{FF2B5EF4-FFF2-40B4-BE49-F238E27FC236}">
                <a16:creationId xmlns:a16="http://schemas.microsoft.com/office/drawing/2014/main" id="{A38B7AE8-ADCA-4E45-BBB4-DF163D25E773}"/>
              </a:ext>
            </a:extLst>
          </p:cNvPr>
          <p:cNvSpPr/>
          <p:nvPr/>
        </p:nvSpPr>
        <p:spPr>
          <a:xfrm>
            <a:off x="9227254" y="287228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9" name="コネクタ: カギ線 428">
            <a:extLst>
              <a:ext uri="{FF2B5EF4-FFF2-40B4-BE49-F238E27FC236}">
                <a16:creationId xmlns:a16="http://schemas.microsoft.com/office/drawing/2014/main" id="{635F8FFB-B05C-45C9-8E41-D20AAB51FC76}"/>
              </a:ext>
            </a:extLst>
          </p:cNvPr>
          <p:cNvCxnSpPr>
            <a:cxnSpLocks/>
            <a:stCxn id="420" idx="3"/>
            <a:endCxn id="430" idx="1"/>
          </p:cNvCxnSpPr>
          <p:nvPr/>
        </p:nvCxnSpPr>
        <p:spPr>
          <a:xfrm flipV="1">
            <a:off x="8807895" y="3141614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正方形/長方形 429">
            <a:extLst>
              <a:ext uri="{FF2B5EF4-FFF2-40B4-BE49-F238E27FC236}">
                <a16:creationId xmlns:a16="http://schemas.microsoft.com/office/drawing/2014/main" id="{9FD11278-B1AE-4264-83D2-8B4D33FEA137}"/>
              </a:ext>
            </a:extLst>
          </p:cNvPr>
          <p:cNvSpPr/>
          <p:nvPr/>
        </p:nvSpPr>
        <p:spPr>
          <a:xfrm>
            <a:off x="9225634" y="305161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1" name="コネクタ: カギ線 430">
            <a:extLst>
              <a:ext uri="{FF2B5EF4-FFF2-40B4-BE49-F238E27FC236}">
                <a16:creationId xmlns:a16="http://schemas.microsoft.com/office/drawing/2014/main" id="{3E0C160C-79F6-44AA-A135-4107D42A467A}"/>
              </a:ext>
            </a:extLst>
          </p:cNvPr>
          <p:cNvCxnSpPr>
            <a:cxnSpLocks/>
            <a:stCxn id="422" idx="3"/>
            <a:endCxn id="432" idx="1"/>
          </p:cNvCxnSpPr>
          <p:nvPr/>
        </p:nvCxnSpPr>
        <p:spPr>
          <a:xfrm flipV="1">
            <a:off x="9875222" y="241397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正方形/長方形 431">
            <a:extLst>
              <a:ext uri="{FF2B5EF4-FFF2-40B4-BE49-F238E27FC236}">
                <a16:creationId xmlns:a16="http://schemas.microsoft.com/office/drawing/2014/main" id="{E2A27AD8-AED6-4A77-B2D2-F1253C39FEE0}"/>
              </a:ext>
            </a:extLst>
          </p:cNvPr>
          <p:cNvSpPr/>
          <p:nvPr/>
        </p:nvSpPr>
        <p:spPr>
          <a:xfrm>
            <a:off x="10070392" y="23239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3" name="コネクタ: カギ線 432">
            <a:extLst>
              <a:ext uri="{FF2B5EF4-FFF2-40B4-BE49-F238E27FC236}">
                <a16:creationId xmlns:a16="http://schemas.microsoft.com/office/drawing/2014/main" id="{53C8BFC0-DD22-4C14-B0A6-ADD934C189F3}"/>
              </a:ext>
            </a:extLst>
          </p:cNvPr>
          <p:cNvCxnSpPr>
            <a:cxnSpLocks/>
            <a:stCxn id="424" idx="3"/>
            <a:endCxn id="434" idx="1"/>
          </p:cNvCxnSpPr>
          <p:nvPr/>
        </p:nvCxnSpPr>
        <p:spPr>
          <a:xfrm flipV="1">
            <a:off x="9874429" y="259635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正方形/長方形 433">
            <a:extLst>
              <a:ext uri="{FF2B5EF4-FFF2-40B4-BE49-F238E27FC236}">
                <a16:creationId xmlns:a16="http://schemas.microsoft.com/office/drawing/2014/main" id="{4FD37403-E5C1-4939-8751-DA12217D6852}"/>
              </a:ext>
            </a:extLst>
          </p:cNvPr>
          <p:cNvSpPr/>
          <p:nvPr/>
        </p:nvSpPr>
        <p:spPr>
          <a:xfrm>
            <a:off x="10069599" y="25063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5" name="コネクタ: カギ線 434">
            <a:extLst>
              <a:ext uri="{FF2B5EF4-FFF2-40B4-BE49-F238E27FC236}">
                <a16:creationId xmlns:a16="http://schemas.microsoft.com/office/drawing/2014/main" id="{2DABDBCD-8C6D-445F-9F4A-3BE544E29E00}"/>
              </a:ext>
            </a:extLst>
          </p:cNvPr>
          <p:cNvCxnSpPr>
            <a:cxnSpLocks/>
            <a:stCxn id="426" idx="3"/>
            <a:endCxn id="436" idx="1"/>
          </p:cNvCxnSpPr>
          <p:nvPr/>
        </p:nvCxnSpPr>
        <p:spPr>
          <a:xfrm flipV="1">
            <a:off x="9874397" y="277833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正方形/長方形 435">
            <a:extLst>
              <a:ext uri="{FF2B5EF4-FFF2-40B4-BE49-F238E27FC236}">
                <a16:creationId xmlns:a16="http://schemas.microsoft.com/office/drawing/2014/main" id="{7CA4EE52-ED91-4073-8DD6-E82875459D44}"/>
              </a:ext>
            </a:extLst>
          </p:cNvPr>
          <p:cNvSpPr/>
          <p:nvPr/>
        </p:nvSpPr>
        <p:spPr>
          <a:xfrm>
            <a:off x="10069567" y="2688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7" name="コネクタ: カギ線 436">
            <a:extLst>
              <a:ext uri="{FF2B5EF4-FFF2-40B4-BE49-F238E27FC236}">
                <a16:creationId xmlns:a16="http://schemas.microsoft.com/office/drawing/2014/main" id="{12C20921-6DD2-47FE-A654-37E37C81C3BD}"/>
              </a:ext>
            </a:extLst>
          </p:cNvPr>
          <p:cNvCxnSpPr>
            <a:cxnSpLocks/>
            <a:stCxn id="428" idx="3"/>
            <a:endCxn id="438" idx="1"/>
          </p:cNvCxnSpPr>
          <p:nvPr/>
        </p:nvCxnSpPr>
        <p:spPr>
          <a:xfrm flipV="1">
            <a:off x="9875254" y="296069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正方形/長方形 437">
            <a:extLst>
              <a:ext uri="{FF2B5EF4-FFF2-40B4-BE49-F238E27FC236}">
                <a16:creationId xmlns:a16="http://schemas.microsoft.com/office/drawing/2014/main" id="{3C0FB586-DB03-491D-8D6D-FC332BDA506E}"/>
              </a:ext>
            </a:extLst>
          </p:cNvPr>
          <p:cNvSpPr/>
          <p:nvPr/>
        </p:nvSpPr>
        <p:spPr>
          <a:xfrm>
            <a:off x="10070424" y="287069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9" name="コネクタ: カギ線 438">
            <a:extLst>
              <a:ext uri="{FF2B5EF4-FFF2-40B4-BE49-F238E27FC236}">
                <a16:creationId xmlns:a16="http://schemas.microsoft.com/office/drawing/2014/main" id="{1CADA153-F82C-470B-82FF-16070966C209}"/>
              </a:ext>
            </a:extLst>
          </p:cNvPr>
          <p:cNvCxnSpPr>
            <a:cxnSpLocks/>
            <a:stCxn id="430" idx="3"/>
            <a:endCxn id="440" idx="1"/>
          </p:cNvCxnSpPr>
          <p:nvPr/>
        </p:nvCxnSpPr>
        <p:spPr>
          <a:xfrm flipV="1">
            <a:off x="9873634" y="314002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22418417-4A7D-42A5-85E7-91AE71CA2520}"/>
              </a:ext>
            </a:extLst>
          </p:cNvPr>
          <p:cNvSpPr/>
          <p:nvPr/>
        </p:nvSpPr>
        <p:spPr>
          <a:xfrm>
            <a:off x="10068804" y="30500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5DE7F77D-A130-4246-BD39-71F49D3F8181}"/>
              </a:ext>
            </a:extLst>
          </p:cNvPr>
          <p:cNvSpPr/>
          <p:nvPr/>
        </p:nvSpPr>
        <p:spPr>
          <a:xfrm>
            <a:off x="10755858" y="232602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2" name="正方形/長方形 441">
            <a:extLst>
              <a:ext uri="{FF2B5EF4-FFF2-40B4-BE49-F238E27FC236}">
                <a16:creationId xmlns:a16="http://schemas.microsoft.com/office/drawing/2014/main" id="{AFBBED5E-5AFD-4B28-889E-8A7382AB12B1}"/>
              </a:ext>
            </a:extLst>
          </p:cNvPr>
          <p:cNvSpPr/>
          <p:nvPr/>
        </p:nvSpPr>
        <p:spPr>
          <a:xfrm>
            <a:off x="10755065" y="250841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3" name="正方形/長方形 442">
            <a:extLst>
              <a:ext uri="{FF2B5EF4-FFF2-40B4-BE49-F238E27FC236}">
                <a16:creationId xmlns:a16="http://schemas.microsoft.com/office/drawing/2014/main" id="{18C9DFF3-4EF6-4E86-8E79-59BE3B23EC63}"/>
              </a:ext>
            </a:extLst>
          </p:cNvPr>
          <p:cNvSpPr/>
          <p:nvPr/>
        </p:nvSpPr>
        <p:spPr>
          <a:xfrm>
            <a:off x="10755033" y="269039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4" name="正方形/長方形 443">
            <a:extLst>
              <a:ext uri="{FF2B5EF4-FFF2-40B4-BE49-F238E27FC236}">
                <a16:creationId xmlns:a16="http://schemas.microsoft.com/office/drawing/2014/main" id="{023FF0B6-3ACC-467F-A67F-922E1E63C9BB}"/>
              </a:ext>
            </a:extLst>
          </p:cNvPr>
          <p:cNvSpPr/>
          <p:nvPr/>
        </p:nvSpPr>
        <p:spPr>
          <a:xfrm>
            <a:off x="10755890" y="287275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5" name="正方形/長方形 444">
            <a:extLst>
              <a:ext uri="{FF2B5EF4-FFF2-40B4-BE49-F238E27FC236}">
                <a16:creationId xmlns:a16="http://schemas.microsoft.com/office/drawing/2014/main" id="{C8B5A00C-84B0-42A1-BD67-511257BB7B85}"/>
              </a:ext>
            </a:extLst>
          </p:cNvPr>
          <p:cNvSpPr/>
          <p:nvPr/>
        </p:nvSpPr>
        <p:spPr>
          <a:xfrm>
            <a:off x="10754270" y="305208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8XX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76" name="正方形/長方形 175">
            <a:extLst>
              <a:ext uri="{FF2B5EF4-FFF2-40B4-BE49-F238E27FC236}">
                <a16:creationId xmlns:a16="http://schemas.microsoft.com/office/drawing/2014/main" id="{B59D4BC7-E938-4796-876D-607263302EDF}"/>
              </a:ext>
            </a:extLst>
          </p:cNvPr>
          <p:cNvSpPr/>
          <p:nvPr/>
        </p:nvSpPr>
        <p:spPr>
          <a:xfrm>
            <a:off x="188532" y="154456"/>
            <a:ext cx="5907468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5/15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2C98F38D-A11F-4599-A8E0-00CFEE0FFC23}"/>
              </a:ext>
            </a:extLst>
          </p:cNvPr>
          <p:cNvSpPr/>
          <p:nvPr/>
        </p:nvSpPr>
        <p:spPr>
          <a:xfrm>
            <a:off x="812874" y="1897236"/>
            <a:ext cx="2157942" cy="12440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CG-WLR300GNZ</a:t>
            </a:r>
            <a:r>
              <a:rPr lang="ja-JP" altLang="en-US" sz="600" dirty="0">
                <a:solidFill>
                  <a:srgbClr val="FF0000"/>
                </a:solidFill>
              </a:rPr>
              <a:t>は全室ではなく、下記部屋番号のみ設置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※</a:t>
            </a:r>
            <a:r>
              <a:rPr lang="ja-JP" altLang="en-US" sz="600" dirty="0">
                <a:solidFill>
                  <a:srgbClr val="FF0000"/>
                </a:solidFill>
              </a:rPr>
              <a:t>系統図上はどの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から配線されているか不明なため、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ja-JP" altLang="en-US" sz="600" dirty="0">
                <a:solidFill>
                  <a:srgbClr val="FF0000"/>
                </a:solidFill>
              </a:rPr>
              <a:t>　現状では全接続先に記載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802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806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810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815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818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820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47C1F2EE-1D1F-447E-B67F-C1EA79354A62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4182730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5851181"/>
          </a:xfrm>
          <a:prstGeom prst="rect">
            <a:avLst/>
          </a:prstGeom>
          <a:solidFill>
            <a:schemeClr val="bg1">
              <a:lumMod val="50000"/>
              <a:alpha val="15000"/>
            </a:schemeClr>
          </a:solidFill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E2654621-30B9-496C-B440-304764515375}"/>
              </a:ext>
            </a:extLst>
          </p:cNvPr>
          <p:cNvSpPr/>
          <p:nvPr/>
        </p:nvSpPr>
        <p:spPr>
          <a:xfrm>
            <a:off x="188531" y="154456"/>
            <a:ext cx="584500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6/15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548986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M24eG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PN28240K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04584A58-9AEE-4085-A103-B1BEF8D3616F}"/>
              </a:ext>
            </a:extLst>
          </p:cNvPr>
          <p:cNvSpPr/>
          <p:nvPr/>
        </p:nvSpPr>
        <p:spPr>
          <a:xfrm>
            <a:off x="7775009" y="644868"/>
            <a:ext cx="1193159" cy="127861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9F </a:t>
            </a:r>
            <a:r>
              <a:rPr lang="en-US" altLang="ja-JP" sz="600" dirty="0">
                <a:solidFill>
                  <a:srgbClr val="FF0000"/>
                </a:solidFill>
              </a:rPr>
              <a:t>?</a:t>
            </a:r>
            <a:endParaRPr kumimoji="1" lang="en-US" altLang="ja-JP" sz="600" dirty="0">
              <a:solidFill>
                <a:srgbClr val="FF0000"/>
              </a:solidFill>
            </a:endParaRP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0D5A309D-8729-4160-B109-53C41B0B77C4}"/>
              </a:ext>
            </a:extLst>
          </p:cNvPr>
          <p:cNvSpPr/>
          <p:nvPr/>
        </p:nvSpPr>
        <p:spPr>
          <a:xfrm>
            <a:off x="8091385" y="704316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BFFA580E-F6E7-4C89-981B-D8D65A777120}"/>
              </a:ext>
            </a:extLst>
          </p:cNvPr>
          <p:cNvSpPr/>
          <p:nvPr/>
        </p:nvSpPr>
        <p:spPr>
          <a:xfrm>
            <a:off x="8091385" y="9832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5FCD74C4-8075-4DC4-BEB1-D17E44577A35}"/>
              </a:ext>
            </a:extLst>
          </p:cNvPr>
          <p:cNvSpPr/>
          <p:nvPr/>
        </p:nvSpPr>
        <p:spPr>
          <a:xfrm>
            <a:off x="3840626" y="980842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30" name="コネクタ: カギ線 229">
            <a:extLst>
              <a:ext uri="{FF2B5EF4-FFF2-40B4-BE49-F238E27FC236}">
                <a16:creationId xmlns:a16="http://schemas.microsoft.com/office/drawing/2014/main" id="{647C073B-1107-47FA-BB61-20A51D36D8BC}"/>
              </a:ext>
            </a:extLst>
          </p:cNvPr>
          <p:cNvCxnSpPr>
            <a:cxnSpLocks/>
            <a:stCxn id="229" idx="3"/>
            <a:endCxn id="227" idx="1"/>
          </p:cNvCxnSpPr>
          <p:nvPr/>
        </p:nvCxnSpPr>
        <p:spPr>
          <a:xfrm>
            <a:off x="4200626" y="1070842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正方形/長方形 271">
            <a:extLst>
              <a:ext uri="{FF2B5EF4-FFF2-40B4-BE49-F238E27FC236}">
                <a16:creationId xmlns:a16="http://schemas.microsoft.com/office/drawing/2014/main" id="{C0A355F7-8536-44EE-8EEB-78BFEB604C53}"/>
              </a:ext>
            </a:extLst>
          </p:cNvPr>
          <p:cNvSpPr/>
          <p:nvPr/>
        </p:nvSpPr>
        <p:spPr>
          <a:xfrm>
            <a:off x="3839634" y="5658967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3" name="正方形/長方形 272">
            <a:extLst>
              <a:ext uri="{FF2B5EF4-FFF2-40B4-BE49-F238E27FC236}">
                <a16:creationId xmlns:a16="http://schemas.microsoft.com/office/drawing/2014/main" id="{6D367DD5-0E77-44A1-A49B-E2DE31BABF16}"/>
              </a:ext>
            </a:extLst>
          </p:cNvPr>
          <p:cNvSpPr/>
          <p:nvPr/>
        </p:nvSpPr>
        <p:spPr>
          <a:xfrm>
            <a:off x="3838320" y="5840418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74" name="正方形/長方形 273">
            <a:extLst>
              <a:ext uri="{FF2B5EF4-FFF2-40B4-BE49-F238E27FC236}">
                <a16:creationId xmlns:a16="http://schemas.microsoft.com/office/drawing/2014/main" id="{6DCB404C-F9C5-400E-A69C-59D09EE9129F}"/>
              </a:ext>
            </a:extLst>
          </p:cNvPr>
          <p:cNvSpPr/>
          <p:nvPr/>
        </p:nvSpPr>
        <p:spPr>
          <a:xfrm>
            <a:off x="3838479" y="6022857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87" name="コネクタ: カギ線 286">
            <a:extLst>
              <a:ext uri="{FF2B5EF4-FFF2-40B4-BE49-F238E27FC236}">
                <a16:creationId xmlns:a16="http://schemas.microsoft.com/office/drawing/2014/main" id="{E9FBE349-DBDA-40F8-B528-0CF1D66C9A5C}"/>
              </a:ext>
            </a:extLst>
          </p:cNvPr>
          <p:cNvCxnSpPr>
            <a:cxnSpLocks/>
            <a:stCxn id="272" idx="3"/>
            <a:endCxn id="288" idx="1"/>
          </p:cNvCxnSpPr>
          <p:nvPr/>
        </p:nvCxnSpPr>
        <p:spPr>
          <a:xfrm>
            <a:off x="4199634" y="5748967"/>
            <a:ext cx="869558" cy="5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5E1EDD2F-C89D-45AD-9479-DE7AC718F881}"/>
              </a:ext>
            </a:extLst>
          </p:cNvPr>
          <p:cNvSpPr/>
          <p:nvPr/>
        </p:nvSpPr>
        <p:spPr>
          <a:xfrm>
            <a:off x="5069192" y="565956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89" name="コネクタ: カギ線 288">
            <a:extLst>
              <a:ext uri="{FF2B5EF4-FFF2-40B4-BE49-F238E27FC236}">
                <a16:creationId xmlns:a16="http://schemas.microsoft.com/office/drawing/2014/main" id="{9970E155-95B2-43C9-8964-054E1F0F663A}"/>
              </a:ext>
            </a:extLst>
          </p:cNvPr>
          <p:cNvCxnSpPr>
            <a:cxnSpLocks/>
            <a:stCxn id="273" idx="3"/>
            <a:endCxn id="290" idx="1"/>
          </p:cNvCxnSpPr>
          <p:nvPr/>
        </p:nvCxnSpPr>
        <p:spPr>
          <a:xfrm flipV="1">
            <a:off x="4198320" y="5930337"/>
            <a:ext cx="871729" cy="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4A292A20-FF87-439C-9126-9CE0DD673952}"/>
              </a:ext>
            </a:extLst>
          </p:cNvPr>
          <p:cNvSpPr/>
          <p:nvPr/>
        </p:nvSpPr>
        <p:spPr>
          <a:xfrm>
            <a:off x="5070049" y="5840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91" name="コネクタ: カギ線 290">
            <a:extLst>
              <a:ext uri="{FF2B5EF4-FFF2-40B4-BE49-F238E27FC236}">
                <a16:creationId xmlns:a16="http://schemas.microsoft.com/office/drawing/2014/main" id="{22962C0A-C994-4F92-A7B2-6708C98B5C05}"/>
              </a:ext>
            </a:extLst>
          </p:cNvPr>
          <p:cNvCxnSpPr>
            <a:cxnSpLocks/>
            <a:stCxn id="274" idx="3"/>
            <a:endCxn id="292" idx="1"/>
          </p:cNvCxnSpPr>
          <p:nvPr/>
        </p:nvCxnSpPr>
        <p:spPr>
          <a:xfrm flipV="1">
            <a:off x="4198479" y="6112313"/>
            <a:ext cx="869950" cy="5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CB6CDE7B-1228-4B0B-A3DE-3522C05AE88A}"/>
              </a:ext>
            </a:extLst>
          </p:cNvPr>
          <p:cNvSpPr/>
          <p:nvPr/>
        </p:nvSpPr>
        <p:spPr>
          <a:xfrm>
            <a:off x="5068429" y="602231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5" name="コネクタ: カギ線 304">
            <a:extLst>
              <a:ext uri="{FF2B5EF4-FFF2-40B4-BE49-F238E27FC236}">
                <a16:creationId xmlns:a16="http://schemas.microsoft.com/office/drawing/2014/main" id="{40EACEAA-4AD2-480B-898F-72650A66F700}"/>
              </a:ext>
            </a:extLst>
          </p:cNvPr>
          <p:cNvCxnSpPr>
            <a:cxnSpLocks/>
            <a:stCxn id="288" idx="3"/>
            <a:endCxn id="306" idx="1"/>
          </p:cNvCxnSpPr>
          <p:nvPr/>
        </p:nvCxnSpPr>
        <p:spPr>
          <a:xfrm flipV="1">
            <a:off x="5717192" y="574797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正方形/長方形 305">
            <a:extLst>
              <a:ext uri="{FF2B5EF4-FFF2-40B4-BE49-F238E27FC236}">
                <a16:creationId xmlns:a16="http://schemas.microsoft.com/office/drawing/2014/main" id="{9DC75609-8FE6-4D00-AD39-089B65A2DE03}"/>
              </a:ext>
            </a:extLst>
          </p:cNvPr>
          <p:cNvSpPr/>
          <p:nvPr/>
        </p:nvSpPr>
        <p:spPr>
          <a:xfrm>
            <a:off x="5912362" y="565797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7" name="コネクタ: カギ線 306">
            <a:extLst>
              <a:ext uri="{FF2B5EF4-FFF2-40B4-BE49-F238E27FC236}">
                <a16:creationId xmlns:a16="http://schemas.microsoft.com/office/drawing/2014/main" id="{C281BBF3-6A03-42F7-B2A9-D2582633CEFE}"/>
              </a:ext>
            </a:extLst>
          </p:cNvPr>
          <p:cNvCxnSpPr>
            <a:cxnSpLocks/>
            <a:stCxn id="290" idx="3"/>
            <a:endCxn id="308" idx="1"/>
          </p:cNvCxnSpPr>
          <p:nvPr/>
        </p:nvCxnSpPr>
        <p:spPr>
          <a:xfrm flipV="1">
            <a:off x="5718049" y="592874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正方形/長方形 307">
            <a:extLst>
              <a:ext uri="{FF2B5EF4-FFF2-40B4-BE49-F238E27FC236}">
                <a16:creationId xmlns:a16="http://schemas.microsoft.com/office/drawing/2014/main" id="{9050C917-0EA2-41E7-9991-C7CFA3D8873D}"/>
              </a:ext>
            </a:extLst>
          </p:cNvPr>
          <p:cNvSpPr/>
          <p:nvPr/>
        </p:nvSpPr>
        <p:spPr>
          <a:xfrm>
            <a:off x="5913219" y="583874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09" name="コネクタ: カギ線 308">
            <a:extLst>
              <a:ext uri="{FF2B5EF4-FFF2-40B4-BE49-F238E27FC236}">
                <a16:creationId xmlns:a16="http://schemas.microsoft.com/office/drawing/2014/main" id="{0E35FF9C-92E1-45E1-8515-991CD69272CE}"/>
              </a:ext>
            </a:extLst>
          </p:cNvPr>
          <p:cNvCxnSpPr>
            <a:cxnSpLocks/>
            <a:stCxn id="292" idx="3"/>
            <a:endCxn id="310" idx="1"/>
          </p:cNvCxnSpPr>
          <p:nvPr/>
        </p:nvCxnSpPr>
        <p:spPr>
          <a:xfrm flipV="1">
            <a:off x="5716429" y="611072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正方形/長方形 309">
            <a:extLst>
              <a:ext uri="{FF2B5EF4-FFF2-40B4-BE49-F238E27FC236}">
                <a16:creationId xmlns:a16="http://schemas.microsoft.com/office/drawing/2014/main" id="{0F9940CC-5C20-4DB4-95B3-132A94147532}"/>
              </a:ext>
            </a:extLst>
          </p:cNvPr>
          <p:cNvSpPr/>
          <p:nvPr/>
        </p:nvSpPr>
        <p:spPr>
          <a:xfrm>
            <a:off x="5911599" y="60207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7" name="正方形/長方形 316">
            <a:extLst>
              <a:ext uri="{FF2B5EF4-FFF2-40B4-BE49-F238E27FC236}">
                <a16:creationId xmlns:a16="http://schemas.microsoft.com/office/drawing/2014/main" id="{8C78D633-E1DD-483A-B3BC-8F55A7849B51}"/>
              </a:ext>
            </a:extLst>
          </p:cNvPr>
          <p:cNvSpPr/>
          <p:nvPr/>
        </p:nvSpPr>
        <p:spPr>
          <a:xfrm>
            <a:off x="6597828" y="566003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r>
              <a:rPr kumimoji="1" lang="ja-JP" altLang="en-US" sz="600" dirty="0">
                <a:solidFill>
                  <a:srgbClr val="FF0000"/>
                </a:solidFill>
              </a:rPr>
              <a:t>室 </a:t>
            </a:r>
            <a:r>
              <a:rPr kumimoji="1"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8" name="正方形/長方形 317">
            <a:extLst>
              <a:ext uri="{FF2B5EF4-FFF2-40B4-BE49-F238E27FC236}">
                <a16:creationId xmlns:a16="http://schemas.microsoft.com/office/drawing/2014/main" id="{7FFD2431-808E-4D00-8A66-A94386035168}"/>
              </a:ext>
            </a:extLst>
          </p:cNvPr>
          <p:cNvSpPr/>
          <p:nvPr/>
        </p:nvSpPr>
        <p:spPr>
          <a:xfrm>
            <a:off x="6598685" y="584926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19" name="正方形/長方形 318">
            <a:extLst>
              <a:ext uri="{FF2B5EF4-FFF2-40B4-BE49-F238E27FC236}">
                <a16:creationId xmlns:a16="http://schemas.microsoft.com/office/drawing/2014/main" id="{DC86C27C-0CDB-429E-B464-89811EEE86D2}"/>
              </a:ext>
            </a:extLst>
          </p:cNvPr>
          <p:cNvSpPr/>
          <p:nvPr/>
        </p:nvSpPr>
        <p:spPr>
          <a:xfrm>
            <a:off x="6597065" y="602277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4" name="正方形/長方形 323">
            <a:extLst>
              <a:ext uri="{FF2B5EF4-FFF2-40B4-BE49-F238E27FC236}">
                <a16:creationId xmlns:a16="http://schemas.microsoft.com/office/drawing/2014/main" id="{DC0B5BC1-C0D6-4543-BC55-A325CD9429C6}"/>
              </a:ext>
            </a:extLst>
          </p:cNvPr>
          <p:cNvSpPr/>
          <p:nvPr/>
        </p:nvSpPr>
        <p:spPr>
          <a:xfrm>
            <a:off x="7775009" y="1979904"/>
            <a:ext cx="1193159" cy="129255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25" name="正方形/長方形 324">
            <a:extLst>
              <a:ext uri="{FF2B5EF4-FFF2-40B4-BE49-F238E27FC236}">
                <a16:creationId xmlns:a16="http://schemas.microsoft.com/office/drawing/2014/main" id="{30738C8E-6310-41CD-A546-43A8D0A2ED40}"/>
              </a:ext>
            </a:extLst>
          </p:cNvPr>
          <p:cNvSpPr/>
          <p:nvPr/>
        </p:nvSpPr>
        <p:spPr>
          <a:xfrm>
            <a:off x="8091385" y="2046647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57965A6A-DD64-47B1-9DCE-0D9824529DDA}"/>
              </a:ext>
            </a:extLst>
          </p:cNvPr>
          <p:cNvSpPr/>
          <p:nvPr/>
        </p:nvSpPr>
        <p:spPr>
          <a:xfrm>
            <a:off x="8091385" y="232556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8" name="正方形/長方形 327">
            <a:extLst>
              <a:ext uri="{FF2B5EF4-FFF2-40B4-BE49-F238E27FC236}">
                <a16:creationId xmlns:a16="http://schemas.microsoft.com/office/drawing/2014/main" id="{7BF79886-E452-4649-BAB1-37C97DBD36F5}"/>
              </a:ext>
            </a:extLst>
          </p:cNvPr>
          <p:cNvSpPr/>
          <p:nvPr/>
        </p:nvSpPr>
        <p:spPr>
          <a:xfrm>
            <a:off x="3840626" y="2323173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9" name="コネクタ: カギ線 328">
            <a:extLst>
              <a:ext uri="{FF2B5EF4-FFF2-40B4-BE49-F238E27FC236}">
                <a16:creationId xmlns:a16="http://schemas.microsoft.com/office/drawing/2014/main" id="{30375B33-9E38-4179-8796-EE044A039481}"/>
              </a:ext>
            </a:extLst>
          </p:cNvPr>
          <p:cNvCxnSpPr>
            <a:cxnSpLocks/>
            <a:stCxn id="328" idx="3"/>
            <a:endCxn id="326" idx="1"/>
          </p:cNvCxnSpPr>
          <p:nvPr/>
        </p:nvCxnSpPr>
        <p:spPr>
          <a:xfrm>
            <a:off x="4200626" y="2413173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正方形/長方形 343">
            <a:extLst>
              <a:ext uri="{FF2B5EF4-FFF2-40B4-BE49-F238E27FC236}">
                <a16:creationId xmlns:a16="http://schemas.microsoft.com/office/drawing/2014/main" id="{A336AE26-C868-44D1-B2E1-1E03C8EC62A9}"/>
              </a:ext>
            </a:extLst>
          </p:cNvPr>
          <p:cNvSpPr/>
          <p:nvPr/>
        </p:nvSpPr>
        <p:spPr>
          <a:xfrm>
            <a:off x="8448619" y="152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5" name="正方形/長方形 344">
            <a:extLst>
              <a:ext uri="{FF2B5EF4-FFF2-40B4-BE49-F238E27FC236}">
                <a16:creationId xmlns:a16="http://schemas.microsoft.com/office/drawing/2014/main" id="{07909C2B-530A-437A-A71A-C765C3E87B98}"/>
              </a:ext>
            </a:extLst>
          </p:cNvPr>
          <p:cNvSpPr/>
          <p:nvPr/>
        </p:nvSpPr>
        <p:spPr>
          <a:xfrm>
            <a:off x="8448982" y="134736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6" name="正方形/長方形 345">
            <a:extLst>
              <a:ext uri="{FF2B5EF4-FFF2-40B4-BE49-F238E27FC236}">
                <a16:creationId xmlns:a16="http://schemas.microsoft.com/office/drawing/2014/main" id="{3B30DE93-F1DA-4187-9274-8A96CBB465B3}"/>
              </a:ext>
            </a:extLst>
          </p:cNvPr>
          <p:cNvSpPr/>
          <p:nvPr/>
        </p:nvSpPr>
        <p:spPr>
          <a:xfrm>
            <a:off x="8448982" y="116553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7" name="正方形/長方形 346">
            <a:extLst>
              <a:ext uri="{FF2B5EF4-FFF2-40B4-BE49-F238E27FC236}">
                <a16:creationId xmlns:a16="http://schemas.microsoft.com/office/drawing/2014/main" id="{0D3C4547-461A-4B77-AEF8-AE5E3BC4D554}"/>
              </a:ext>
            </a:extLst>
          </p:cNvPr>
          <p:cNvSpPr/>
          <p:nvPr/>
        </p:nvSpPr>
        <p:spPr>
          <a:xfrm>
            <a:off x="8449345" y="9833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8" name="正方形/長方形 347">
            <a:extLst>
              <a:ext uri="{FF2B5EF4-FFF2-40B4-BE49-F238E27FC236}">
                <a16:creationId xmlns:a16="http://schemas.microsoft.com/office/drawing/2014/main" id="{527B6AF7-5E46-4A63-8106-094942427735}"/>
              </a:ext>
            </a:extLst>
          </p:cNvPr>
          <p:cNvSpPr/>
          <p:nvPr/>
        </p:nvSpPr>
        <p:spPr>
          <a:xfrm>
            <a:off x="8448982" y="17094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50" name="コネクタ: カギ線 349">
            <a:extLst>
              <a:ext uri="{FF2B5EF4-FFF2-40B4-BE49-F238E27FC236}">
                <a16:creationId xmlns:a16="http://schemas.microsoft.com/office/drawing/2014/main" id="{6784A81F-CEEA-4B27-BE8F-6BC1F3F4E7EA}"/>
              </a:ext>
            </a:extLst>
          </p:cNvPr>
          <p:cNvCxnSpPr>
            <a:cxnSpLocks/>
            <a:stCxn id="347" idx="3"/>
            <a:endCxn id="351" idx="1"/>
          </p:cNvCxnSpPr>
          <p:nvPr/>
        </p:nvCxnSpPr>
        <p:spPr>
          <a:xfrm>
            <a:off x="8809345" y="1073310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正方形/長方形 350">
            <a:extLst>
              <a:ext uri="{FF2B5EF4-FFF2-40B4-BE49-F238E27FC236}">
                <a16:creationId xmlns:a16="http://schemas.microsoft.com/office/drawing/2014/main" id="{C1C2A48F-969B-4DFD-8EA3-AD0D3DFF567F}"/>
              </a:ext>
            </a:extLst>
          </p:cNvPr>
          <p:cNvSpPr/>
          <p:nvPr/>
        </p:nvSpPr>
        <p:spPr>
          <a:xfrm>
            <a:off x="9228309" y="98332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2" name="コネクタ: カギ線 351">
            <a:extLst>
              <a:ext uri="{FF2B5EF4-FFF2-40B4-BE49-F238E27FC236}">
                <a16:creationId xmlns:a16="http://schemas.microsoft.com/office/drawing/2014/main" id="{D2D695AF-2742-42A3-A536-60A7F22DAEBE}"/>
              </a:ext>
            </a:extLst>
          </p:cNvPr>
          <p:cNvCxnSpPr>
            <a:cxnSpLocks/>
            <a:stCxn id="346" idx="3"/>
            <a:endCxn id="353" idx="1"/>
          </p:cNvCxnSpPr>
          <p:nvPr/>
        </p:nvCxnSpPr>
        <p:spPr>
          <a:xfrm>
            <a:off x="8808982" y="1255535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正方形/長方形 352">
            <a:extLst>
              <a:ext uri="{FF2B5EF4-FFF2-40B4-BE49-F238E27FC236}">
                <a16:creationId xmlns:a16="http://schemas.microsoft.com/office/drawing/2014/main" id="{754CE26F-9C1D-4DDE-A038-27C5C15B25B6}"/>
              </a:ext>
            </a:extLst>
          </p:cNvPr>
          <p:cNvSpPr/>
          <p:nvPr/>
        </p:nvSpPr>
        <p:spPr>
          <a:xfrm>
            <a:off x="9227516" y="116571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4" name="コネクタ: カギ線 353">
            <a:extLst>
              <a:ext uri="{FF2B5EF4-FFF2-40B4-BE49-F238E27FC236}">
                <a16:creationId xmlns:a16="http://schemas.microsoft.com/office/drawing/2014/main" id="{ECEC0774-5558-4AF2-B437-98B01F7A9C13}"/>
              </a:ext>
            </a:extLst>
          </p:cNvPr>
          <p:cNvCxnSpPr>
            <a:cxnSpLocks/>
            <a:stCxn id="345" idx="3"/>
            <a:endCxn id="355" idx="1"/>
          </p:cNvCxnSpPr>
          <p:nvPr/>
        </p:nvCxnSpPr>
        <p:spPr>
          <a:xfrm>
            <a:off x="8808982" y="1437365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正方形/長方形 354">
            <a:extLst>
              <a:ext uri="{FF2B5EF4-FFF2-40B4-BE49-F238E27FC236}">
                <a16:creationId xmlns:a16="http://schemas.microsoft.com/office/drawing/2014/main" id="{98BF3243-3905-4A5F-A990-A7BE0883330C}"/>
              </a:ext>
            </a:extLst>
          </p:cNvPr>
          <p:cNvSpPr/>
          <p:nvPr/>
        </p:nvSpPr>
        <p:spPr>
          <a:xfrm>
            <a:off x="9227484" y="13476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6" name="コネクタ: カギ線 355">
            <a:extLst>
              <a:ext uri="{FF2B5EF4-FFF2-40B4-BE49-F238E27FC236}">
                <a16:creationId xmlns:a16="http://schemas.microsoft.com/office/drawing/2014/main" id="{DBF5223D-D674-4F9D-8FA5-E6AF8E177550}"/>
              </a:ext>
            </a:extLst>
          </p:cNvPr>
          <p:cNvCxnSpPr>
            <a:cxnSpLocks/>
            <a:stCxn id="344" idx="3"/>
            <a:endCxn id="357" idx="1"/>
          </p:cNvCxnSpPr>
          <p:nvPr/>
        </p:nvCxnSpPr>
        <p:spPr>
          <a:xfrm>
            <a:off x="8808619" y="1619598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正方形/長方形 356">
            <a:extLst>
              <a:ext uri="{FF2B5EF4-FFF2-40B4-BE49-F238E27FC236}">
                <a16:creationId xmlns:a16="http://schemas.microsoft.com/office/drawing/2014/main" id="{F8873A5B-50E7-4C24-A9CE-33A7D8F6C1FB}"/>
              </a:ext>
            </a:extLst>
          </p:cNvPr>
          <p:cNvSpPr/>
          <p:nvPr/>
        </p:nvSpPr>
        <p:spPr>
          <a:xfrm>
            <a:off x="9228341" y="15300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8" name="コネクタ: カギ線 357">
            <a:extLst>
              <a:ext uri="{FF2B5EF4-FFF2-40B4-BE49-F238E27FC236}">
                <a16:creationId xmlns:a16="http://schemas.microsoft.com/office/drawing/2014/main" id="{C132E371-C3A6-4B10-A034-437EF817F1D9}"/>
              </a:ext>
            </a:extLst>
          </p:cNvPr>
          <p:cNvCxnSpPr>
            <a:cxnSpLocks/>
            <a:stCxn id="348" idx="3"/>
            <a:endCxn id="359" idx="1"/>
          </p:cNvCxnSpPr>
          <p:nvPr/>
        </p:nvCxnSpPr>
        <p:spPr>
          <a:xfrm flipV="1">
            <a:off x="8808982" y="1799381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正方形/長方形 358">
            <a:extLst>
              <a:ext uri="{FF2B5EF4-FFF2-40B4-BE49-F238E27FC236}">
                <a16:creationId xmlns:a16="http://schemas.microsoft.com/office/drawing/2014/main" id="{2473536F-1D27-4032-A8A1-09704815B37B}"/>
              </a:ext>
            </a:extLst>
          </p:cNvPr>
          <p:cNvSpPr/>
          <p:nvPr/>
        </p:nvSpPr>
        <p:spPr>
          <a:xfrm>
            <a:off x="9226721" y="17093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2" name="コネクタ: カギ線 361">
            <a:extLst>
              <a:ext uri="{FF2B5EF4-FFF2-40B4-BE49-F238E27FC236}">
                <a16:creationId xmlns:a16="http://schemas.microsoft.com/office/drawing/2014/main" id="{88CCBEA0-9B9E-4EB0-B623-3F2831CA4223}"/>
              </a:ext>
            </a:extLst>
          </p:cNvPr>
          <p:cNvCxnSpPr>
            <a:cxnSpLocks/>
            <a:stCxn id="351" idx="3"/>
            <a:endCxn id="363" idx="1"/>
          </p:cNvCxnSpPr>
          <p:nvPr/>
        </p:nvCxnSpPr>
        <p:spPr>
          <a:xfrm flipV="1">
            <a:off x="9876309" y="107174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正方形/長方形 362">
            <a:extLst>
              <a:ext uri="{FF2B5EF4-FFF2-40B4-BE49-F238E27FC236}">
                <a16:creationId xmlns:a16="http://schemas.microsoft.com/office/drawing/2014/main" id="{0CEB6716-90DF-4E9F-A68F-2D7B62D4167E}"/>
              </a:ext>
            </a:extLst>
          </p:cNvPr>
          <p:cNvSpPr/>
          <p:nvPr/>
        </p:nvSpPr>
        <p:spPr>
          <a:xfrm>
            <a:off x="10071479" y="98174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4" name="コネクタ: カギ線 363">
            <a:extLst>
              <a:ext uri="{FF2B5EF4-FFF2-40B4-BE49-F238E27FC236}">
                <a16:creationId xmlns:a16="http://schemas.microsoft.com/office/drawing/2014/main" id="{772A8258-297E-4435-907F-0AE48AEB139B}"/>
              </a:ext>
            </a:extLst>
          </p:cNvPr>
          <p:cNvCxnSpPr>
            <a:cxnSpLocks/>
            <a:stCxn id="353" idx="3"/>
            <a:endCxn id="365" idx="1"/>
          </p:cNvCxnSpPr>
          <p:nvPr/>
        </p:nvCxnSpPr>
        <p:spPr>
          <a:xfrm flipV="1">
            <a:off x="9875516" y="125412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正方形/長方形 364">
            <a:extLst>
              <a:ext uri="{FF2B5EF4-FFF2-40B4-BE49-F238E27FC236}">
                <a16:creationId xmlns:a16="http://schemas.microsoft.com/office/drawing/2014/main" id="{E9DDB204-0A1A-4974-8C84-DDDE30A7A5F0}"/>
              </a:ext>
            </a:extLst>
          </p:cNvPr>
          <p:cNvSpPr/>
          <p:nvPr/>
        </p:nvSpPr>
        <p:spPr>
          <a:xfrm>
            <a:off x="10070686" y="116412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6" name="コネクタ: カギ線 365">
            <a:extLst>
              <a:ext uri="{FF2B5EF4-FFF2-40B4-BE49-F238E27FC236}">
                <a16:creationId xmlns:a16="http://schemas.microsoft.com/office/drawing/2014/main" id="{1F29AF34-0270-4D14-A127-B8E0ACA71685}"/>
              </a:ext>
            </a:extLst>
          </p:cNvPr>
          <p:cNvCxnSpPr>
            <a:cxnSpLocks/>
            <a:stCxn id="355" idx="3"/>
            <a:endCxn id="367" idx="1"/>
          </p:cNvCxnSpPr>
          <p:nvPr/>
        </p:nvCxnSpPr>
        <p:spPr>
          <a:xfrm flipV="1">
            <a:off x="9875484" y="143610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正方形/長方形 366">
            <a:extLst>
              <a:ext uri="{FF2B5EF4-FFF2-40B4-BE49-F238E27FC236}">
                <a16:creationId xmlns:a16="http://schemas.microsoft.com/office/drawing/2014/main" id="{034FB51E-8745-4E94-8C6A-B7FE9A803DB5}"/>
              </a:ext>
            </a:extLst>
          </p:cNvPr>
          <p:cNvSpPr/>
          <p:nvPr/>
        </p:nvSpPr>
        <p:spPr>
          <a:xfrm>
            <a:off x="10070654" y="13461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8" name="コネクタ: カギ線 367">
            <a:extLst>
              <a:ext uri="{FF2B5EF4-FFF2-40B4-BE49-F238E27FC236}">
                <a16:creationId xmlns:a16="http://schemas.microsoft.com/office/drawing/2014/main" id="{E2C8EB7F-F91C-4BE4-86FF-365CBA98FBF3}"/>
              </a:ext>
            </a:extLst>
          </p:cNvPr>
          <p:cNvCxnSpPr>
            <a:cxnSpLocks/>
            <a:stCxn id="357" idx="3"/>
            <a:endCxn id="369" idx="1"/>
          </p:cNvCxnSpPr>
          <p:nvPr/>
        </p:nvCxnSpPr>
        <p:spPr>
          <a:xfrm flipV="1">
            <a:off x="9876341" y="161846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8A9EE3ED-ED6F-49BF-98D8-D92EC240C87C}"/>
              </a:ext>
            </a:extLst>
          </p:cNvPr>
          <p:cNvSpPr/>
          <p:nvPr/>
        </p:nvSpPr>
        <p:spPr>
          <a:xfrm>
            <a:off x="10071511" y="15284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0" name="コネクタ: カギ線 369">
            <a:extLst>
              <a:ext uri="{FF2B5EF4-FFF2-40B4-BE49-F238E27FC236}">
                <a16:creationId xmlns:a16="http://schemas.microsoft.com/office/drawing/2014/main" id="{9184EF81-98B6-42B1-98C1-2F8E9CF0D14F}"/>
              </a:ext>
            </a:extLst>
          </p:cNvPr>
          <p:cNvCxnSpPr>
            <a:cxnSpLocks/>
            <a:stCxn id="359" idx="3"/>
            <a:endCxn id="371" idx="1"/>
          </p:cNvCxnSpPr>
          <p:nvPr/>
        </p:nvCxnSpPr>
        <p:spPr>
          <a:xfrm flipV="1">
            <a:off x="9874721" y="179779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正方形/長方形 370">
            <a:extLst>
              <a:ext uri="{FF2B5EF4-FFF2-40B4-BE49-F238E27FC236}">
                <a16:creationId xmlns:a16="http://schemas.microsoft.com/office/drawing/2014/main" id="{6EE7B002-A671-46E8-961C-909F987B01BD}"/>
              </a:ext>
            </a:extLst>
          </p:cNvPr>
          <p:cNvSpPr/>
          <p:nvPr/>
        </p:nvSpPr>
        <p:spPr>
          <a:xfrm>
            <a:off x="10069891" y="17077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4" name="正方形/長方形 373">
            <a:extLst>
              <a:ext uri="{FF2B5EF4-FFF2-40B4-BE49-F238E27FC236}">
                <a16:creationId xmlns:a16="http://schemas.microsoft.com/office/drawing/2014/main" id="{7C7D7356-2192-4BAA-A7F7-535EC3F16D72}"/>
              </a:ext>
            </a:extLst>
          </p:cNvPr>
          <p:cNvSpPr/>
          <p:nvPr/>
        </p:nvSpPr>
        <p:spPr>
          <a:xfrm>
            <a:off x="10756945" y="98379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5" name="正方形/長方形 374">
            <a:extLst>
              <a:ext uri="{FF2B5EF4-FFF2-40B4-BE49-F238E27FC236}">
                <a16:creationId xmlns:a16="http://schemas.microsoft.com/office/drawing/2014/main" id="{BCD2A766-9303-46D8-9BBB-B22475D183AF}"/>
              </a:ext>
            </a:extLst>
          </p:cNvPr>
          <p:cNvSpPr/>
          <p:nvPr/>
        </p:nvSpPr>
        <p:spPr>
          <a:xfrm>
            <a:off x="10756152" y="116617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6" name="正方形/長方形 375">
            <a:extLst>
              <a:ext uri="{FF2B5EF4-FFF2-40B4-BE49-F238E27FC236}">
                <a16:creationId xmlns:a16="http://schemas.microsoft.com/office/drawing/2014/main" id="{B2524928-5092-4C9A-A45A-1C083F5F9863}"/>
              </a:ext>
            </a:extLst>
          </p:cNvPr>
          <p:cNvSpPr/>
          <p:nvPr/>
        </p:nvSpPr>
        <p:spPr>
          <a:xfrm>
            <a:off x="10756120" y="134815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7" name="正方形/長方形 376">
            <a:extLst>
              <a:ext uri="{FF2B5EF4-FFF2-40B4-BE49-F238E27FC236}">
                <a16:creationId xmlns:a16="http://schemas.microsoft.com/office/drawing/2014/main" id="{A149A8AA-CC51-48E4-8185-BB6C18CA45DF}"/>
              </a:ext>
            </a:extLst>
          </p:cNvPr>
          <p:cNvSpPr/>
          <p:nvPr/>
        </p:nvSpPr>
        <p:spPr>
          <a:xfrm>
            <a:off x="10756977" y="153051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8A2CB2EB-4891-47E6-BC25-6FBCA9C26A2D}"/>
              </a:ext>
            </a:extLst>
          </p:cNvPr>
          <p:cNvSpPr/>
          <p:nvPr/>
        </p:nvSpPr>
        <p:spPr>
          <a:xfrm>
            <a:off x="10755357" y="170984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F814A714-3EDE-44D0-8C8A-BC1C75108E0A}"/>
              </a:ext>
            </a:extLst>
          </p:cNvPr>
          <p:cNvSpPr/>
          <p:nvPr/>
        </p:nvSpPr>
        <p:spPr>
          <a:xfrm>
            <a:off x="8447895" y="268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AC86900B-B662-4202-A77B-24ECF4CC63EA}"/>
              </a:ext>
            </a:extLst>
          </p:cNvPr>
          <p:cNvSpPr/>
          <p:nvPr/>
        </p:nvSpPr>
        <p:spPr>
          <a:xfrm>
            <a:off x="8447895" y="25077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36AF9D5B-8143-4C13-BA2F-94EB98667715}"/>
              </a:ext>
            </a:extLst>
          </p:cNvPr>
          <p:cNvSpPr/>
          <p:nvPr/>
        </p:nvSpPr>
        <p:spPr>
          <a:xfrm>
            <a:off x="8448258" y="232554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421" name="コネクタ: カギ線 420">
            <a:extLst>
              <a:ext uri="{FF2B5EF4-FFF2-40B4-BE49-F238E27FC236}">
                <a16:creationId xmlns:a16="http://schemas.microsoft.com/office/drawing/2014/main" id="{CA07F046-F475-466A-8114-C1388A85AF79}"/>
              </a:ext>
            </a:extLst>
          </p:cNvPr>
          <p:cNvCxnSpPr>
            <a:cxnSpLocks/>
            <a:stCxn id="419" idx="3"/>
            <a:endCxn id="422" idx="1"/>
          </p:cNvCxnSpPr>
          <p:nvPr/>
        </p:nvCxnSpPr>
        <p:spPr>
          <a:xfrm>
            <a:off x="8808258" y="2415543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正方形/長方形 421">
            <a:extLst>
              <a:ext uri="{FF2B5EF4-FFF2-40B4-BE49-F238E27FC236}">
                <a16:creationId xmlns:a16="http://schemas.microsoft.com/office/drawing/2014/main" id="{A2B08C39-04E6-4209-A98E-3626FC5078E1}"/>
              </a:ext>
            </a:extLst>
          </p:cNvPr>
          <p:cNvSpPr/>
          <p:nvPr/>
        </p:nvSpPr>
        <p:spPr>
          <a:xfrm>
            <a:off x="9227222" y="23255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3" name="コネクタ: カギ線 422">
            <a:extLst>
              <a:ext uri="{FF2B5EF4-FFF2-40B4-BE49-F238E27FC236}">
                <a16:creationId xmlns:a16="http://schemas.microsoft.com/office/drawing/2014/main" id="{EB200347-B673-4929-A336-2E71238F95A7}"/>
              </a:ext>
            </a:extLst>
          </p:cNvPr>
          <p:cNvCxnSpPr>
            <a:cxnSpLocks/>
            <a:stCxn id="418" idx="3"/>
            <a:endCxn id="424" idx="1"/>
          </p:cNvCxnSpPr>
          <p:nvPr/>
        </p:nvCxnSpPr>
        <p:spPr>
          <a:xfrm>
            <a:off x="8807895" y="2597768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正方形/長方形 423">
            <a:extLst>
              <a:ext uri="{FF2B5EF4-FFF2-40B4-BE49-F238E27FC236}">
                <a16:creationId xmlns:a16="http://schemas.microsoft.com/office/drawing/2014/main" id="{29049B71-6C4F-4E9E-868F-9D35E086FF91}"/>
              </a:ext>
            </a:extLst>
          </p:cNvPr>
          <p:cNvSpPr/>
          <p:nvPr/>
        </p:nvSpPr>
        <p:spPr>
          <a:xfrm>
            <a:off x="9226429" y="250794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5" name="コネクタ: カギ線 424">
            <a:extLst>
              <a:ext uri="{FF2B5EF4-FFF2-40B4-BE49-F238E27FC236}">
                <a16:creationId xmlns:a16="http://schemas.microsoft.com/office/drawing/2014/main" id="{22ADE6BB-D670-4BCF-88AA-08A080D98FEB}"/>
              </a:ext>
            </a:extLst>
          </p:cNvPr>
          <p:cNvCxnSpPr>
            <a:cxnSpLocks/>
            <a:stCxn id="417" idx="3"/>
            <a:endCxn id="426" idx="1"/>
          </p:cNvCxnSpPr>
          <p:nvPr/>
        </p:nvCxnSpPr>
        <p:spPr>
          <a:xfrm>
            <a:off x="8807895" y="2779598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正方形/長方形 425">
            <a:extLst>
              <a:ext uri="{FF2B5EF4-FFF2-40B4-BE49-F238E27FC236}">
                <a16:creationId xmlns:a16="http://schemas.microsoft.com/office/drawing/2014/main" id="{B0871CDB-8BA0-493C-90B2-F9AEAC440986}"/>
              </a:ext>
            </a:extLst>
          </p:cNvPr>
          <p:cNvSpPr/>
          <p:nvPr/>
        </p:nvSpPr>
        <p:spPr>
          <a:xfrm>
            <a:off x="9226397" y="26899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1" name="コネクタ: カギ線 430">
            <a:extLst>
              <a:ext uri="{FF2B5EF4-FFF2-40B4-BE49-F238E27FC236}">
                <a16:creationId xmlns:a16="http://schemas.microsoft.com/office/drawing/2014/main" id="{3E0C160C-79F6-44AA-A135-4107D42A467A}"/>
              </a:ext>
            </a:extLst>
          </p:cNvPr>
          <p:cNvCxnSpPr>
            <a:cxnSpLocks/>
            <a:stCxn id="422" idx="3"/>
            <a:endCxn id="432" idx="1"/>
          </p:cNvCxnSpPr>
          <p:nvPr/>
        </p:nvCxnSpPr>
        <p:spPr>
          <a:xfrm flipV="1">
            <a:off x="9875222" y="241397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正方形/長方形 431">
            <a:extLst>
              <a:ext uri="{FF2B5EF4-FFF2-40B4-BE49-F238E27FC236}">
                <a16:creationId xmlns:a16="http://schemas.microsoft.com/office/drawing/2014/main" id="{E2A27AD8-AED6-4A77-B2D2-F1253C39FEE0}"/>
              </a:ext>
            </a:extLst>
          </p:cNvPr>
          <p:cNvSpPr/>
          <p:nvPr/>
        </p:nvSpPr>
        <p:spPr>
          <a:xfrm>
            <a:off x="10070392" y="23239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3" name="コネクタ: カギ線 432">
            <a:extLst>
              <a:ext uri="{FF2B5EF4-FFF2-40B4-BE49-F238E27FC236}">
                <a16:creationId xmlns:a16="http://schemas.microsoft.com/office/drawing/2014/main" id="{53C8BFC0-DD22-4C14-B0A6-ADD934C189F3}"/>
              </a:ext>
            </a:extLst>
          </p:cNvPr>
          <p:cNvCxnSpPr>
            <a:cxnSpLocks/>
            <a:stCxn id="424" idx="3"/>
            <a:endCxn id="434" idx="1"/>
          </p:cNvCxnSpPr>
          <p:nvPr/>
        </p:nvCxnSpPr>
        <p:spPr>
          <a:xfrm flipV="1">
            <a:off x="9874429" y="259635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正方形/長方形 433">
            <a:extLst>
              <a:ext uri="{FF2B5EF4-FFF2-40B4-BE49-F238E27FC236}">
                <a16:creationId xmlns:a16="http://schemas.microsoft.com/office/drawing/2014/main" id="{4FD37403-E5C1-4939-8751-DA12217D6852}"/>
              </a:ext>
            </a:extLst>
          </p:cNvPr>
          <p:cNvSpPr/>
          <p:nvPr/>
        </p:nvSpPr>
        <p:spPr>
          <a:xfrm>
            <a:off x="10069599" y="25063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5" name="コネクタ: カギ線 434">
            <a:extLst>
              <a:ext uri="{FF2B5EF4-FFF2-40B4-BE49-F238E27FC236}">
                <a16:creationId xmlns:a16="http://schemas.microsoft.com/office/drawing/2014/main" id="{2DABDBCD-8C6D-445F-9F4A-3BE544E29E00}"/>
              </a:ext>
            </a:extLst>
          </p:cNvPr>
          <p:cNvCxnSpPr>
            <a:cxnSpLocks/>
            <a:stCxn id="426" idx="3"/>
            <a:endCxn id="436" idx="1"/>
          </p:cNvCxnSpPr>
          <p:nvPr/>
        </p:nvCxnSpPr>
        <p:spPr>
          <a:xfrm flipV="1">
            <a:off x="9874397" y="277833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正方形/長方形 435">
            <a:extLst>
              <a:ext uri="{FF2B5EF4-FFF2-40B4-BE49-F238E27FC236}">
                <a16:creationId xmlns:a16="http://schemas.microsoft.com/office/drawing/2014/main" id="{7CA4EE52-ED91-4073-8DD6-E82875459D44}"/>
              </a:ext>
            </a:extLst>
          </p:cNvPr>
          <p:cNvSpPr/>
          <p:nvPr/>
        </p:nvSpPr>
        <p:spPr>
          <a:xfrm>
            <a:off x="10069567" y="2688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5DE7F77D-A130-4246-BD39-71F49D3F8181}"/>
              </a:ext>
            </a:extLst>
          </p:cNvPr>
          <p:cNvSpPr/>
          <p:nvPr/>
        </p:nvSpPr>
        <p:spPr>
          <a:xfrm>
            <a:off x="10755858" y="232602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2" name="正方形/長方形 441">
            <a:extLst>
              <a:ext uri="{FF2B5EF4-FFF2-40B4-BE49-F238E27FC236}">
                <a16:creationId xmlns:a16="http://schemas.microsoft.com/office/drawing/2014/main" id="{AFBBED5E-5AFD-4B28-889E-8A7382AB12B1}"/>
              </a:ext>
            </a:extLst>
          </p:cNvPr>
          <p:cNvSpPr/>
          <p:nvPr/>
        </p:nvSpPr>
        <p:spPr>
          <a:xfrm>
            <a:off x="10755065" y="250841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3" name="正方形/長方形 442">
            <a:extLst>
              <a:ext uri="{FF2B5EF4-FFF2-40B4-BE49-F238E27FC236}">
                <a16:creationId xmlns:a16="http://schemas.microsoft.com/office/drawing/2014/main" id="{18C9DFF3-4EF6-4E86-8E79-59BE3B23EC63}"/>
              </a:ext>
            </a:extLst>
          </p:cNvPr>
          <p:cNvSpPr/>
          <p:nvPr/>
        </p:nvSpPr>
        <p:spPr>
          <a:xfrm>
            <a:off x="10755033" y="269039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0BFA6DBD-F268-45B4-A106-1FDF7FE914A3}"/>
              </a:ext>
            </a:extLst>
          </p:cNvPr>
          <p:cNvSpPr/>
          <p:nvPr/>
        </p:nvSpPr>
        <p:spPr>
          <a:xfrm>
            <a:off x="7775009" y="3342322"/>
            <a:ext cx="1193159" cy="127861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C9F7A673-0A5F-45CF-BC04-8CAB66487D67}"/>
              </a:ext>
            </a:extLst>
          </p:cNvPr>
          <p:cNvSpPr/>
          <p:nvPr/>
        </p:nvSpPr>
        <p:spPr>
          <a:xfrm>
            <a:off x="8091385" y="3401770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M8eG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PN28080K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68C2755A-493E-4A84-847E-3DB70073B56D}"/>
              </a:ext>
            </a:extLst>
          </p:cNvPr>
          <p:cNvSpPr/>
          <p:nvPr/>
        </p:nvSpPr>
        <p:spPr>
          <a:xfrm>
            <a:off x="8091385" y="368068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FF0F3487-A62C-43D6-B85C-D19C6748ADF8}"/>
              </a:ext>
            </a:extLst>
          </p:cNvPr>
          <p:cNvSpPr/>
          <p:nvPr/>
        </p:nvSpPr>
        <p:spPr>
          <a:xfrm>
            <a:off x="3840626" y="3678296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26" name="コネクタ: カギ線 125">
            <a:extLst>
              <a:ext uri="{FF2B5EF4-FFF2-40B4-BE49-F238E27FC236}">
                <a16:creationId xmlns:a16="http://schemas.microsoft.com/office/drawing/2014/main" id="{E749A517-6AD1-48C2-A8C1-BED0752AB5D6}"/>
              </a:ext>
            </a:extLst>
          </p:cNvPr>
          <p:cNvCxnSpPr>
            <a:cxnSpLocks/>
            <a:stCxn id="125" idx="3"/>
            <a:endCxn id="124" idx="1"/>
          </p:cNvCxnSpPr>
          <p:nvPr/>
        </p:nvCxnSpPr>
        <p:spPr>
          <a:xfrm>
            <a:off x="4200626" y="3768296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DC904584-79BD-4178-95BE-3095299656E7}"/>
              </a:ext>
            </a:extLst>
          </p:cNvPr>
          <p:cNvSpPr/>
          <p:nvPr/>
        </p:nvSpPr>
        <p:spPr>
          <a:xfrm>
            <a:off x="7775009" y="4677358"/>
            <a:ext cx="1193159" cy="129255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9F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8F95DC18-CFA0-417C-91FB-75A87C0FCC06}"/>
              </a:ext>
            </a:extLst>
          </p:cNvPr>
          <p:cNvSpPr/>
          <p:nvPr/>
        </p:nvSpPr>
        <p:spPr>
          <a:xfrm>
            <a:off x="8091385" y="4744101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M8eG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PN28080K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78EFFDF3-ACFC-4D7C-901F-C930449DAFC4}"/>
              </a:ext>
            </a:extLst>
          </p:cNvPr>
          <p:cNvSpPr/>
          <p:nvPr/>
        </p:nvSpPr>
        <p:spPr>
          <a:xfrm>
            <a:off x="8091385" y="502301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EE587FA5-9048-4052-A6FD-543AB03FA349}"/>
              </a:ext>
            </a:extLst>
          </p:cNvPr>
          <p:cNvSpPr/>
          <p:nvPr/>
        </p:nvSpPr>
        <p:spPr>
          <a:xfrm>
            <a:off x="3840626" y="5020627"/>
            <a:ext cx="360000" cy="180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31" name="コネクタ: カギ線 130">
            <a:extLst>
              <a:ext uri="{FF2B5EF4-FFF2-40B4-BE49-F238E27FC236}">
                <a16:creationId xmlns:a16="http://schemas.microsoft.com/office/drawing/2014/main" id="{B04C095C-EDD5-4FA1-A76A-AD545F0C4D97}"/>
              </a:ext>
            </a:extLst>
          </p:cNvPr>
          <p:cNvCxnSpPr>
            <a:cxnSpLocks/>
            <a:stCxn id="130" idx="3"/>
            <a:endCxn id="129" idx="1"/>
          </p:cNvCxnSpPr>
          <p:nvPr/>
        </p:nvCxnSpPr>
        <p:spPr>
          <a:xfrm>
            <a:off x="4200626" y="5110627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B3037015-6994-49FD-95F2-9799F7E9D52B}"/>
              </a:ext>
            </a:extLst>
          </p:cNvPr>
          <p:cNvSpPr/>
          <p:nvPr/>
        </p:nvSpPr>
        <p:spPr>
          <a:xfrm>
            <a:off x="8448619" y="422705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5C3673AC-91EC-4694-BA90-4212C7F6F2AA}"/>
              </a:ext>
            </a:extLst>
          </p:cNvPr>
          <p:cNvSpPr/>
          <p:nvPr/>
        </p:nvSpPr>
        <p:spPr>
          <a:xfrm>
            <a:off x="8448982" y="404481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18E0ACFF-177C-47B7-94A2-D62B04ADB478}"/>
              </a:ext>
            </a:extLst>
          </p:cNvPr>
          <p:cNvSpPr/>
          <p:nvPr/>
        </p:nvSpPr>
        <p:spPr>
          <a:xfrm>
            <a:off x="8448982" y="3862989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11121828-279E-447A-8516-ACE8BA199972}"/>
              </a:ext>
            </a:extLst>
          </p:cNvPr>
          <p:cNvSpPr/>
          <p:nvPr/>
        </p:nvSpPr>
        <p:spPr>
          <a:xfrm>
            <a:off x="8449345" y="3680764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37" name="コネクタ: カギ線 136">
            <a:extLst>
              <a:ext uri="{FF2B5EF4-FFF2-40B4-BE49-F238E27FC236}">
                <a16:creationId xmlns:a16="http://schemas.microsoft.com/office/drawing/2014/main" id="{7E6BAC4F-7060-4E19-A856-7D7E5096F004}"/>
              </a:ext>
            </a:extLst>
          </p:cNvPr>
          <p:cNvCxnSpPr>
            <a:cxnSpLocks/>
            <a:stCxn id="135" idx="3"/>
            <a:endCxn id="138" idx="1"/>
          </p:cNvCxnSpPr>
          <p:nvPr/>
        </p:nvCxnSpPr>
        <p:spPr>
          <a:xfrm>
            <a:off x="8809345" y="3770764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CE410138-28FA-45E9-99EE-CAD74F6C35A4}"/>
              </a:ext>
            </a:extLst>
          </p:cNvPr>
          <p:cNvSpPr/>
          <p:nvPr/>
        </p:nvSpPr>
        <p:spPr>
          <a:xfrm>
            <a:off x="9228309" y="368078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9" name="コネクタ: カギ線 138">
            <a:extLst>
              <a:ext uri="{FF2B5EF4-FFF2-40B4-BE49-F238E27FC236}">
                <a16:creationId xmlns:a16="http://schemas.microsoft.com/office/drawing/2014/main" id="{91070154-8DDA-495F-96F1-E57703DFE7D1}"/>
              </a:ext>
            </a:extLst>
          </p:cNvPr>
          <p:cNvCxnSpPr>
            <a:cxnSpLocks/>
            <a:stCxn id="134" idx="3"/>
            <a:endCxn id="140" idx="1"/>
          </p:cNvCxnSpPr>
          <p:nvPr/>
        </p:nvCxnSpPr>
        <p:spPr>
          <a:xfrm>
            <a:off x="8808982" y="3952989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正方形/長方形 139">
            <a:extLst>
              <a:ext uri="{FF2B5EF4-FFF2-40B4-BE49-F238E27FC236}">
                <a16:creationId xmlns:a16="http://schemas.microsoft.com/office/drawing/2014/main" id="{05986F69-3118-4551-90BA-5E92FA1DF01A}"/>
              </a:ext>
            </a:extLst>
          </p:cNvPr>
          <p:cNvSpPr/>
          <p:nvPr/>
        </p:nvSpPr>
        <p:spPr>
          <a:xfrm>
            <a:off x="9227516" y="386316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1" name="コネクタ: カギ線 140">
            <a:extLst>
              <a:ext uri="{FF2B5EF4-FFF2-40B4-BE49-F238E27FC236}">
                <a16:creationId xmlns:a16="http://schemas.microsoft.com/office/drawing/2014/main" id="{7B23AA8B-A7F9-4BB5-AC08-96FD3ED047EF}"/>
              </a:ext>
            </a:extLst>
          </p:cNvPr>
          <p:cNvCxnSpPr>
            <a:cxnSpLocks/>
            <a:stCxn id="133" idx="3"/>
            <a:endCxn id="142" idx="1"/>
          </p:cNvCxnSpPr>
          <p:nvPr/>
        </p:nvCxnSpPr>
        <p:spPr>
          <a:xfrm>
            <a:off x="8808982" y="4134819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45F254E9-8BD3-4FFE-A3C6-548993006CB1}"/>
              </a:ext>
            </a:extLst>
          </p:cNvPr>
          <p:cNvSpPr/>
          <p:nvPr/>
        </p:nvSpPr>
        <p:spPr>
          <a:xfrm>
            <a:off x="9227484" y="404514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3" name="コネクタ: カギ線 142">
            <a:extLst>
              <a:ext uri="{FF2B5EF4-FFF2-40B4-BE49-F238E27FC236}">
                <a16:creationId xmlns:a16="http://schemas.microsoft.com/office/drawing/2014/main" id="{8C17584B-EA3A-4DFA-817A-677848B92353}"/>
              </a:ext>
            </a:extLst>
          </p:cNvPr>
          <p:cNvCxnSpPr>
            <a:cxnSpLocks/>
            <a:stCxn id="132" idx="3"/>
            <a:endCxn id="144" idx="1"/>
          </p:cNvCxnSpPr>
          <p:nvPr/>
        </p:nvCxnSpPr>
        <p:spPr>
          <a:xfrm>
            <a:off x="8808619" y="4317052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CBBEC18D-7332-4CA7-9E2C-64D9EEE269AC}"/>
              </a:ext>
            </a:extLst>
          </p:cNvPr>
          <p:cNvSpPr/>
          <p:nvPr/>
        </p:nvSpPr>
        <p:spPr>
          <a:xfrm>
            <a:off x="9228341" y="422750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7" name="コネクタ: カギ線 146">
            <a:extLst>
              <a:ext uri="{FF2B5EF4-FFF2-40B4-BE49-F238E27FC236}">
                <a16:creationId xmlns:a16="http://schemas.microsoft.com/office/drawing/2014/main" id="{3CC61EA8-0E04-4809-ABA6-0AE31536D874}"/>
              </a:ext>
            </a:extLst>
          </p:cNvPr>
          <p:cNvCxnSpPr>
            <a:cxnSpLocks/>
            <a:stCxn id="138" idx="3"/>
            <a:endCxn id="148" idx="1"/>
          </p:cNvCxnSpPr>
          <p:nvPr/>
        </p:nvCxnSpPr>
        <p:spPr>
          <a:xfrm flipV="1">
            <a:off x="9876309" y="376919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63BD9764-BBE3-4764-9F6F-BCD9BE64AB51}"/>
              </a:ext>
            </a:extLst>
          </p:cNvPr>
          <p:cNvSpPr/>
          <p:nvPr/>
        </p:nvSpPr>
        <p:spPr>
          <a:xfrm>
            <a:off x="10071479" y="367919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49" name="コネクタ: カギ線 148">
            <a:extLst>
              <a:ext uri="{FF2B5EF4-FFF2-40B4-BE49-F238E27FC236}">
                <a16:creationId xmlns:a16="http://schemas.microsoft.com/office/drawing/2014/main" id="{DEE85406-A48C-49B4-9AF6-C838925377F8}"/>
              </a:ext>
            </a:extLst>
          </p:cNvPr>
          <p:cNvCxnSpPr>
            <a:cxnSpLocks/>
            <a:stCxn id="140" idx="3"/>
            <a:endCxn id="150" idx="1"/>
          </p:cNvCxnSpPr>
          <p:nvPr/>
        </p:nvCxnSpPr>
        <p:spPr>
          <a:xfrm flipV="1">
            <a:off x="9875516" y="395157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正方形/長方形 149">
            <a:extLst>
              <a:ext uri="{FF2B5EF4-FFF2-40B4-BE49-F238E27FC236}">
                <a16:creationId xmlns:a16="http://schemas.microsoft.com/office/drawing/2014/main" id="{2F9EC7FE-06CB-40F6-95DC-0F0839EB1C21}"/>
              </a:ext>
            </a:extLst>
          </p:cNvPr>
          <p:cNvSpPr/>
          <p:nvPr/>
        </p:nvSpPr>
        <p:spPr>
          <a:xfrm>
            <a:off x="10070686" y="386157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54" name="コネクタ: カギ線 153">
            <a:extLst>
              <a:ext uri="{FF2B5EF4-FFF2-40B4-BE49-F238E27FC236}">
                <a16:creationId xmlns:a16="http://schemas.microsoft.com/office/drawing/2014/main" id="{C161DA8A-F0DB-4910-ADC5-42FA3DF7BE6F}"/>
              </a:ext>
            </a:extLst>
          </p:cNvPr>
          <p:cNvCxnSpPr>
            <a:cxnSpLocks/>
            <a:stCxn id="142" idx="3"/>
            <a:endCxn id="155" idx="1"/>
          </p:cNvCxnSpPr>
          <p:nvPr/>
        </p:nvCxnSpPr>
        <p:spPr>
          <a:xfrm flipV="1">
            <a:off x="9875484" y="413355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9636BDAD-CE43-48F9-A29C-B97DFDE35092}"/>
              </a:ext>
            </a:extLst>
          </p:cNvPr>
          <p:cNvSpPr/>
          <p:nvPr/>
        </p:nvSpPr>
        <p:spPr>
          <a:xfrm>
            <a:off x="10070654" y="404355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56" name="コネクタ: カギ線 155">
            <a:extLst>
              <a:ext uri="{FF2B5EF4-FFF2-40B4-BE49-F238E27FC236}">
                <a16:creationId xmlns:a16="http://schemas.microsoft.com/office/drawing/2014/main" id="{DC0B9D84-4CDA-452E-887F-0BBB97EE761A}"/>
              </a:ext>
            </a:extLst>
          </p:cNvPr>
          <p:cNvCxnSpPr>
            <a:cxnSpLocks/>
            <a:stCxn id="144" idx="3"/>
            <a:endCxn id="157" idx="1"/>
          </p:cNvCxnSpPr>
          <p:nvPr/>
        </p:nvCxnSpPr>
        <p:spPr>
          <a:xfrm flipV="1">
            <a:off x="9876341" y="431591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正方形/長方形 156">
            <a:extLst>
              <a:ext uri="{FF2B5EF4-FFF2-40B4-BE49-F238E27FC236}">
                <a16:creationId xmlns:a16="http://schemas.microsoft.com/office/drawing/2014/main" id="{6947083E-B212-4D84-A2FD-2E41AC380903}"/>
              </a:ext>
            </a:extLst>
          </p:cNvPr>
          <p:cNvSpPr/>
          <p:nvPr/>
        </p:nvSpPr>
        <p:spPr>
          <a:xfrm>
            <a:off x="10071511" y="422591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61" name="正方形/長方形 160">
            <a:extLst>
              <a:ext uri="{FF2B5EF4-FFF2-40B4-BE49-F238E27FC236}">
                <a16:creationId xmlns:a16="http://schemas.microsoft.com/office/drawing/2014/main" id="{D5976E0C-A093-43EB-A261-FCD3852C8F22}"/>
              </a:ext>
            </a:extLst>
          </p:cNvPr>
          <p:cNvSpPr/>
          <p:nvPr/>
        </p:nvSpPr>
        <p:spPr>
          <a:xfrm>
            <a:off x="10756945" y="368124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2" name="正方形/長方形 161">
            <a:extLst>
              <a:ext uri="{FF2B5EF4-FFF2-40B4-BE49-F238E27FC236}">
                <a16:creationId xmlns:a16="http://schemas.microsoft.com/office/drawing/2014/main" id="{70DE96C9-5352-447D-BB94-C34D802EA315}"/>
              </a:ext>
            </a:extLst>
          </p:cNvPr>
          <p:cNvSpPr/>
          <p:nvPr/>
        </p:nvSpPr>
        <p:spPr>
          <a:xfrm>
            <a:off x="10756152" y="386363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3" name="正方形/長方形 162">
            <a:extLst>
              <a:ext uri="{FF2B5EF4-FFF2-40B4-BE49-F238E27FC236}">
                <a16:creationId xmlns:a16="http://schemas.microsoft.com/office/drawing/2014/main" id="{7433D0EC-F09E-40FF-AF7D-4371F63F9767}"/>
              </a:ext>
            </a:extLst>
          </p:cNvPr>
          <p:cNvSpPr/>
          <p:nvPr/>
        </p:nvSpPr>
        <p:spPr>
          <a:xfrm>
            <a:off x="10756120" y="404561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4" name="正方形/長方形 163">
            <a:extLst>
              <a:ext uri="{FF2B5EF4-FFF2-40B4-BE49-F238E27FC236}">
                <a16:creationId xmlns:a16="http://schemas.microsoft.com/office/drawing/2014/main" id="{3041A708-2114-486C-A99C-333921960EB1}"/>
              </a:ext>
            </a:extLst>
          </p:cNvPr>
          <p:cNvSpPr/>
          <p:nvPr/>
        </p:nvSpPr>
        <p:spPr>
          <a:xfrm>
            <a:off x="10756977" y="422797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0D274CDF-D1DF-40C4-B3D9-5F5ECDAAB3B2}"/>
              </a:ext>
            </a:extLst>
          </p:cNvPr>
          <p:cNvSpPr/>
          <p:nvPr/>
        </p:nvSpPr>
        <p:spPr>
          <a:xfrm>
            <a:off x="8447895" y="520522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68" name="正方形/長方形 167">
            <a:extLst>
              <a:ext uri="{FF2B5EF4-FFF2-40B4-BE49-F238E27FC236}">
                <a16:creationId xmlns:a16="http://schemas.microsoft.com/office/drawing/2014/main" id="{4974F599-756B-45DE-9BC6-EB65B5B0F5C9}"/>
              </a:ext>
            </a:extLst>
          </p:cNvPr>
          <p:cNvSpPr/>
          <p:nvPr/>
        </p:nvSpPr>
        <p:spPr>
          <a:xfrm>
            <a:off x="8448258" y="502299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69" name="コネクタ: カギ線 168">
            <a:extLst>
              <a:ext uri="{FF2B5EF4-FFF2-40B4-BE49-F238E27FC236}">
                <a16:creationId xmlns:a16="http://schemas.microsoft.com/office/drawing/2014/main" id="{0D721EE0-C18C-4584-AECE-6220F26ABCFA}"/>
              </a:ext>
            </a:extLst>
          </p:cNvPr>
          <p:cNvCxnSpPr>
            <a:cxnSpLocks/>
            <a:stCxn id="168" idx="3"/>
            <a:endCxn id="170" idx="1"/>
          </p:cNvCxnSpPr>
          <p:nvPr/>
        </p:nvCxnSpPr>
        <p:spPr>
          <a:xfrm>
            <a:off x="8808258" y="5112997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正方形/長方形 169">
            <a:extLst>
              <a:ext uri="{FF2B5EF4-FFF2-40B4-BE49-F238E27FC236}">
                <a16:creationId xmlns:a16="http://schemas.microsoft.com/office/drawing/2014/main" id="{22125F86-FAEA-4DE0-B706-A337B7911BF3}"/>
              </a:ext>
            </a:extLst>
          </p:cNvPr>
          <p:cNvSpPr/>
          <p:nvPr/>
        </p:nvSpPr>
        <p:spPr>
          <a:xfrm>
            <a:off x="9227222" y="502301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71" name="コネクタ: カギ線 170">
            <a:extLst>
              <a:ext uri="{FF2B5EF4-FFF2-40B4-BE49-F238E27FC236}">
                <a16:creationId xmlns:a16="http://schemas.microsoft.com/office/drawing/2014/main" id="{AB68BC5C-E800-4D5C-B3E0-9B4A57C736AC}"/>
              </a:ext>
            </a:extLst>
          </p:cNvPr>
          <p:cNvCxnSpPr>
            <a:cxnSpLocks/>
            <a:stCxn id="167" idx="3"/>
            <a:endCxn id="172" idx="1"/>
          </p:cNvCxnSpPr>
          <p:nvPr/>
        </p:nvCxnSpPr>
        <p:spPr>
          <a:xfrm>
            <a:off x="8807895" y="5295222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3ED32EBC-C33E-4AF7-AD41-2CD0781A4BE4}"/>
              </a:ext>
            </a:extLst>
          </p:cNvPr>
          <p:cNvSpPr/>
          <p:nvPr/>
        </p:nvSpPr>
        <p:spPr>
          <a:xfrm>
            <a:off x="9226429" y="520539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76" name="コネクタ: カギ線 175">
            <a:extLst>
              <a:ext uri="{FF2B5EF4-FFF2-40B4-BE49-F238E27FC236}">
                <a16:creationId xmlns:a16="http://schemas.microsoft.com/office/drawing/2014/main" id="{55FA52ED-3115-4E18-8414-22CD8B29404F}"/>
              </a:ext>
            </a:extLst>
          </p:cNvPr>
          <p:cNvCxnSpPr>
            <a:cxnSpLocks/>
            <a:stCxn id="170" idx="3"/>
            <a:endCxn id="177" idx="1"/>
          </p:cNvCxnSpPr>
          <p:nvPr/>
        </p:nvCxnSpPr>
        <p:spPr>
          <a:xfrm flipV="1">
            <a:off x="9875222" y="5111428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正方形/長方形 176">
            <a:extLst>
              <a:ext uri="{FF2B5EF4-FFF2-40B4-BE49-F238E27FC236}">
                <a16:creationId xmlns:a16="http://schemas.microsoft.com/office/drawing/2014/main" id="{14FBB107-5892-4B04-B98F-1F5AF52AACA1}"/>
              </a:ext>
            </a:extLst>
          </p:cNvPr>
          <p:cNvSpPr/>
          <p:nvPr/>
        </p:nvSpPr>
        <p:spPr>
          <a:xfrm>
            <a:off x="10070392" y="5021428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78" name="コネクタ: カギ線 177">
            <a:extLst>
              <a:ext uri="{FF2B5EF4-FFF2-40B4-BE49-F238E27FC236}">
                <a16:creationId xmlns:a16="http://schemas.microsoft.com/office/drawing/2014/main" id="{CA37AB94-892A-4225-A1FB-7FBD1BCB27D6}"/>
              </a:ext>
            </a:extLst>
          </p:cNvPr>
          <p:cNvCxnSpPr>
            <a:cxnSpLocks/>
            <a:stCxn id="172" idx="3"/>
            <a:endCxn id="179" idx="1"/>
          </p:cNvCxnSpPr>
          <p:nvPr/>
        </p:nvCxnSpPr>
        <p:spPr>
          <a:xfrm flipV="1">
            <a:off x="9874429" y="5293810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正方形/長方形 178">
            <a:extLst>
              <a:ext uri="{FF2B5EF4-FFF2-40B4-BE49-F238E27FC236}">
                <a16:creationId xmlns:a16="http://schemas.microsoft.com/office/drawing/2014/main" id="{6D7D820D-762C-4E0D-9D9B-9D4D2B94A636}"/>
              </a:ext>
            </a:extLst>
          </p:cNvPr>
          <p:cNvSpPr/>
          <p:nvPr/>
        </p:nvSpPr>
        <p:spPr>
          <a:xfrm>
            <a:off x="10069599" y="5203810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82" name="正方形/長方形 181">
            <a:extLst>
              <a:ext uri="{FF2B5EF4-FFF2-40B4-BE49-F238E27FC236}">
                <a16:creationId xmlns:a16="http://schemas.microsoft.com/office/drawing/2014/main" id="{F7F6A9FD-A7E8-4EF4-A3C0-9D84A74EAA09}"/>
              </a:ext>
            </a:extLst>
          </p:cNvPr>
          <p:cNvSpPr/>
          <p:nvPr/>
        </p:nvSpPr>
        <p:spPr>
          <a:xfrm>
            <a:off x="10755858" y="5023482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83" name="正方形/長方形 182">
            <a:extLst>
              <a:ext uri="{FF2B5EF4-FFF2-40B4-BE49-F238E27FC236}">
                <a16:creationId xmlns:a16="http://schemas.microsoft.com/office/drawing/2014/main" id="{7A0F11A5-C06E-48D0-8DC0-4861FE30FF9B}"/>
              </a:ext>
            </a:extLst>
          </p:cNvPr>
          <p:cNvSpPr/>
          <p:nvPr/>
        </p:nvSpPr>
        <p:spPr>
          <a:xfrm>
            <a:off x="10755065" y="5205864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85" name="正方形/長方形 184">
            <a:extLst>
              <a:ext uri="{FF2B5EF4-FFF2-40B4-BE49-F238E27FC236}">
                <a16:creationId xmlns:a16="http://schemas.microsoft.com/office/drawing/2014/main" id="{AEF09256-C719-4DC7-AA58-F7019D2EC4E5}"/>
              </a:ext>
            </a:extLst>
          </p:cNvPr>
          <p:cNvSpPr/>
          <p:nvPr/>
        </p:nvSpPr>
        <p:spPr>
          <a:xfrm>
            <a:off x="8447863" y="305423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86" name="正方形/長方形 185">
            <a:extLst>
              <a:ext uri="{FF2B5EF4-FFF2-40B4-BE49-F238E27FC236}">
                <a16:creationId xmlns:a16="http://schemas.microsoft.com/office/drawing/2014/main" id="{72C42450-ECF6-4C38-8A50-40210856BB51}"/>
              </a:ext>
            </a:extLst>
          </p:cNvPr>
          <p:cNvSpPr/>
          <p:nvPr/>
        </p:nvSpPr>
        <p:spPr>
          <a:xfrm>
            <a:off x="8447863" y="287240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87" name="コネクタ: カギ線 186">
            <a:extLst>
              <a:ext uri="{FF2B5EF4-FFF2-40B4-BE49-F238E27FC236}">
                <a16:creationId xmlns:a16="http://schemas.microsoft.com/office/drawing/2014/main" id="{5C8EB1D2-673D-49E0-AE29-D4FBDA39E56A}"/>
              </a:ext>
            </a:extLst>
          </p:cNvPr>
          <p:cNvCxnSpPr>
            <a:cxnSpLocks/>
            <a:stCxn id="186" idx="3"/>
            <a:endCxn id="188" idx="1"/>
          </p:cNvCxnSpPr>
          <p:nvPr/>
        </p:nvCxnSpPr>
        <p:spPr>
          <a:xfrm>
            <a:off x="8807863" y="2962407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正方形/長方形 187">
            <a:extLst>
              <a:ext uri="{FF2B5EF4-FFF2-40B4-BE49-F238E27FC236}">
                <a16:creationId xmlns:a16="http://schemas.microsoft.com/office/drawing/2014/main" id="{8DE7D3E9-ABF8-496A-BDE5-14BBA5F5CE5F}"/>
              </a:ext>
            </a:extLst>
          </p:cNvPr>
          <p:cNvSpPr/>
          <p:nvPr/>
        </p:nvSpPr>
        <p:spPr>
          <a:xfrm>
            <a:off x="9226397" y="287258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89" name="コネクタ: カギ線 188">
            <a:extLst>
              <a:ext uri="{FF2B5EF4-FFF2-40B4-BE49-F238E27FC236}">
                <a16:creationId xmlns:a16="http://schemas.microsoft.com/office/drawing/2014/main" id="{84E8B64A-50CF-45DA-A964-9EC11D23066D}"/>
              </a:ext>
            </a:extLst>
          </p:cNvPr>
          <p:cNvCxnSpPr>
            <a:cxnSpLocks/>
            <a:stCxn id="185" idx="3"/>
            <a:endCxn id="190" idx="1"/>
          </p:cNvCxnSpPr>
          <p:nvPr/>
        </p:nvCxnSpPr>
        <p:spPr>
          <a:xfrm>
            <a:off x="8807863" y="3144237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正方形/長方形 189">
            <a:extLst>
              <a:ext uri="{FF2B5EF4-FFF2-40B4-BE49-F238E27FC236}">
                <a16:creationId xmlns:a16="http://schemas.microsoft.com/office/drawing/2014/main" id="{2B01245D-D070-4C6E-9640-F3436D0DD88A}"/>
              </a:ext>
            </a:extLst>
          </p:cNvPr>
          <p:cNvSpPr/>
          <p:nvPr/>
        </p:nvSpPr>
        <p:spPr>
          <a:xfrm>
            <a:off x="9226365" y="305456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91" name="コネクタ: カギ線 190">
            <a:extLst>
              <a:ext uri="{FF2B5EF4-FFF2-40B4-BE49-F238E27FC236}">
                <a16:creationId xmlns:a16="http://schemas.microsoft.com/office/drawing/2014/main" id="{27741E44-8697-4FDD-8808-AA7B98B0D309}"/>
              </a:ext>
            </a:extLst>
          </p:cNvPr>
          <p:cNvCxnSpPr>
            <a:cxnSpLocks/>
            <a:stCxn id="188" idx="3"/>
            <a:endCxn id="192" idx="1"/>
          </p:cNvCxnSpPr>
          <p:nvPr/>
        </p:nvCxnSpPr>
        <p:spPr>
          <a:xfrm flipV="1">
            <a:off x="9874397" y="296099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正方形/長方形 191">
            <a:extLst>
              <a:ext uri="{FF2B5EF4-FFF2-40B4-BE49-F238E27FC236}">
                <a16:creationId xmlns:a16="http://schemas.microsoft.com/office/drawing/2014/main" id="{627B9617-746A-4899-90D6-24A1BD0A49A9}"/>
              </a:ext>
            </a:extLst>
          </p:cNvPr>
          <p:cNvSpPr/>
          <p:nvPr/>
        </p:nvSpPr>
        <p:spPr>
          <a:xfrm>
            <a:off x="10069567" y="287099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93" name="コネクタ: カギ線 192">
            <a:extLst>
              <a:ext uri="{FF2B5EF4-FFF2-40B4-BE49-F238E27FC236}">
                <a16:creationId xmlns:a16="http://schemas.microsoft.com/office/drawing/2014/main" id="{15F12163-5650-434C-9F6F-8F8F22889222}"/>
              </a:ext>
            </a:extLst>
          </p:cNvPr>
          <p:cNvCxnSpPr>
            <a:cxnSpLocks/>
            <a:stCxn id="190" idx="3"/>
            <a:endCxn id="194" idx="1"/>
          </p:cNvCxnSpPr>
          <p:nvPr/>
        </p:nvCxnSpPr>
        <p:spPr>
          <a:xfrm flipV="1">
            <a:off x="9874365" y="314297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正方形/長方形 193">
            <a:extLst>
              <a:ext uri="{FF2B5EF4-FFF2-40B4-BE49-F238E27FC236}">
                <a16:creationId xmlns:a16="http://schemas.microsoft.com/office/drawing/2014/main" id="{6B526BAA-5BAA-4559-85A9-2926EB739806}"/>
              </a:ext>
            </a:extLst>
          </p:cNvPr>
          <p:cNvSpPr/>
          <p:nvPr/>
        </p:nvSpPr>
        <p:spPr>
          <a:xfrm>
            <a:off x="10069535" y="305297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95" name="正方形/長方形 194">
            <a:extLst>
              <a:ext uri="{FF2B5EF4-FFF2-40B4-BE49-F238E27FC236}">
                <a16:creationId xmlns:a16="http://schemas.microsoft.com/office/drawing/2014/main" id="{6F22168C-C3BF-4CCE-B705-123497E307DA}"/>
              </a:ext>
            </a:extLst>
          </p:cNvPr>
          <p:cNvSpPr/>
          <p:nvPr/>
        </p:nvSpPr>
        <p:spPr>
          <a:xfrm>
            <a:off x="10755033" y="287304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96" name="正方形/長方形 195">
            <a:extLst>
              <a:ext uri="{FF2B5EF4-FFF2-40B4-BE49-F238E27FC236}">
                <a16:creationId xmlns:a16="http://schemas.microsoft.com/office/drawing/2014/main" id="{213985AA-1A04-4A77-9350-4C4C9A3A1471}"/>
              </a:ext>
            </a:extLst>
          </p:cNvPr>
          <p:cNvSpPr/>
          <p:nvPr/>
        </p:nvSpPr>
        <p:spPr>
          <a:xfrm>
            <a:off x="10755001" y="305503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9XX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97" name="正方形/長方形 196">
            <a:extLst>
              <a:ext uri="{FF2B5EF4-FFF2-40B4-BE49-F238E27FC236}">
                <a16:creationId xmlns:a16="http://schemas.microsoft.com/office/drawing/2014/main" id="{EC95497B-EC41-4B43-BE3F-F546DDCD8A70}"/>
              </a:ext>
            </a:extLst>
          </p:cNvPr>
          <p:cNvSpPr/>
          <p:nvPr/>
        </p:nvSpPr>
        <p:spPr>
          <a:xfrm>
            <a:off x="4309091" y="5116450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別紙④（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98" name="正方形/長方形 197">
            <a:extLst>
              <a:ext uri="{FF2B5EF4-FFF2-40B4-BE49-F238E27FC236}">
                <a16:creationId xmlns:a16="http://schemas.microsoft.com/office/drawing/2014/main" id="{F3A52C2B-C742-4223-B163-B3722C51C6D7}"/>
              </a:ext>
            </a:extLst>
          </p:cNvPr>
          <p:cNvSpPr/>
          <p:nvPr/>
        </p:nvSpPr>
        <p:spPr>
          <a:xfrm>
            <a:off x="4310699" y="3770831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別紙④（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99" name="正方形/長方形 198">
            <a:extLst>
              <a:ext uri="{FF2B5EF4-FFF2-40B4-BE49-F238E27FC236}">
                <a16:creationId xmlns:a16="http://schemas.microsoft.com/office/drawing/2014/main" id="{EA7251A3-0E24-4836-A3A3-AE763C0D5F16}"/>
              </a:ext>
            </a:extLst>
          </p:cNvPr>
          <p:cNvSpPr/>
          <p:nvPr/>
        </p:nvSpPr>
        <p:spPr>
          <a:xfrm>
            <a:off x="4311226" y="2418865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別紙④（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00" name="正方形/長方形 199">
            <a:extLst>
              <a:ext uri="{FF2B5EF4-FFF2-40B4-BE49-F238E27FC236}">
                <a16:creationId xmlns:a16="http://schemas.microsoft.com/office/drawing/2014/main" id="{5215EEAC-57AE-40E5-B7AE-AF710952406E}"/>
              </a:ext>
            </a:extLst>
          </p:cNvPr>
          <p:cNvSpPr/>
          <p:nvPr/>
        </p:nvSpPr>
        <p:spPr>
          <a:xfrm>
            <a:off x="4310604" y="107082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別紙④（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01" name="正方形/長方形 200">
            <a:extLst>
              <a:ext uri="{FF2B5EF4-FFF2-40B4-BE49-F238E27FC236}">
                <a16:creationId xmlns:a16="http://schemas.microsoft.com/office/drawing/2014/main" id="{B132BB03-0C41-40EB-B6D2-2F4A05D95529}"/>
              </a:ext>
            </a:extLst>
          </p:cNvPr>
          <p:cNvSpPr/>
          <p:nvPr/>
        </p:nvSpPr>
        <p:spPr>
          <a:xfrm>
            <a:off x="3326899" y="6242588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rgbClr val="FF0000"/>
                </a:solidFill>
              </a:rPr>
              <a:t>別紙（</a:t>
            </a:r>
            <a:r>
              <a:rPr lang="en-US" altLang="ja-JP" sz="600" dirty="0">
                <a:solidFill>
                  <a:srgbClr val="FF0000"/>
                </a:solidFill>
              </a:rPr>
              <a:t>1/X</a:t>
            </a:r>
            <a:r>
              <a:rPr lang="ja-JP" altLang="en-US" sz="600" dirty="0">
                <a:solidFill>
                  <a:srgbClr val="FF0000"/>
                </a:solidFill>
              </a:rPr>
              <a:t>）に記載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7AD5A028-103C-4D64-B788-A30083B4BB76}"/>
              </a:ext>
            </a:extLst>
          </p:cNvPr>
          <p:cNvSpPr/>
          <p:nvPr/>
        </p:nvSpPr>
        <p:spPr>
          <a:xfrm>
            <a:off x="4311870" y="5546285"/>
            <a:ext cx="3477463" cy="894402"/>
          </a:xfrm>
          <a:prstGeom prst="rect">
            <a:avLst/>
          </a:prstGeom>
          <a:solidFill>
            <a:schemeClr val="bg1">
              <a:lumMod val="50000"/>
              <a:alpha val="15000"/>
            </a:schemeClr>
          </a:solidFill>
          <a:ln w="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53" name="正方形/長方形 152">
            <a:extLst>
              <a:ext uri="{FF2B5EF4-FFF2-40B4-BE49-F238E27FC236}">
                <a16:creationId xmlns:a16="http://schemas.microsoft.com/office/drawing/2014/main" id="{8435C879-4A61-4B7E-A8FD-33A0674E263A}"/>
              </a:ext>
            </a:extLst>
          </p:cNvPr>
          <p:cNvSpPr/>
          <p:nvPr/>
        </p:nvSpPr>
        <p:spPr>
          <a:xfrm>
            <a:off x="812874" y="1897236"/>
            <a:ext cx="2157942" cy="12440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CG-WLR300GNZ</a:t>
            </a:r>
            <a:r>
              <a:rPr lang="ja-JP" altLang="en-US" sz="600" dirty="0">
                <a:solidFill>
                  <a:srgbClr val="FF0000"/>
                </a:solidFill>
              </a:rPr>
              <a:t>は全室ではなく、下記部屋番号のみ設置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※</a:t>
            </a:r>
            <a:r>
              <a:rPr lang="ja-JP" altLang="en-US" sz="600" dirty="0">
                <a:solidFill>
                  <a:srgbClr val="FF0000"/>
                </a:solidFill>
              </a:rPr>
              <a:t>系統図上はどの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から配線されているか不明なため、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ja-JP" altLang="en-US" sz="600" dirty="0">
                <a:solidFill>
                  <a:srgbClr val="FF0000"/>
                </a:solidFill>
              </a:rPr>
              <a:t>　現状では全接続先に記載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902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905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906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910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915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918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920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58" name="正方形/長方形 157">
            <a:extLst>
              <a:ext uri="{FF2B5EF4-FFF2-40B4-BE49-F238E27FC236}">
                <a16:creationId xmlns:a16="http://schemas.microsoft.com/office/drawing/2014/main" id="{380CC3CC-36AD-4094-A141-2E5C1A08AFEE}"/>
              </a:ext>
            </a:extLst>
          </p:cNvPr>
          <p:cNvSpPr/>
          <p:nvPr/>
        </p:nvSpPr>
        <p:spPr>
          <a:xfrm>
            <a:off x="5197138" y="4358356"/>
            <a:ext cx="1193159" cy="226084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7F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60" name="正方形/長方形 159">
            <a:extLst>
              <a:ext uri="{FF2B5EF4-FFF2-40B4-BE49-F238E27FC236}">
                <a16:creationId xmlns:a16="http://schemas.microsoft.com/office/drawing/2014/main" id="{4D6E6EA7-E312-4F73-B9FD-E1E6F114103F}"/>
              </a:ext>
            </a:extLst>
          </p:cNvPr>
          <p:cNvSpPr/>
          <p:nvPr/>
        </p:nvSpPr>
        <p:spPr>
          <a:xfrm>
            <a:off x="5197138" y="4586043"/>
            <a:ext cx="1193159" cy="226084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6F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65" name="正方形/長方形 164">
            <a:extLst>
              <a:ext uri="{FF2B5EF4-FFF2-40B4-BE49-F238E27FC236}">
                <a16:creationId xmlns:a16="http://schemas.microsoft.com/office/drawing/2014/main" id="{7A8A4129-BC2E-4B24-B6EA-5538BBBB6006}"/>
              </a:ext>
            </a:extLst>
          </p:cNvPr>
          <p:cNvSpPr/>
          <p:nvPr/>
        </p:nvSpPr>
        <p:spPr>
          <a:xfrm>
            <a:off x="5197138" y="3216018"/>
            <a:ext cx="1193159" cy="226084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10F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6A8B403F-9936-4E7F-B411-806AEE1109D8}"/>
              </a:ext>
            </a:extLst>
          </p:cNvPr>
          <p:cNvSpPr/>
          <p:nvPr/>
        </p:nvSpPr>
        <p:spPr>
          <a:xfrm>
            <a:off x="5197138" y="4133220"/>
            <a:ext cx="1193159" cy="226084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8F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73" name="正方形/長方形 172">
            <a:extLst>
              <a:ext uri="{FF2B5EF4-FFF2-40B4-BE49-F238E27FC236}">
                <a16:creationId xmlns:a16="http://schemas.microsoft.com/office/drawing/2014/main" id="{8603A128-1C69-4215-842A-3C2BFBFB10F0}"/>
              </a:ext>
            </a:extLst>
          </p:cNvPr>
          <p:cNvSpPr/>
          <p:nvPr/>
        </p:nvSpPr>
        <p:spPr>
          <a:xfrm>
            <a:off x="5197138" y="2763512"/>
            <a:ext cx="1193159" cy="226084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12F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74" name="正方形/長方形 173">
            <a:extLst>
              <a:ext uri="{FF2B5EF4-FFF2-40B4-BE49-F238E27FC236}">
                <a16:creationId xmlns:a16="http://schemas.microsoft.com/office/drawing/2014/main" id="{0118BBBA-BAB9-47FE-ABC8-AF16A97B9FAD}"/>
              </a:ext>
            </a:extLst>
          </p:cNvPr>
          <p:cNvSpPr/>
          <p:nvPr/>
        </p:nvSpPr>
        <p:spPr>
          <a:xfrm>
            <a:off x="5197138" y="2991199"/>
            <a:ext cx="1193159" cy="226084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11F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80" name="正方形/長方形 179">
            <a:extLst>
              <a:ext uri="{FF2B5EF4-FFF2-40B4-BE49-F238E27FC236}">
                <a16:creationId xmlns:a16="http://schemas.microsoft.com/office/drawing/2014/main" id="{A0594760-6669-4604-9E07-CFD85A693951}"/>
              </a:ext>
            </a:extLst>
          </p:cNvPr>
          <p:cNvSpPr/>
          <p:nvPr/>
        </p:nvSpPr>
        <p:spPr>
          <a:xfrm>
            <a:off x="3837860" y="4660168"/>
            <a:ext cx="360000" cy="108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81" name="コネクタ: カギ線 180">
            <a:extLst>
              <a:ext uri="{FF2B5EF4-FFF2-40B4-BE49-F238E27FC236}">
                <a16:creationId xmlns:a16="http://schemas.microsoft.com/office/drawing/2014/main" id="{4449D72A-A420-4250-9B38-5FA0DC56C4AE}"/>
              </a:ext>
            </a:extLst>
          </p:cNvPr>
          <p:cNvCxnSpPr>
            <a:cxnSpLocks/>
            <a:stCxn id="180" idx="3"/>
            <a:endCxn id="184" idx="1"/>
          </p:cNvCxnSpPr>
          <p:nvPr/>
        </p:nvCxnSpPr>
        <p:spPr>
          <a:xfrm flipV="1">
            <a:off x="4197860" y="4712645"/>
            <a:ext cx="1279467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正方形/長方形 183">
            <a:extLst>
              <a:ext uri="{FF2B5EF4-FFF2-40B4-BE49-F238E27FC236}">
                <a16:creationId xmlns:a16="http://schemas.microsoft.com/office/drawing/2014/main" id="{C67D6099-961B-41A1-89A2-3D3FED4183A3}"/>
              </a:ext>
            </a:extLst>
          </p:cNvPr>
          <p:cNvSpPr/>
          <p:nvPr/>
        </p:nvSpPr>
        <p:spPr>
          <a:xfrm>
            <a:off x="5477327" y="4622645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別紙（</a:t>
            </a:r>
            <a:r>
              <a:rPr lang="en-US" altLang="ja-JP" sz="600" dirty="0">
                <a:solidFill>
                  <a:schemeClr val="tx1"/>
                </a:solidFill>
              </a:rPr>
              <a:t>3/15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04" name="正方形/長方形 203">
            <a:extLst>
              <a:ext uri="{FF2B5EF4-FFF2-40B4-BE49-F238E27FC236}">
                <a16:creationId xmlns:a16="http://schemas.microsoft.com/office/drawing/2014/main" id="{861E738C-43F9-4105-8C35-22F18C46EBFF}"/>
              </a:ext>
            </a:extLst>
          </p:cNvPr>
          <p:cNvSpPr/>
          <p:nvPr/>
        </p:nvSpPr>
        <p:spPr>
          <a:xfrm>
            <a:off x="3837311" y="4420271"/>
            <a:ext cx="360000" cy="108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05" name="コネクタ: カギ線 204">
            <a:extLst>
              <a:ext uri="{FF2B5EF4-FFF2-40B4-BE49-F238E27FC236}">
                <a16:creationId xmlns:a16="http://schemas.microsoft.com/office/drawing/2014/main" id="{1751ED84-19EC-4891-B6E8-9940365055F6}"/>
              </a:ext>
            </a:extLst>
          </p:cNvPr>
          <p:cNvCxnSpPr>
            <a:cxnSpLocks/>
            <a:stCxn id="204" idx="3"/>
            <a:endCxn id="206" idx="1"/>
          </p:cNvCxnSpPr>
          <p:nvPr/>
        </p:nvCxnSpPr>
        <p:spPr>
          <a:xfrm flipV="1">
            <a:off x="4197311" y="4472748"/>
            <a:ext cx="1279467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正方形/長方形 205">
            <a:extLst>
              <a:ext uri="{FF2B5EF4-FFF2-40B4-BE49-F238E27FC236}">
                <a16:creationId xmlns:a16="http://schemas.microsoft.com/office/drawing/2014/main" id="{A6758560-9449-4EB2-AF89-F398514E324A}"/>
              </a:ext>
            </a:extLst>
          </p:cNvPr>
          <p:cNvSpPr/>
          <p:nvPr/>
        </p:nvSpPr>
        <p:spPr>
          <a:xfrm>
            <a:off x="5476778" y="4382748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別紙（</a:t>
            </a:r>
            <a:r>
              <a:rPr lang="en-US" altLang="ja-JP" sz="600" dirty="0">
                <a:solidFill>
                  <a:schemeClr val="tx1"/>
                </a:solidFill>
              </a:rPr>
              <a:t>4/15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07" name="正方形/長方形 206">
            <a:extLst>
              <a:ext uri="{FF2B5EF4-FFF2-40B4-BE49-F238E27FC236}">
                <a16:creationId xmlns:a16="http://schemas.microsoft.com/office/drawing/2014/main" id="{232690F2-B7C7-4EA9-92C2-54F5F39E37AB}"/>
              </a:ext>
            </a:extLst>
          </p:cNvPr>
          <p:cNvSpPr/>
          <p:nvPr/>
        </p:nvSpPr>
        <p:spPr>
          <a:xfrm>
            <a:off x="3838991" y="4196014"/>
            <a:ext cx="360000" cy="108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08" name="コネクタ: カギ線 207">
            <a:extLst>
              <a:ext uri="{FF2B5EF4-FFF2-40B4-BE49-F238E27FC236}">
                <a16:creationId xmlns:a16="http://schemas.microsoft.com/office/drawing/2014/main" id="{94B19A23-AD6C-417B-AEDA-2684D8B6205D}"/>
              </a:ext>
            </a:extLst>
          </p:cNvPr>
          <p:cNvCxnSpPr>
            <a:cxnSpLocks/>
            <a:stCxn id="207" idx="3"/>
            <a:endCxn id="209" idx="1"/>
          </p:cNvCxnSpPr>
          <p:nvPr/>
        </p:nvCxnSpPr>
        <p:spPr>
          <a:xfrm flipV="1">
            <a:off x="4198991" y="4248491"/>
            <a:ext cx="1279467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正方形/長方形 208">
            <a:extLst>
              <a:ext uri="{FF2B5EF4-FFF2-40B4-BE49-F238E27FC236}">
                <a16:creationId xmlns:a16="http://schemas.microsoft.com/office/drawing/2014/main" id="{121C2D38-8202-4FB8-9094-21FDE8B757EA}"/>
              </a:ext>
            </a:extLst>
          </p:cNvPr>
          <p:cNvSpPr/>
          <p:nvPr/>
        </p:nvSpPr>
        <p:spPr>
          <a:xfrm>
            <a:off x="5478458" y="4158491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別紙（</a:t>
            </a:r>
            <a:r>
              <a:rPr lang="en-US" altLang="ja-JP" sz="600" dirty="0">
                <a:solidFill>
                  <a:schemeClr val="tx1"/>
                </a:solidFill>
              </a:rPr>
              <a:t>5/15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10" name="正方形/長方形 209">
            <a:extLst>
              <a:ext uri="{FF2B5EF4-FFF2-40B4-BE49-F238E27FC236}">
                <a16:creationId xmlns:a16="http://schemas.microsoft.com/office/drawing/2014/main" id="{D69EFCBD-481C-4619-A50C-27BEB31508A6}"/>
              </a:ext>
            </a:extLst>
          </p:cNvPr>
          <p:cNvSpPr/>
          <p:nvPr/>
        </p:nvSpPr>
        <p:spPr>
          <a:xfrm>
            <a:off x="3837311" y="3293798"/>
            <a:ext cx="360000" cy="108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11" name="コネクタ: カギ線 210">
            <a:extLst>
              <a:ext uri="{FF2B5EF4-FFF2-40B4-BE49-F238E27FC236}">
                <a16:creationId xmlns:a16="http://schemas.microsoft.com/office/drawing/2014/main" id="{503FEEB2-8040-426A-809C-369F7D8AF626}"/>
              </a:ext>
            </a:extLst>
          </p:cNvPr>
          <p:cNvCxnSpPr>
            <a:cxnSpLocks/>
            <a:stCxn id="210" idx="3"/>
            <a:endCxn id="212" idx="1"/>
          </p:cNvCxnSpPr>
          <p:nvPr/>
        </p:nvCxnSpPr>
        <p:spPr>
          <a:xfrm flipV="1">
            <a:off x="4197311" y="3346275"/>
            <a:ext cx="1279467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正方形/長方形 211">
            <a:extLst>
              <a:ext uri="{FF2B5EF4-FFF2-40B4-BE49-F238E27FC236}">
                <a16:creationId xmlns:a16="http://schemas.microsoft.com/office/drawing/2014/main" id="{452182BB-3FEC-4A3E-9A19-42715BA87F10}"/>
              </a:ext>
            </a:extLst>
          </p:cNvPr>
          <p:cNvSpPr/>
          <p:nvPr/>
        </p:nvSpPr>
        <p:spPr>
          <a:xfrm>
            <a:off x="5476778" y="3256275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別紙（</a:t>
            </a:r>
            <a:r>
              <a:rPr lang="en-US" altLang="ja-JP" sz="600" dirty="0">
                <a:solidFill>
                  <a:schemeClr val="tx1"/>
                </a:solidFill>
              </a:rPr>
              <a:t>7/15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13" name="正方形/長方形 212">
            <a:extLst>
              <a:ext uri="{FF2B5EF4-FFF2-40B4-BE49-F238E27FC236}">
                <a16:creationId xmlns:a16="http://schemas.microsoft.com/office/drawing/2014/main" id="{4D528832-942D-42A7-92F0-EB1E11E90779}"/>
              </a:ext>
            </a:extLst>
          </p:cNvPr>
          <p:cNvSpPr/>
          <p:nvPr/>
        </p:nvSpPr>
        <p:spPr>
          <a:xfrm>
            <a:off x="3836762" y="3053901"/>
            <a:ext cx="360000" cy="108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14" name="コネクタ: カギ線 213">
            <a:extLst>
              <a:ext uri="{FF2B5EF4-FFF2-40B4-BE49-F238E27FC236}">
                <a16:creationId xmlns:a16="http://schemas.microsoft.com/office/drawing/2014/main" id="{F0296522-280F-416F-983C-A7548220176F}"/>
              </a:ext>
            </a:extLst>
          </p:cNvPr>
          <p:cNvCxnSpPr>
            <a:cxnSpLocks/>
            <a:stCxn id="213" idx="3"/>
            <a:endCxn id="215" idx="1"/>
          </p:cNvCxnSpPr>
          <p:nvPr/>
        </p:nvCxnSpPr>
        <p:spPr>
          <a:xfrm flipV="1">
            <a:off x="4196762" y="3106378"/>
            <a:ext cx="1279467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75F4366-6E03-4720-B292-498B7B24ADE5}"/>
              </a:ext>
            </a:extLst>
          </p:cNvPr>
          <p:cNvSpPr/>
          <p:nvPr/>
        </p:nvSpPr>
        <p:spPr>
          <a:xfrm>
            <a:off x="5476229" y="3016378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別紙（</a:t>
            </a:r>
            <a:r>
              <a:rPr lang="en-US" altLang="ja-JP" sz="600" dirty="0">
                <a:solidFill>
                  <a:schemeClr val="tx1"/>
                </a:solidFill>
              </a:rPr>
              <a:t>8/15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0AB92759-0B43-414F-B6EA-523E50B7452F}"/>
              </a:ext>
            </a:extLst>
          </p:cNvPr>
          <p:cNvSpPr/>
          <p:nvPr/>
        </p:nvSpPr>
        <p:spPr>
          <a:xfrm>
            <a:off x="3838442" y="2829644"/>
            <a:ext cx="360000" cy="108000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17" name="コネクタ: カギ線 216">
            <a:extLst>
              <a:ext uri="{FF2B5EF4-FFF2-40B4-BE49-F238E27FC236}">
                <a16:creationId xmlns:a16="http://schemas.microsoft.com/office/drawing/2014/main" id="{40E2DCEF-E8EC-43F9-855B-CE1438580E93}"/>
              </a:ext>
            </a:extLst>
          </p:cNvPr>
          <p:cNvCxnSpPr>
            <a:cxnSpLocks/>
            <a:stCxn id="216" idx="3"/>
            <a:endCxn id="218" idx="1"/>
          </p:cNvCxnSpPr>
          <p:nvPr/>
        </p:nvCxnSpPr>
        <p:spPr>
          <a:xfrm flipV="1">
            <a:off x="4198442" y="2882121"/>
            <a:ext cx="1279467" cy="152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正方形/長方形 217">
            <a:extLst>
              <a:ext uri="{FF2B5EF4-FFF2-40B4-BE49-F238E27FC236}">
                <a16:creationId xmlns:a16="http://schemas.microsoft.com/office/drawing/2014/main" id="{AF9993F3-AEFF-40AF-9C5B-FB670D416339}"/>
              </a:ext>
            </a:extLst>
          </p:cNvPr>
          <p:cNvSpPr/>
          <p:nvPr/>
        </p:nvSpPr>
        <p:spPr>
          <a:xfrm>
            <a:off x="5477909" y="2792121"/>
            <a:ext cx="757662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ja-JP" altLang="en-US" sz="600" dirty="0">
                <a:solidFill>
                  <a:schemeClr val="tx1"/>
                </a:solidFill>
              </a:rPr>
              <a:t>別紙（</a:t>
            </a:r>
            <a:r>
              <a:rPr lang="en-US" altLang="ja-JP" sz="600" dirty="0">
                <a:solidFill>
                  <a:schemeClr val="tx1"/>
                </a:solidFill>
              </a:rPr>
              <a:t>9/15</a:t>
            </a:r>
            <a:r>
              <a:rPr lang="ja-JP" altLang="en-US" sz="600" dirty="0">
                <a:solidFill>
                  <a:schemeClr val="tx1"/>
                </a:solidFill>
              </a:rPr>
              <a:t>）参照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19" name="正方形/長方形 218">
            <a:extLst>
              <a:ext uri="{FF2B5EF4-FFF2-40B4-BE49-F238E27FC236}">
                <a16:creationId xmlns:a16="http://schemas.microsoft.com/office/drawing/2014/main" id="{4F54B0D6-19F6-4DEB-B3E5-FF4D62D65D2E}"/>
              </a:ext>
            </a:extLst>
          </p:cNvPr>
          <p:cNvSpPr/>
          <p:nvPr/>
        </p:nvSpPr>
        <p:spPr>
          <a:xfrm>
            <a:off x="4309091" y="4025747"/>
            <a:ext cx="2300321" cy="894402"/>
          </a:xfrm>
          <a:prstGeom prst="rect">
            <a:avLst/>
          </a:prstGeom>
          <a:solidFill>
            <a:schemeClr val="bg1">
              <a:lumMod val="50000"/>
              <a:alpha val="15000"/>
            </a:schemeClr>
          </a:solidFill>
          <a:ln w="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20" name="正方形/長方形 219">
            <a:extLst>
              <a:ext uri="{FF2B5EF4-FFF2-40B4-BE49-F238E27FC236}">
                <a16:creationId xmlns:a16="http://schemas.microsoft.com/office/drawing/2014/main" id="{ECFEE194-0767-4D28-8205-FBDA933435CD}"/>
              </a:ext>
            </a:extLst>
          </p:cNvPr>
          <p:cNvSpPr/>
          <p:nvPr/>
        </p:nvSpPr>
        <p:spPr>
          <a:xfrm>
            <a:off x="4309090" y="2656562"/>
            <a:ext cx="2300321" cy="894402"/>
          </a:xfrm>
          <a:prstGeom prst="rect">
            <a:avLst/>
          </a:prstGeom>
          <a:solidFill>
            <a:schemeClr val="bg1">
              <a:lumMod val="50000"/>
              <a:alpha val="15000"/>
            </a:schemeClr>
          </a:solidFill>
          <a:ln w="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21" name="正方形/長方形 220">
            <a:extLst>
              <a:ext uri="{FF2B5EF4-FFF2-40B4-BE49-F238E27FC236}">
                <a16:creationId xmlns:a16="http://schemas.microsoft.com/office/drawing/2014/main" id="{943C24A8-4CD2-4EC9-B990-16771D593B04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2156677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別紙⑤（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548986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M8eG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PN28080K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(1000B-T)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585118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10F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04584A58-9AEE-4085-A103-B1BEF8D3616F}"/>
              </a:ext>
            </a:extLst>
          </p:cNvPr>
          <p:cNvSpPr/>
          <p:nvPr/>
        </p:nvSpPr>
        <p:spPr>
          <a:xfrm>
            <a:off x="7775009" y="644868"/>
            <a:ext cx="1193159" cy="127861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10F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0D5A309D-8729-4160-B109-53C41B0B77C4}"/>
              </a:ext>
            </a:extLst>
          </p:cNvPr>
          <p:cNvSpPr/>
          <p:nvPr/>
        </p:nvSpPr>
        <p:spPr>
          <a:xfrm>
            <a:off x="8091385" y="704316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BFFA580E-F6E7-4C89-981B-D8D65A777120}"/>
              </a:ext>
            </a:extLst>
          </p:cNvPr>
          <p:cNvSpPr/>
          <p:nvPr/>
        </p:nvSpPr>
        <p:spPr>
          <a:xfrm>
            <a:off x="8091385" y="9832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5FCD74C4-8075-4DC4-BEB1-D17E44577A35}"/>
              </a:ext>
            </a:extLst>
          </p:cNvPr>
          <p:cNvSpPr/>
          <p:nvPr/>
        </p:nvSpPr>
        <p:spPr>
          <a:xfrm>
            <a:off x="3840626" y="98084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30" name="コネクタ: カギ線 229">
            <a:extLst>
              <a:ext uri="{FF2B5EF4-FFF2-40B4-BE49-F238E27FC236}">
                <a16:creationId xmlns:a16="http://schemas.microsoft.com/office/drawing/2014/main" id="{647C073B-1107-47FA-BB61-20A51D36D8BC}"/>
              </a:ext>
            </a:extLst>
          </p:cNvPr>
          <p:cNvCxnSpPr>
            <a:cxnSpLocks/>
            <a:stCxn id="229" idx="3"/>
            <a:endCxn id="227" idx="1"/>
          </p:cNvCxnSpPr>
          <p:nvPr/>
        </p:nvCxnSpPr>
        <p:spPr>
          <a:xfrm>
            <a:off x="4200626" y="1070842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正方形/長方形 323">
            <a:extLst>
              <a:ext uri="{FF2B5EF4-FFF2-40B4-BE49-F238E27FC236}">
                <a16:creationId xmlns:a16="http://schemas.microsoft.com/office/drawing/2014/main" id="{DC0B5BC1-C0D6-4543-BC55-A325CD9429C6}"/>
              </a:ext>
            </a:extLst>
          </p:cNvPr>
          <p:cNvSpPr/>
          <p:nvPr/>
        </p:nvSpPr>
        <p:spPr>
          <a:xfrm>
            <a:off x="7775009" y="1979904"/>
            <a:ext cx="1193159" cy="129255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10F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25" name="正方形/長方形 324">
            <a:extLst>
              <a:ext uri="{FF2B5EF4-FFF2-40B4-BE49-F238E27FC236}">
                <a16:creationId xmlns:a16="http://schemas.microsoft.com/office/drawing/2014/main" id="{30738C8E-6310-41CD-A546-43A8D0A2ED40}"/>
              </a:ext>
            </a:extLst>
          </p:cNvPr>
          <p:cNvSpPr/>
          <p:nvPr/>
        </p:nvSpPr>
        <p:spPr>
          <a:xfrm>
            <a:off x="8091385" y="2046647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57965A6A-DD64-47B1-9DCE-0D9824529DDA}"/>
              </a:ext>
            </a:extLst>
          </p:cNvPr>
          <p:cNvSpPr/>
          <p:nvPr/>
        </p:nvSpPr>
        <p:spPr>
          <a:xfrm>
            <a:off x="8091385" y="232556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8" name="正方形/長方形 327">
            <a:extLst>
              <a:ext uri="{FF2B5EF4-FFF2-40B4-BE49-F238E27FC236}">
                <a16:creationId xmlns:a16="http://schemas.microsoft.com/office/drawing/2014/main" id="{7BF79886-E452-4649-BAB1-37C97DBD36F5}"/>
              </a:ext>
            </a:extLst>
          </p:cNvPr>
          <p:cNvSpPr/>
          <p:nvPr/>
        </p:nvSpPr>
        <p:spPr>
          <a:xfrm>
            <a:off x="3840626" y="23231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9" name="コネクタ: カギ線 328">
            <a:extLst>
              <a:ext uri="{FF2B5EF4-FFF2-40B4-BE49-F238E27FC236}">
                <a16:creationId xmlns:a16="http://schemas.microsoft.com/office/drawing/2014/main" id="{30375B33-9E38-4179-8796-EE044A039481}"/>
              </a:ext>
            </a:extLst>
          </p:cNvPr>
          <p:cNvCxnSpPr>
            <a:cxnSpLocks/>
            <a:stCxn id="328" idx="3"/>
            <a:endCxn id="326" idx="1"/>
          </p:cNvCxnSpPr>
          <p:nvPr/>
        </p:nvCxnSpPr>
        <p:spPr>
          <a:xfrm>
            <a:off x="4200626" y="2413173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正方形/長方形 333">
            <a:extLst>
              <a:ext uri="{FF2B5EF4-FFF2-40B4-BE49-F238E27FC236}">
                <a16:creationId xmlns:a16="http://schemas.microsoft.com/office/drawing/2014/main" id="{60990189-CB9E-41BC-9D8A-E5802F347F07}"/>
              </a:ext>
            </a:extLst>
          </p:cNvPr>
          <p:cNvSpPr/>
          <p:nvPr/>
        </p:nvSpPr>
        <p:spPr>
          <a:xfrm>
            <a:off x="7772243" y="3338403"/>
            <a:ext cx="1195925" cy="183418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10F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35" name="正方形/長方形 334">
            <a:extLst>
              <a:ext uri="{FF2B5EF4-FFF2-40B4-BE49-F238E27FC236}">
                <a16:creationId xmlns:a16="http://schemas.microsoft.com/office/drawing/2014/main" id="{78AD531D-1CDA-47D1-856A-33E09CE64271}"/>
              </a:ext>
            </a:extLst>
          </p:cNvPr>
          <p:cNvSpPr/>
          <p:nvPr/>
        </p:nvSpPr>
        <p:spPr>
          <a:xfrm>
            <a:off x="8088619" y="3392473"/>
            <a:ext cx="717183" cy="1737001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6" name="正方形/長方形 335">
            <a:extLst>
              <a:ext uri="{FF2B5EF4-FFF2-40B4-BE49-F238E27FC236}">
                <a16:creationId xmlns:a16="http://schemas.microsoft.com/office/drawing/2014/main" id="{BBFA671A-CD62-45A1-95EA-236D53F7F366}"/>
              </a:ext>
            </a:extLst>
          </p:cNvPr>
          <p:cNvSpPr/>
          <p:nvPr/>
        </p:nvSpPr>
        <p:spPr>
          <a:xfrm>
            <a:off x="8088619" y="367879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8" name="正方形/長方形 337">
            <a:extLst>
              <a:ext uri="{FF2B5EF4-FFF2-40B4-BE49-F238E27FC236}">
                <a16:creationId xmlns:a16="http://schemas.microsoft.com/office/drawing/2014/main" id="{813CC52D-CC0E-4CFC-9346-A393E4B072EF}"/>
              </a:ext>
            </a:extLst>
          </p:cNvPr>
          <p:cNvSpPr/>
          <p:nvPr/>
        </p:nvSpPr>
        <p:spPr>
          <a:xfrm>
            <a:off x="3837860" y="367640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Gi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39" name="コネクタ: カギ線 338">
            <a:extLst>
              <a:ext uri="{FF2B5EF4-FFF2-40B4-BE49-F238E27FC236}">
                <a16:creationId xmlns:a16="http://schemas.microsoft.com/office/drawing/2014/main" id="{280FFCFF-584E-4307-BE0B-BAC8819D3858}"/>
              </a:ext>
            </a:extLst>
          </p:cNvPr>
          <p:cNvCxnSpPr>
            <a:cxnSpLocks/>
            <a:stCxn id="338" idx="3"/>
            <a:endCxn id="336" idx="1"/>
          </p:cNvCxnSpPr>
          <p:nvPr/>
        </p:nvCxnSpPr>
        <p:spPr>
          <a:xfrm>
            <a:off x="4197860" y="3766408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正方形/長方形 343">
            <a:extLst>
              <a:ext uri="{FF2B5EF4-FFF2-40B4-BE49-F238E27FC236}">
                <a16:creationId xmlns:a16="http://schemas.microsoft.com/office/drawing/2014/main" id="{A336AE26-C868-44D1-B2E1-1E03C8EC62A9}"/>
              </a:ext>
            </a:extLst>
          </p:cNvPr>
          <p:cNvSpPr/>
          <p:nvPr/>
        </p:nvSpPr>
        <p:spPr>
          <a:xfrm>
            <a:off x="8448619" y="152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5" name="正方形/長方形 344">
            <a:extLst>
              <a:ext uri="{FF2B5EF4-FFF2-40B4-BE49-F238E27FC236}">
                <a16:creationId xmlns:a16="http://schemas.microsoft.com/office/drawing/2014/main" id="{07909C2B-530A-437A-A71A-C765C3E87B98}"/>
              </a:ext>
            </a:extLst>
          </p:cNvPr>
          <p:cNvSpPr/>
          <p:nvPr/>
        </p:nvSpPr>
        <p:spPr>
          <a:xfrm>
            <a:off x="8448982" y="134736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6" name="正方形/長方形 345">
            <a:extLst>
              <a:ext uri="{FF2B5EF4-FFF2-40B4-BE49-F238E27FC236}">
                <a16:creationId xmlns:a16="http://schemas.microsoft.com/office/drawing/2014/main" id="{3B30DE93-F1DA-4187-9274-8A96CBB465B3}"/>
              </a:ext>
            </a:extLst>
          </p:cNvPr>
          <p:cNvSpPr/>
          <p:nvPr/>
        </p:nvSpPr>
        <p:spPr>
          <a:xfrm>
            <a:off x="8448982" y="116553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7" name="正方形/長方形 346">
            <a:extLst>
              <a:ext uri="{FF2B5EF4-FFF2-40B4-BE49-F238E27FC236}">
                <a16:creationId xmlns:a16="http://schemas.microsoft.com/office/drawing/2014/main" id="{0D3C4547-461A-4B77-AEF8-AE5E3BC4D554}"/>
              </a:ext>
            </a:extLst>
          </p:cNvPr>
          <p:cNvSpPr/>
          <p:nvPr/>
        </p:nvSpPr>
        <p:spPr>
          <a:xfrm>
            <a:off x="8449345" y="9833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8" name="正方形/長方形 347">
            <a:extLst>
              <a:ext uri="{FF2B5EF4-FFF2-40B4-BE49-F238E27FC236}">
                <a16:creationId xmlns:a16="http://schemas.microsoft.com/office/drawing/2014/main" id="{527B6AF7-5E46-4A63-8106-094942427735}"/>
              </a:ext>
            </a:extLst>
          </p:cNvPr>
          <p:cNvSpPr/>
          <p:nvPr/>
        </p:nvSpPr>
        <p:spPr>
          <a:xfrm>
            <a:off x="8448982" y="17094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50" name="コネクタ: カギ線 349">
            <a:extLst>
              <a:ext uri="{FF2B5EF4-FFF2-40B4-BE49-F238E27FC236}">
                <a16:creationId xmlns:a16="http://schemas.microsoft.com/office/drawing/2014/main" id="{6784A81F-CEEA-4B27-BE8F-6BC1F3F4E7EA}"/>
              </a:ext>
            </a:extLst>
          </p:cNvPr>
          <p:cNvCxnSpPr>
            <a:cxnSpLocks/>
            <a:stCxn id="347" idx="3"/>
            <a:endCxn id="351" idx="1"/>
          </p:cNvCxnSpPr>
          <p:nvPr/>
        </p:nvCxnSpPr>
        <p:spPr>
          <a:xfrm>
            <a:off x="8809345" y="1073310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正方形/長方形 350">
            <a:extLst>
              <a:ext uri="{FF2B5EF4-FFF2-40B4-BE49-F238E27FC236}">
                <a16:creationId xmlns:a16="http://schemas.microsoft.com/office/drawing/2014/main" id="{C1C2A48F-969B-4DFD-8EA3-AD0D3DFF567F}"/>
              </a:ext>
            </a:extLst>
          </p:cNvPr>
          <p:cNvSpPr/>
          <p:nvPr/>
        </p:nvSpPr>
        <p:spPr>
          <a:xfrm>
            <a:off x="9228309" y="98332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2" name="コネクタ: カギ線 351">
            <a:extLst>
              <a:ext uri="{FF2B5EF4-FFF2-40B4-BE49-F238E27FC236}">
                <a16:creationId xmlns:a16="http://schemas.microsoft.com/office/drawing/2014/main" id="{D2D695AF-2742-42A3-A536-60A7F22DAEBE}"/>
              </a:ext>
            </a:extLst>
          </p:cNvPr>
          <p:cNvCxnSpPr>
            <a:cxnSpLocks/>
            <a:stCxn id="346" idx="3"/>
            <a:endCxn id="353" idx="1"/>
          </p:cNvCxnSpPr>
          <p:nvPr/>
        </p:nvCxnSpPr>
        <p:spPr>
          <a:xfrm>
            <a:off x="8808982" y="1255535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正方形/長方形 352">
            <a:extLst>
              <a:ext uri="{FF2B5EF4-FFF2-40B4-BE49-F238E27FC236}">
                <a16:creationId xmlns:a16="http://schemas.microsoft.com/office/drawing/2014/main" id="{754CE26F-9C1D-4DDE-A038-27C5C15B25B6}"/>
              </a:ext>
            </a:extLst>
          </p:cNvPr>
          <p:cNvSpPr/>
          <p:nvPr/>
        </p:nvSpPr>
        <p:spPr>
          <a:xfrm>
            <a:off x="9227516" y="116571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4" name="コネクタ: カギ線 353">
            <a:extLst>
              <a:ext uri="{FF2B5EF4-FFF2-40B4-BE49-F238E27FC236}">
                <a16:creationId xmlns:a16="http://schemas.microsoft.com/office/drawing/2014/main" id="{ECEC0774-5558-4AF2-B437-98B01F7A9C13}"/>
              </a:ext>
            </a:extLst>
          </p:cNvPr>
          <p:cNvCxnSpPr>
            <a:cxnSpLocks/>
            <a:stCxn id="345" idx="3"/>
            <a:endCxn id="355" idx="1"/>
          </p:cNvCxnSpPr>
          <p:nvPr/>
        </p:nvCxnSpPr>
        <p:spPr>
          <a:xfrm>
            <a:off x="8808982" y="1437365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正方形/長方形 354">
            <a:extLst>
              <a:ext uri="{FF2B5EF4-FFF2-40B4-BE49-F238E27FC236}">
                <a16:creationId xmlns:a16="http://schemas.microsoft.com/office/drawing/2014/main" id="{98BF3243-3905-4A5F-A990-A7BE0883330C}"/>
              </a:ext>
            </a:extLst>
          </p:cNvPr>
          <p:cNvSpPr/>
          <p:nvPr/>
        </p:nvSpPr>
        <p:spPr>
          <a:xfrm>
            <a:off x="9227484" y="13476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6" name="コネクタ: カギ線 355">
            <a:extLst>
              <a:ext uri="{FF2B5EF4-FFF2-40B4-BE49-F238E27FC236}">
                <a16:creationId xmlns:a16="http://schemas.microsoft.com/office/drawing/2014/main" id="{DBF5223D-D674-4F9D-8FA5-E6AF8E177550}"/>
              </a:ext>
            </a:extLst>
          </p:cNvPr>
          <p:cNvCxnSpPr>
            <a:cxnSpLocks/>
            <a:stCxn id="344" idx="3"/>
            <a:endCxn id="357" idx="1"/>
          </p:cNvCxnSpPr>
          <p:nvPr/>
        </p:nvCxnSpPr>
        <p:spPr>
          <a:xfrm>
            <a:off x="8808619" y="1619598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正方形/長方形 356">
            <a:extLst>
              <a:ext uri="{FF2B5EF4-FFF2-40B4-BE49-F238E27FC236}">
                <a16:creationId xmlns:a16="http://schemas.microsoft.com/office/drawing/2014/main" id="{F8873A5B-50E7-4C24-A9CE-33A7D8F6C1FB}"/>
              </a:ext>
            </a:extLst>
          </p:cNvPr>
          <p:cNvSpPr/>
          <p:nvPr/>
        </p:nvSpPr>
        <p:spPr>
          <a:xfrm>
            <a:off x="9228341" y="15300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8" name="コネクタ: カギ線 357">
            <a:extLst>
              <a:ext uri="{FF2B5EF4-FFF2-40B4-BE49-F238E27FC236}">
                <a16:creationId xmlns:a16="http://schemas.microsoft.com/office/drawing/2014/main" id="{C132E371-C3A6-4B10-A034-437EF817F1D9}"/>
              </a:ext>
            </a:extLst>
          </p:cNvPr>
          <p:cNvCxnSpPr>
            <a:cxnSpLocks/>
            <a:stCxn id="348" idx="3"/>
            <a:endCxn id="359" idx="1"/>
          </p:cNvCxnSpPr>
          <p:nvPr/>
        </p:nvCxnSpPr>
        <p:spPr>
          <a:xfrm flipV="1">
            <a:off x="8808982" y="1799381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正方形/長方形 358">
            <a:extLst>
              <a:ext uri="{FF2B5EF4-FFF2-40B4-BE49-F238E27FC236}">
                <a16:creationId xmlns:a16="http://schemas.microsoft.com/office/drawing/2014/main" id="{2473536F-1D27-4032-A8A1-09704815B37B}"/>
              </a:ext>
            </a:extLst>
          </p:cNvPr>
          <p:cNvSpPr/>
          <p:nvPr/>
        </p:nvSpPr>
        <p:spPr>
          <a:xfrm>
            <a:off x="9226721" y="17093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2" name="コネクタ: カギ線 361">
            <a:extLst>
              <a:ext uri="{FF2B5EF4-FFF2-40B4-BE49-F238E27FC236}">
                <a16:creationId xmlns:a16="http://schemas.microsoft.com/office/drawing/2014/main" id="{88CCBEA0-9B9E-4EB0-B623-3F2831CA4223}"/>
              </a:ext>
            </a:extLst>
          </p:cNvPr>
          <p:cNvCxnSpPr>
            <a:cxnSpLocks/>
            <a:stCxn id="351" idx="3"/>
            <a:endCxn id="363" idx="1"/>
          </p:cNvCxnSpPr>
          <p:nvPr/>
        </p:nvCxnSpPr>
        <p:spPr>
          <a:xfrm flipV="1">
            <a:off x="9876309" y="107174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正方形/長方形 362">
            <a:extLst>
              <a:ext uri="{FF2B5EF4-FFF2-40B4-BE49-F238E27FC236}">
                <a16:creationId xmlns:a16="http://schemas.microsoft.com/office/drawing/2014/main" id="{0CEB6716-90DF-4E9F-A68F-2D7B62D4167E}"/>
              </a:ext>
            </a:extLst>
          </p:cNvPr>
          <p:cNvSpPr/>
          <p:nvPr/>
        </p:nvSpPr>
        <p:spPr>
          <a:xfrm>
            <a:off x="10071479" y="98174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4" name="コネクタ: カギ線 363">
            <a:extLst>
              <a:ext uri="{FF2B5EF4-FFF2-40B4-BE49-F238E27FC236}">
                <a16:creationId xmlns:a16="http://schemas.microsoft.com/office/drawing/2014/main" id="{772A8258-297E-4435-907F-0AE48AEB139B}"/>
              </a:ext>
            </a:extLst>
          </p:cNvPr>
          <p:cNvCxnSpPr>
            <a:cxnSpLocks/>
            <a:stCxn id="353" idx="3"/>
            <a:endCxn id="365" idx="1"/>
          </p:cNvCxnSpPr>
          <p:nvPr/>
        </p:nvCxnSpPr>
        <p:spPr>
          <a:xfrm flipV="1">
            <a:off x="9875516" y="125412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正方形/長方形 364">
            <a:extLst>
              <a:ext uri="{FF2B5EF4-FFF2-40B4-BE49-F238E27FC236}">
                <a16:creationId xmlns:a16="http://schemas.microsoft.com/office/drawing/2014/main" id="{E9DDB204-0A1A-4974-8C84-DDDE30A7A5F0}"/>
              </a:ext>
            </a:extLst>
          </p:cNvPr>
          <p:cNvSpPr/>
          <p:nvPr/>
        </p:nvSpPr>
        <p:spPr>
          <a:xfrm>
            <a:off x="10070686" y="116412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6" name="コネクタ: カギ線 365">
            <a:extLst>
              <a:ext uri="{FF2B5EF4-FFF2-40B4-BE49-F238E27FC236}">
                <a16:creationId xmlns:a16="http://schemas.microsoft.com/office/drawing/2014/main" id="{1F29AF34-0270-4D14-A127-B8E0ACA71685}"/>
              </a:ext>
            </a:extLst>
          </p:cNvPr>
          <p:cNvCxnSpPr>
            <a:cxnSpLocks/>
            <a:stCxn id="355" idx="3"/>
            <a:endCxn id="367" idx="1"/>
          </p:cNvCxnSpPr>
          <p:nvPr/>
        </p:nvCxnSpPr>
        <p:spPr>
          <a:xfrm flipV="1">
            <a:off x="9875484" y="143610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正方形/長方形 366">
            <a:extLst>
              <a:ext uri="{FF2B5EF4-FFF2-40B4-BE49-F238E27FC236}">
                <a16:creationId xmlns:a16="http://schemas.microsoft.com/office/drawing/2014/main" id="{034FB51E-8745-4E94-8C6A-B7FE9A803DB5}"/>
              </a:ext>
            </a:extLst>
          </p:cNvPr>
          <p:cNvSpPr/>
          <p:nvPr/>
        </p:nvSpPr>
        <p:spPr>
          <a:xfrm>
            <a:off x="10070654" y="13461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8" name="コネクタ: カギ線 367">
            <a:extLst>
              <a:ext uri="{FF2B5EF4-FFF2-40B4-BE49-F238E27FC236}">
                <a16:creationId xmlns:a16="http://schemas.microsoft.com/office/drawing/2014/main" id="{E2C8EB7F-F91C-4BE4-86FF-365CBA98FBF3}"/>
              </a:ext>
            </a:extLst>
          </p:cNvPr>
          <p:cNvCxnSpPr>
            <a:cxnSpLocks/>
            <a:stCxn id="357" idx="3"/>
            <a:endCxn id="369" idx="1"/>
          </p:cNvCxnSpPr>
          <p:nvPr/>
        </p:nvCxnSpPr>
        <p:spPr>
          <a:xfrm flipV="1">
            <a:off x="9876341" y="161846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8A9EE3ED-ED6F-49BF-98D8-D92EC240C87C}"/>
              </a:ext>
            </a:extLst>
          </p:cNvPr>
          <p:cNvSpPr/>
          <p:nvPr/>
        </p:nvSpPr>
        <p:spPr>
          <a:xfrm>
            <a:off x="10071511" y="15284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0" name="コネクタ: カギ線 369">
            <a:extLst>
              <a:ext uri="{FF2B5EF4-FFF2-40B4-BE49-F238E27FC236}">
                <a16:creationId xmlns:a16="http://schemas.microsoft.com/office/drawing/2014/main" id="{9184EF81-98B6-42B1-98C1-2F8E9CF0D14F}"/>
              </a:ext>
            </a:extLst>
          </p:cNvPr>
          <p:cNvCxnSpPr>
            <a:cxnSpLocks/>
            <a:stCxn id="359" idx="3"/>
            <a:endCxn id="371" idx="1"/>
          </p:cNvCxnSpPr>
          <p:nvPr/>
        </p:nvCxnSpPr>
        <p:spPr>
          <a:xfrm flipV="1">
            <a:off x="9874721" y="179779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正方形/長方形 370">
            <a:extLst>
              <a:ext uri="{FF2B5EF4-FFF2-40B4-BE49-F238E27FC236}">
                <a16:creationId xmlns:a16="http://schemas.microsoft.com/office/drawing/2014/main" id="{6EE7B002-A671-46E8-961C-909F987B01BD}"/>
              </a:ext>
            </a:extLst>
          </p:cNvPr>
          <p:cNvSpPr/>
          <p:nvPr/>
        </p:nvSpPr>
        <p:spPr>
          <a:xfrm>
            <a:off x="10069891" y="17077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4" name="正方形/長方形 373">
            <a:extLst>
              <a:ext uri="{FF2B5EF4-FFF2-40B4-BE49-F238E27FC236}">
                <a16:creationId xmlns:a16="http://schemas.microsoft.com/office/drawing/2014/main" id="{7C7D7356-2192-4BAA-A7F7-535EC3F16D72}"/>
              </a:ext>
            </a:extLst>
          </p:cNvPr>
          <p:cNvSpPr/>
          <p:nvPr/>
        </p:nvSpPr>
        <p:spPr>
          <a:xfrm>
            <a:off x="10756945" y="98379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5" name="正方形/長方形 374">
            <a:extLst>
              <a:ext uri="{FF2B5EF4-FFF2-40B4-BE49-F238E27FC236}">
                <a16:creationId xmlns:a16="http://schemas.microsoft.com/office/drawing/2014/main" id="{BCD2A766-9303-46D8-9BBB-B22475D183AF}"/>
              </a:ext>
            </a:extLst>
          </p:cNvPr>
          <p:cNvSpPr/>
          <p:nvPr/>
        </p:nvSpPr>
        <p:spPr>
          <a:xfrm>
            <a:off x="10756152" y="116617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6" name="正方形/長方形 375">
            <a:extLst>
              <a:ext uri="{FF2B5EF4-FFF2-40B4-BE49-F238E27FC236}">
                <a16:creationId xmlns:a16="http://schemas.microsoft.com/office/drawing/2014/main" id="{B2524928-5092-4C9A-A45A-1C083F5F9863}"/>
              </a:ext>
            </a:extLst>
          </p:cNvPr>
          <p:cNvSpPr/>
          <p:nvPr/>
        </p:nvSpPr>
        <p:spPr>
          <a:xfrm>
            <a:off x="10756120" y="134815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7" name="正方形/長方形 376">
            <a:extLst>
              <a:ext uri="{FF2B5EF4-FFF2-40B4-BE49-F238E27FC236}">
                <a16:creationId xmlns:a16="http://schemas.microsoft.com/office/drawing/2014/main" id="{A149A8AA-CC51-48E4-8185-BB6C18CA45DF}"/>
              </a:ext>
            </a:extLst>
          </p:cNvPr>
          <p:cNvSpPr/>
          <p:nvPr/>
        </p:nvSpPr>
        <p:spPr>
          <a:xfrm>
            <a:off x="10756977" y="153051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8A2CB2EB-4891-47E6-BC25-6FBCA9C26A2D}"/>
              </a:ext>
            </a:extLst>
          </p:cNvPr>
          <p:cNvSpPr/>
          <p:nvPr/>
        </p:nvSpPr>
        <p:spPr>
          <a:xfrm>
            <a:off x="10755357" y="170984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0" name="正方形/長方形 379">
            <a:extLst>
              <a:ext uri="{FF2B5EF4-FFF2-40B4-BE49-F238E27FC236}">
                <a16:creationId xmlns:a16="http://schemas.microsoft.com/office/drawing/2014/main" id="{17FF84E5-44C7-42D6-890B-09F5C7757B8D}"/>
              </a:ext>
            </a:extLst>
          </p:cNvPr>
          <p:cNvSpPr/>
          <p:nvPr/>
        </p:nvSpPr>
        <p:spPr>
          <a:xfrm>
            <a:off x="8448619" y="42276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1" name="正方形/長方形 380">
            <a:extLst>
              <a:ext uri="{FF2B5EF4-FFF2-40B4-BE49-F238E27FC236}">
                <a16:creationId xmlns:a16="http://schemas.microsoft.com/office/drawing/2014/main" id="{F275AA3B-72EB-4F51-B284-847B4280A109}"/>
              </a:ext>
            </a:extLst>
          </p:cNvPr>
          <p:cNvSpPr/>
          <p:nvPr/>
        </p:nvSpPr>
        <p:spPr>
          <a:xfrm>
            <a:off x="8448982" y="404542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2" name="正方形/長方形 381">
            <a:extLst>
              <a:ext uri="{FF2B5EF4-FFF2-40B4-BE49-F238E27FC236}">
                <a16:creationId xmlns:a16="http://schemas.microsoft.com/office/drawing/2014/main" id="{6EE24CC0-CDC3-48F7-A47E-BA05CD88ACFE}"/>
              </a:ext>
            </a:extLst>
          </p:cNvPr>
          <p:cNvSpPr/>
          <p:nvPr/>
        </p:nvSpPr>
        <p:spPr>
          <a:xfrm>
            <a:off x="8448982" y="386359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3" name="正方形/長方形 382">
            <a:extLst>
              <a:ext uri="{FF2B5EF4-FFF2-40B4-BE49-F238E27FC236}">
                <a16:creationId xmlns:a16="http://schemas.microsoft.com/office/drawing/2014/main" id="{D006830E-1236-49F9-A394-8DC9BEBA0B43}"/>
              </a:ext>
            </a:extLst>
          </p:cNvPr>
          <p:cNvSpPr/>
          <p:nvPr/>
        </p:nvSpPr>
        <p:spPr>
          <a:xfrm>
            <a:off x="8449345" y="36813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4" name="正方形/長方形 383">
            <a:extLst>
              <a:ext uri="{FF2B5EF4-FFF2-40B4-BE49-F238E27FC236}">
                <a16:creationId xmlns:a16="http://schemas.microsoft.com/office/drawing/2014/main" id="{D970DB40-493F-4276-9663-04FFBFF03446}"/>
              </a:ext>
            </a:extLst>
          </p:cNvPr>
          <p:cNvSpPr/>
          <p:nvPr/>
        </p:nvSpPr>
        <p:spPr>
          <a:xfrm>
            <a:off x="8448982" y="44075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86" name="コネクタ: カギ線 385">
            <a:extLst>
              <a:ext uri="{FF2B5EF4-FFF2-40B4-BE49-F238E27FC236}">
                <a16:creationId xmlns:a16="http://schemas.microsoft.com/office/drawing/2014/main" id="{5043A8D2-2417-4226-AFF0-AF6A2C0FC002}"/>
              </a:ext>
            </a:extLst>
          </p:cNvPr>
          <p:cNvCxnSpPr>
            <a:cxnSpLocks/>
            <a:stCxn id="383" idx="3"/>
            <a:endCxn id="387" idx="1"/>
          </p:cNvCxnSpPr>
          <p:nvPr/>
        </p:nvCxnSpPr>
        <p:spPr>
          <a:xfrm>
            <a:off x="8809345" y="3771368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正方形/長方形 386">
            <a:extLst>
              <a:ext uri="{FF2B5EF4-FFF2-40B4-BE49-F238E27FC236}">
                <a16:creationId xmlns:a16="http://schemas.microsoft.com/office/drawing/2014/main" id="{85FEBEEB-F8E4-4744-AE93-5FD7212979EF}"/>
              </a:ext>
            </a:extLst>
          </p:cNvPr>
          <p:cNvSpPr/>
          <p:nvPr/>
        </p:nvSpPr>
        <p:spPr>
          <a:xfrm>
            <a:off x="9228309" y="368138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88" name="コネクタ: カギ線 387">
            <a:extLst>
              <a:ext uri="{FF2B5EF4-FFF2-40B4-BE49-F238E27FC236}">
                <a16:creationId xmlns:a16="http://schemas.microsoft.com/office/drawing/2014/main" id="{2F64CC6D-9745-4DC0-BC13-B88FDF9C2437}"/>
              </a:ext>
            </a:extLst>
          </p:cNvPr>
          <p:cNvCxnSpPr>
            <a:cxnSpLocks/>
            <a:stCxn id="382" idx="3"/>
            <a:endCxn id="389" idx="1"/>
          </p:cNvCxnSpPr>
          <p:nvPr/>
        </p:nvCxnSpPr>
        <p:spPr>
          <a:xfrm>
            <a:off x="8808982" y="3953593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正方形/長方形 388">
            <a:extLst>
              <a:ext uri="{FF2B5EF4-FFF2-40B4-BE49-F238E27FC236}">
                <a16:creationId xmlns:a16="http://schemas.microsoft.com/office/drawing/2014/main" id="{DD50C1EC-0228-4096-ABD1-0B6D02C0170F}"/>
              </a:ext>
            </a:extLst>
          </p:cNvPr>
          <p:cNvSpPr/>
          <p:nvPr/>
        </p:nvSpPr>
        <p:spPr>
          <a:xfrm>
            <a:off x="9227516" y="386376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0" name="コネクタ: カギ線 389">
            <a:extLst>
              <a:ext uri="{FF2B5EF4-FFF2-40B4-BE49-F238E27FC236}">
                <a16:creationId xmlns:a16="http://schemas.microsoft.com/office/drawing/2014/main" id="{FA5C8494-F24F-4F20-BA67-E6E50DA6B656}"/>
              </a:ext>
            </a:extLst>
          </p:cNvPr>
          <p:cNvCxnSpPr>
            <a:cxnSpLocks/>
            <a:stCxn id="381" idx="3"/>
            <a:endCxn id="391" idx="1"/>
          </p:cNvCxnSpPr>
          <p:nvPr/>
        </p:nvCxnSpPr>
        <p:spPr>
          <a:xfrm>
            <a:off x="8808982" y="4135423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正方形/長方形 390">
            <a:extLst>
              <a:ext uri="{FF2B5EF4-FFF2-40B4-BE49-F238E27FC236}">
                <a16:creationId xmlns:a16="http://schemas.microsoft.com/office/drawing/2014/main" id="{DFB6C606-0A72-4176-8983-72CF0F9C7033}"/>
              </a:ext>
            </a:extLst>
          </p:cNvPr>
          <p:cNvSpPr/>
          <p:nvPr/>
        </p:nvSpPr>
        <p:spPr>
          <a:xfrm>
            <a:off x="9227484" y="4045750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2" name="コネクタ: カギ線 391">
            <a:extLst>
              <a:ext uri="{FF2B5EF4-FFF2-40B4-BE49-F238E27FC236}">
                <a16:creationId xmlns:a16="http://schemas.microsoft.com/office/drawing/2014/main" id="{7411B57C-90A0-4850-AA7F-C4E779235DF4}"/>
              </a:ext>
            </a:extLst>
          </p:cNvPr>
          <p:cNvCxnSpPr>
            <a:cxnSpLocks/>
            <a:stCxn id="380" idx="3"/>
            <a:endCxn id="393" idx="1"/>
          </p:cNvCxnSpPr>
          <p:nvPr/>
        </p:nvCxnSpPr>
        <p:spPr>
          <a:xfrm>
            <a:off x="8808619" y="4317656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正方形/長方形 392">
            <a:extLst>
              <a:ext uri="{FF2B5EF4-FFF2-40B4-BE49-F238E27FC236}">
                <a16:creationId xmlns:a16="http://schemas.microsoft.com/office/drawing/2014/main" id="{2D43219F-AAA8-4208-BEA8-3630367E2C84}"/>
              </a:ext>
            </a:extLst>
          </p:cNvPr>
          <p:cNvSpPr/>
          <p:nvPr/>
        </p:nvSpPr>
        <p:spPr>
          <a:xfrm>
            <a:off x="9228341" y="422810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4" name="コネクタ: カギ線 393">
            <a:extLst>
              <a:ext uri="{FF2B5EF4-FFF2-40B4-BE49-F238E27FC236}">
                <a16:creationId xmlns:a16="http://schemas.microsoft.com/office/drawing/2014/main" id="{8E213083-B4F4-4F21-AA69-9966FD51E410}"/>
              </a:ext>
            </a:extLst>
          </p:cNvPr>
          <p:cNvCxnSpPr>
            <a:cxnSpLocks/>
            <a:stCxn id="384" idx="3"/>
            <a:endCxn id="395" idx="1"/>
          </p:cNvCxnSpPr>
          <p:nvPr/>
        </p:nvCxnSpPr>
        <p:spPr>
          <a:xfrm flipV="1">
            <a:off x="8808982" y="4497439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5" name="正方形/長方形 394">
            <a:extLst>
              <a:ext uri="{FF2B5EF4-FFF2-40B4-BE49-F238E27FC236}">
                <a16:creationId xmlns:a16="http://schemas.microsoft.com/office/drawing/2014/main" id="{78E801DF-B65A-42FF-BB2E-B0C368C678DA}"/>
              </a:ext>
            </a:extLst>
          </p:cNvPr>
          <p:cNvSpPr/>
          <p:nvPr/>
        </p:nvSpPr>
        <p:spPr>
          <a:xfrm>
            <a:off x="9226721" y="440743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8" name="コネクタ: カギ線 397">
            <a:extLst>
              <a:ext uri="{FF2B5EF4-FFF2-40B4-BE49-F238E27FC236}">
                <a16:creationId xmlns:a16="http://schemas.microsoft.com/office/drawing/2014/main" id="{326FEA9A-26CE-4949-B312-D3BFC6E0CEA4}"/>
              </a:ext>
            </a:extLst>
          </p:cNvPr>
          <p:cNvCxnSpPr>
            <a:cxnSpLocks/>
            <a:stCxn id="387" idx="3"/>
            <a:endCxn id="399" idx="1"/>
          </p:cNvCxnSpPr>
          <p:nvPr/>
        </p:nvCxnSpPr>
        <p:spPr>
          <a:xfrm flipV="1">
            <a:off x="9876309" y="376979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正方形/長方形 398">
            <a:extLst>
              <a:ext uri="{FF2B5EF4-FFF2-40B4-BE49-F238E27FC236}">
                <a16:creationId xmlns:a16="http://schemas.microsoft.com/office/drawing/2014/main" id="{E0F6EC02-6CCE-4763-9F10-555D9D3E046E}"/>
              </a:ext>
            </a:extLst>
          </p:cNvPr>
          <p:cNvSpPr/>
          <p:nvPr/>
        </p:nvSpPr>
        <p:spPr>
          <a:xfrm>
            <a:off x="10071479" y="367979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0" name="コネクタ: カギ線 399">
            <a:extLst>
              <a:ext uri="{FF2B5EF4-FFF2-40B4-BE49-F238E27FC236}">
                <a16:creationId xmlns:a16="http://schemas.microsoft.com/office/drawing/2014/main" id="{5A964BBD-0362-404E-BA34-BA41BAE13B88}"/>
              </a:ext>
            </a:extLst>
          </p:cNvPr>
          <p:cNvCxnSpPr>
            <a:cxnSpLocks/>
            <a:stCxn id="389" idx="3"/>
            <a:endCxn id="401" idx="1"/>
          </p:cNvCxnSpPr>
          <p:nvPr/>
        </p:nvCxnSpPr>
        <p:spPr>
          <a:xfrm flipV="1">
            <a:off x="9875516" y="395218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正方形/長方形 400">
            <a:extLst>
              <a:ext uri="{FF2B5EF4-FFF2-40B4-BE49-F238E27FC236}">
                <a16:creationId xmlns:a16="http://schemas.microsoft.com/office/drawing/2014/main" id="{07F5B19B-5246-40EE-974D-F3052DC0E86E}"/>
              </a:ext>
            </a:extLst>
          </p:cNvPr>
          <p:cNvSpPr/>
          <p:nvPr/>
        </p:nvSpPr>
        <p:spPr>
          <a:xfrm>
            <a:off x="10070686" y="38621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2" name="コネクタ: カギ線 401">
            <a:extLst>
              <a:ext uri="{FF2B5EF4-FFF2-40B4-BE49-F238E27FC236}">
                <a16:creationId xmlns:a16="http://schemas.microsoft.com/office/drawing/2014/main" id="{723AEB67-7F6F-4E7D-88A5-59475BA52AC9}"/>
              </a:ext>
            </a:extLst>
          </p:cNvPr>
          <p:cNvCxnSpPr>
            <a:cxnSpLocks/>
            <a:stCxn id="391" idx="3"/>
            <a:endCxn id="403" idx="1"/>
          </p:cNvCxnSpPr>
          <p:nvPr/>
        </p:nvCxnSpPr>
        <p:spPr>
          <a:xfrm flipV="1">
            <a:off x="9875484" y="413416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正方形/長方形 402">
            <a:extLst>
              <a:ext uri="{FF2B5EF4-FFF2-40B4-BE49-F238E27FC236}">
                <a16:creationId xmlns:a16="http://schemas.microsoft.com/office/drawing/2014/main" id="{DCC15246-8976-4C4E-89DF-BFC7BB2BA502}"/>
              </a:ext>
            </a:extLst>
          </p:cNvPr>
          <p:cNvSpPr/>
          <p:nvPr/>
        </p:nvSpPr>
        <p:spPr>
          <a:xfrm>
            <a:off x="10070654" y="40441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4" name="コネクタ: カギ線 403">
            <a:extLst>
              <a:ext uri="{FF2B5EF4-FFF2-40B4-BE49-F238E27FC236}">
                <a16:creationId xmlns:a16="http://schemas.microsoft.com/office/drawing/2014/main" id="{5BB51603-9EB9-4808-B6A0-76C34963F560}"/>
              </a:ext>
            </a:extLst>
          </p:cNvPr>
          <p:cNvCxnSpPr>
            <a:cxnSpLocks/>
            <a:stCxn id="393" idx="3"/>
            <a:endCxn id="405" idx="1"/>
          </p:cNvCxnSpPr>
          <p:nvPr/>
        </p:nvCxnSpPr>
        <p:spPr>
          <a:xfrm flipV="1">
            <a:off x="9876341" y="431652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正方形/長方形 404">
            <a:extLst>
              <a:ext uri="{FF2B5EF4-FFF2-40B4-BE49-F238E27FC236}">
                <a16:creationId xmlns:a16="http://schemas.microsoft.com/office/drawing/2014/main" id="{97E057F5-8173-4A7E-B7AD-31870BBD232F}"/>
              </a:ext>
            </a:extLst>
          </p:cNvPr>
          <p:cNvSpPr/>
          <p:nvPr/>
        </p:nvSpPr>
        <p:spPr>
          <a:xfrm>
            <a:off x="10071511" y="422652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6" name="コネクタ: カギ線 405">
            <a:extLst>
              <a:ext uri="{FF2B5EF4-FFF2-40B4-BE49-F238E27FC236}">
                <a16:creationId xmlns:a16="http://schemas.microsoft.com/office/drawing/2014/main" id="{4B1609A7-00DF-457D-A91F-87C2DC243010}"/>
              </a:ext>
            </a:extLst>
          </p:cNvPr>
          <p:cNvCxnSpPr>
            <a:cxnSpLocks/>
            <a:stCxn id="395" idx="3"/>
            <a:endCxn id="407" idx="1"/>
          </p:cNvCxnSpPr>
          <p:nvPr/>
        </p:nvCxnSpPr>
        <p:spPr>
          <a:xfrm flipV="1">
            <a:off x="9874721" y="449585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正方形/長方形 406">
            <a:extLst>
              <a:ext uri="{FF2B5EF4-FFF2-40B4-BE49-F238E27FC236}">
                <a16:creationId xmlns:a16="http://schemas.microsoft.com/office/drawing/2014/main" id="{ACD34DEF-49B1-41AD-A007-A3B5580E67D6}"/>
              </a:ext>
            </a:extLst>
          </p:cNvPr>
          <p:cNvSpPr/>
          <p:nvPr/>
        </p:nvSpPr>
        <p:spPr>
          <a:xfrm>
            <a:off x="10069891" y="44058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10" name="正方形/長方形 409">
            <a:extLst>
              <a:ext uri="{FF2B5EF4-FFF2-40B4-BE49-F238E27FC236}">
                <a16:creationId xmlns:a16="http://schemas.microsoft.com/office/drawing/2014/main" id="{43CD58DE-7C1A-4C17-AE8A-CD448975D9BB}"/>
              </a:ext>
            </a:extLst>
          </p:cNvPr>
          <p:cNvSpPr/>
          <p:nvPr/>
        </p:nvSpPr>
        <p:spPr>
          <a:xfrm>
            <a:off x="10756945" y="368185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1" name="正方形/長方形 410">
            <a:extLst>
              <a:ext uri="{FF2B5EF4-FFF2-40B4-BE49-F238E27FC236}">
                <a16:creationId xmlns:a16="http://schemas.microsoft.com/office/drawing/2014/main" id="{5727F803-C9BE-43C0-9923-E2F1226077BC}"/>
              </a:ext>
            </a:extLst>
          </p:cNvPr>
          <p:cNvSpPr/>
          <p:nvPr/>
        </p:nvSpPr>
        <p:spPr>
          <a:xfrm>
            <a:off x="10756152" y="386423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2" name="正方形/長方形 411">
            <a:extLst>
              <a:ext uri="{FF2B5EF4-FFF2-40B4-BE49-F238E27FC236}">
                <a16:creationId xmlns:a16="http://schemas.microsoft.com/office/drawing/2014/main" id="{A7F1B3C2-63A5-40D3-9F92-4646A817472F}"/>
              </a:ext>
            </a:extLst>
          </p:cNvPr>
          <p:cNvSpPr/>
          <p:nvPr/>
        </p:nvSpPr>
        <p:spPr>
          <a:xfrm>
            <a:off x="10756120" y="404621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3" name="正方形/長方形 412">
            <a:extLst>
              <a:ext uri="{FF2B5EF4-FFF2-40B4-BE49-F238E27FC236}">
                <a16:creationId xmlns:a16="http://schemas.microsoft.com/office/drawing/2014/main" id="{58F35CCA-EB54-4032-A3BF-088D89E929B1}"/>
              </a:ext>
            </a:extLst>
          </p:cNvPr>
          <p:cNvSpPr/>
          <p:nvPr/>
        </p:nvSpPr>
        <p:spPr>
          <a:xfrm>
            <a:off x="10756977" y="422857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4" name="正方形/長方形 413">
            <a:extLst>
              <a:ext uri="{FF2B5EF4-FFF2-40B4-BE49-F238E27FC236}">
                <a16:creationId xmlns:a16="http://schemas.microsoft.com/office/drawing/2014/main" id="{3FED5136-D46A-4A83-A14A-18B31EA14C39}"/>
              </a:ext>
            </a:extLst>
          </p:cNvPr>
          <p:cNvSpPr/>
          <p:nvPr/>
        </p:nvSpPr>
        <p:spPr>
          <a:xfrm>
            <a:off x="10755357" y="440790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6" name="正方形/長方形 415">
            <a:extLst>
              <a:ext uri="{FF2B5EF4-FFF2-40B4-BE49-F238E27FC236}">
                <a16:creationId xmlns:a16="http://schemas.microsoft.com/office/drawing/2014/main" id="{533DF72C-9D39-4862-B637-D501291798BE}"/>
              </a:ext>
            </a:extLst>
          </p:cNvPr>
          <p:cNvSpPr/>
          <p:nvPr/>
        </p:nvSpPr>
        <p:spPr>
          <a:xfrm>
            <a:off x="8447532" y="28718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F814A714-3EDE-44D0-8C8A-BC1C75108E0A}"/>
              </a:ext>
            </a:extLst>
          </p:cNvPr>
          <p:cNvSpPr/>
          <p:nvPr/>
        </p:nvSpPr>
        <p:spPr>
          <a:xfrm>
            <a:off x="8447895" y="268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AC86900B-B662-4202-A77B-24ECF4CC63EA}"/>
              </a:ext>
            </a:extLst>
          </p:cNvPr>
          <p:cNvSpPr/>
          <p:nvPr/>
        </p:nvSpPr>
        <p:spPr>
          <a:xfrm>
            <a:off x="8447895" y="25077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36AF9D5B-8143-4C13-BA2F-94EB98667715}"/>
              </a:ext>
            </a:extLst>
          </p:cNvPr>
          <p:cNvSpPr/>
          <p:nvPr/>
        </p:nvSpPr>
        <p:spPr>
          <a:xfrm>
            <a:off x="8448258" y="232554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20" name="正方形/長方形 419">
            <a:extLst>
              <a:ext uri="{FF2B5EF4-FFF2-40B4-BE49-F238E27FC236}">
                <a16:creationId xmlns:a16="http://schemas.microsoft.com/office/drawing/2014/main" id="{3916BE69-25EA-4298-9DFF-DEFDEF63D6FD}"/>
              </a:ext>
            </a:extLst>
          </p:cNvPr>
          <p:cNvSpPr/>
          <p:nvPr/>
        </p:nvSpPr>
        <p:spPr>
          <a:xfrm>
            <a:off x="8447895" y="30517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421" name="コネクタ: カギ線 420">
            <a:extLst>
              <a:ext uri="{FF2B5EF4-FFF2-40B4-BE49-F238E27FC236}">
                <a16:creationId xmlns:a16="http://schemas.microsoft.com/office/drawing/2014/main" id="{CA07F046-F475-466A-8114-C1388A85AF79}"/>
              </a:ext>
            </a:extLst>
          </p:cNvPr>
          <p:cNvCxnSpPr>
            <a:cxnSpLocks/>
            <a:stCxn id="419" idx="3"/>
            <a:endCxn id="422" idx="1"/>
          </p:cNvCxnSpPr>
          <p:nvPr/>
        </p:nvCxnSpPr>
        <p:spPr>
          <a:xfrm>
            <a:off x="8808258" y="2415543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正方形/長方形 421">
            <a:extLst>
              <a:ext uri="{FF2B5EF4-FFF2-40B4-BE49-F238E27FC236}">
                <a16:creationId xmlns:a16="http://schemas.microsoft.com/office/drawing/2014/main" id="{A2B08C39-04E6-4209-A98E-3626FC5078E1}"/>
              </a:ext>
            </a:extLst>
          </p:cNvPr>
          <p:cNvSpPr/>
          <p:nvPr/>
        </p:nvSpPr>
        <p:spPr>
          <a:xfrm>
            <a:off x="9227222" y="23255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3" name="コネクタ: カギ線 422">
            <a:extLst>
              <a:ext uri="{FF2B5EF4-FFF2-40B4-BE49-F238E27FC236}">
                <a16:creationId xmlns:a16="http://schemas.microsoft.com/office/drawing/2014/main" id="{EB200347-B673-4929-A336-2E71238F95A7}"/>
              </a:ext>
            </a:extLst>
          </p:cNvPr>
          <p:cNvCxnSpPr>
            <a:cxnSpLocks/>
            <a:stCxn id="418" idx="3"/>
            <a:endCxn id="424" idx="1"/>
          </p:cNvCxnSpPr>
          <p:nvPr/>
        </p:nvCxnSpPr>
        <p:spPr>
          <a:xfrm>
            <a:off x="8807895" y="2597768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正方形/長方形 423">
            <a:extLst>
              <a:ext uri="{FF2B5EF4-FFF2-40B4-BE49-F238E27FC236}">
                <a16:creationId xmlns:a16="http://schemas.microsoft.com/office/drawing/2014/main" id="{29049B71-6C4F-4E9E-868F-9D35E086FF91}"/>
              </a:ext>
            </a:extLst>
          </p:cNvPr>
          <p:cNvSpPr/>
          <p:nvPr/>
        </p:nvSpPr>
        <p:spPr>
          <a:xfrm>
            <a:off x="9226429" y="250794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5" name="コネクタ: カギ線 424">
            <a:extLst>
              <a:ext uri="{FF2B5EF4-FFF2-40B4-BE49-F238E27FC236}">
                <a16:creationId xmlns:a16="http://schemas.microsoft.com/office/drawing/2014/main" id="{22ADE6BB-D670-4BCF-88AA-08A080D98FEB}"/>
              </a:ext>
            </a:extLst>
          </p:cNvPr>
          <p:cNvCxnSpPr>
            <a:cxnSpLocks/>
            <a:stCxn id="417" idx="3"/>
            <a:endCxn id="426" idx="1"/>
          </p:cNvCxnSpPr>
          <p:nvPr/>
        </p:nvCxnSpPr>
        <p:spPr>
          <a:xfrm>
            <a:off x="8807895" y="2779598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正方形/長方形 425">
            <a:extLst>
              <a:ext uri="{FF2B5EF4-FFF2-40B4-BE49-F238E27FC236}">
                <a16:creationId xmlns:a16="http://schemas.microsoft.com/office/drawing/2014/main" id="{B0871CDB-8BA0-493C-90B2-F9AEAC440986}"/>
              </a:ext>
            </a:extLst>
          </p:cNvPr>
          <p:cNvSpPr/>
          <p:nvPr/>
        </p:nvSpPr>
        <p:spPr>
          <a:xfrm>
            <a:off x="9226397" y="26899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7" name="コネクタ: カギ線 426">
            <a:extLst>
              <a:ext uri="{FF2B5EF4-FFF2-40B4-BE49-F238E27FC236}">
                <a16:creationId xmlns:a16="http://schemas.microsoft.com/office/drawing/2014/main" id="{0CA4D962-7D7D-4B19-BE27-6E057C575486}"/>
              </a:ext>
            </a:extLst>
          </p:cNvPr>
          <p:cNvCxnSpPr>
            <a:cxnSpLocks/>
            <a:stCxn id="416" idx="3"/>
            <a:endCxn id="428" idx="1"/>
          </p:cNvCxnSpPr>
          <p:nvPr/>
        </p:nvCxnSpPr>
        <p:spPr>
          <a:xfrm>
            <a:off x="8807532" y="2961831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正方形/長方形 427">
            <a:extLst>
              <a:ext uri="{FF2B5EF4-FFF2-40B4-BE49-F238E27FC236}">
                <a16:creationId xmlns:a16="http://schemas.microsoft.com/office/drawing/2014/main" id="{A38B7AE8-ADCA-4E45-BBB4-DF163D25E773}"/>
              </a:ext>
            </a:extLst>
          </p:cNvPr>
          <p:cNvSpPr/>
          <p:nvPr/>
        </p:nvSpPr>
        <p:spPr>
          <a:xfrm>
            <a:off x="9227254" y="287228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9" name="コネクタ: カギ線 428">
            <a:extLst>
              <a:ext uri="{FF2B5EF4-FFF2-40B4-BE49-F238E27FC236}">
                <a16:creationId xmlns:a16="http://schemas.microsoft.com/office/drawing/2014/main" id="{635F8FFB-B05C-45C9-8E41-D20AAB51FC76}"/>
              </a:ext>
            </a:extLst>
          </p:cNvPr>
          <p:cNvCxnSpPr>
            <a:cxnSpLocks/>
            <a:stCxn id="420" idx="3"/>
            <a:endCxn id="430" idx="1"/>
          </p:cNvCxnSpPr>
          <p:nvPr/>
        </p:nvCxnSpPr>
        <p:spPr>
          <a:xfrm flipV="1">
            <a:off x="8807895" y="3141614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正方形/長方形 429">
            <a:extLst>
              <a:ext uri="{FF2B5EF4-FFF2-40B4-BE49-F238E27FC236}">
                <a16:creationId xmlns:a16="http://schemas.microsoft.com/office/drawing/2014/main" id="{9FD11278-B1AE-4264-83D2-8B4D33FEA137}"/>
              </a:ext>
            </a:extLst>
          </p:cNvPr>
          <p:cNvSpPr/>
          <p:nvPr/>
        </p:nvSpPr>
        <p:spPr>
          <a:xfrm>
            <a:off x="9225634" y="305161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1" name="コネクタ: カギ線 430">
            <a:extLst>
              <a:ext uri="{FF2B5EF4-FFF2-40B4-BE49-F238E27FC236}">
                <a16:creationId xmlns:a16="http://schemas.microsoft.com/office/drawing/2014/main" id="{3E0C160C-79F6-44AA-A135-4107D42A467A}"/>
              </a:ext>
            </a:extLst>
          </p:cNvPr>
          <p:cNvCxnSpPr>
            <a:cxnSpLocks/>
            <a:stCxn id="422" idx="3"/>
            <a:endCxn id="432" idx="1"/>
          </p:cNvCxnSpPr>
          <p:nvPr/>
        </p:nvCxnSpPr>
        <p:spPr>
          <a:xfrm flipV="1">
            <a:off x="9875222" y="241397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正方形/長方形 431">
            <a:extLst>
              <a:ext uri="{FF2B5EF4-FFF2-40B4-BE49-F238E27FC236}">
                <a16:creationId xmlns:a16="http://schemas.microsoft.com/office/drawing/2014/main" id="{E2A27AD8-AED6-4A77-B2D2-F1253C39FEE0}"/>
              </a:ext>
            </a:extLst>
          </p:cNvPr>
          <p:cNvSpPr/>
          <p:nvPr/>
        </p:nvSpPr>
        <p:spPr>
          <a:xfrm>
            <a:off x="10070392" y="23239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3" name="コネクタ: カギ線 432">
            <a:extLst>
              <a:ext uri="{FF2B5EF4-FFF2-40B4-BE49-F238E27FC236}">
                <a16:creationId xmlns:a16="http://schemas.microsoft.com/office/drawing/2014/main" id="{53C8BFC0-DD22-4C14-B0A6-ADD934C189F3}"/>
              </a:ext>
            </a:extLst>
          </p:cNvPr>
          <p:cNvCxnSpPr>
            <a:cxnSpLocks/>
            <a:stCxn id="424" idx="3"/>
            <a:endCxn id="434" idx="1"/>
          </p:cNvCxnSpPr>
          <p:nvPr/>
        </p:nvCxnSpPr>
        <p:spPr>
          <a:xfrm flipV="1">
            <a:off x="9874429" y="259635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正方形/長方形 433">
            <a:extLst>
              <a:ext uri="{FF2B5EF4-FFF2-40B4-BE49-F238E27FC236}">
                <a16:creationId xmlns:a16="http://schemas.microsoft.com/office/drawing/2014/main" id="{4FD37403-E5C1-4939-8751-DA12217D6852}"/>
              </a:ext>
            </a:extLst>
          </p:cNvPr>
          <p:cNvSpPr/>
          <p:nvPr/>
        </p:nvSpPr>
        <p:spPr>
          <a:xfrm>
            <a:off x="10069599" y="25063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5" name="コネクタ: カギ線 434">
            <a:extLst>
              <a:ext uri="{FF2B5EF4-FFF2-40B4-BE49-F238E27FC236}">
                <a16:creationId xmlns:a16="http://schemas.microsoft.com/office/drawing/2014/main" id="{2DABDBCD-8C6D-445F-9F4A-3BE544E29E00}"/>
              </a:ext>
            </a:extLst>
          </p:cNvPr>
          <p:cNvCxnSpPr>
            <a:cxnSpLocks/>
            <a:stCxn id="426" idx="3"/>
            <a:endCxn id="436" idx="1"/>
          </p:cNvCxnSpPr>
          <p:nvPr/>
        </p:nvCxnSpPr>
        <p:spPr>
          <a:xfrm flipV="1">
            <a:off x="9874397" y="277833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正方形/長方形 435">
            <a:extLst>
              <a:ext uri="{FF2B5EF4-FFF2-40B4-BE49-F238E27FC236}">
                <a16:creationId xmlns:a16="http://schemas.microsoft.com/office/drawing/2014/main" id="{7CA4EE52-ED91-4073-8DD6-E82875459D44}"/>
              </a:ext>
            </a:extLst>
          </p:cNvPr>
          <p:cNvSpPr/>
          <p:nvPr/>
        </p:nvSpPr>
        <p:spPr>
          <a:xfrm>
            <a:off x="10069567" y="2688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7" name="コネクタ: カギ線 436">
            <a:extLst>
              <a:ext uri="{FF2B5EF4-FFF2-40B4-BE49-F238E27FC236}">
                <a16:creationId xmlns:a16="http://schemas.microsoft.com/office/drawing/2014/main" id="{12C20921-6DD2-47FE-A654-37E37C81C3BD}"/>
              </a:ext>
            </a:extLst>
          </p:cNvPr>
          <p:cNvCxnSpPr>
            <a:cxnSpLocks/>
            <a:stCxn id="428" idx="3"/>
            <a:endCxn id="438" idx="1"/>
          </p:cNvCxnSpPr>
          <p:nvPr/>
        </p:nvCxnSpPr>
        <p:spPr>
          <a:xfrm flipV="1">
            <a:off x="9875254" y="296069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正方形/長方形 437">
            <a:extLst>
              <a:ext uri="{FF2B5EF4-FFF2-40B4-BE49-F238E27FC236}">
                <a16:creationId xmlns:a16="http://schemas.microsoft.com/office/drawing/2014/main" id="{3C0FB586-DB03-491D-8D6D-FC332BDA506E}"/>
              </a:ext>
            </a:extLst>
          </p:cNvPr>
          <p:cNvSpPr/>
          <p:nvPr/>
        </p:nvSpPr>
        <p:spPr>
          <a:xfrm>
            <a:off x="10070424" y="287069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9" name="コネクタ: カギ線 438">
            <a:extLst>
              <a:ext uri="{FF2B5EF4-FFF2-40B4-BE49-F238E27FC236}">
                <a16:creationId xmlns:a16="http://schemas.microsoft.com/office/drawing/2014/main" id="{1CADA153-F82C-470B-82FF-16070966C209}"/>
              </a:ext>
            </a:extLst>
          </p:cNvPr>
          <p:cNvCxnSpPr>
            <a:cxnSpLocks/>
            <a:stCxn id="430" idx="3"/>
            <a:endCxn id="440" idx="1"/>
          </p:cNvCxnSpPr>
          <p:nvPr/>
        </p:nvCxnSpPr>
        <p:spPr>
          <a:xfrm flipV="1">
            <a:off x="9873634" y="314002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22418417-4A7D-42A5-85E7-91AE71CA2520}"/>
              </a:ext>
            </a:extLst>
          </p:cNvPr>
          <p:cNvSpPr/>
          <p:nvPr/>
        </p:nvSpPr>
        <p:spPr>
          <a:xfrm>
            <a:off x="10068804" y="30500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5DE7F77D-A130-4246-BD39-71F49D3F8181}"/>
              </a:ext>
            </a:extLst>
          </p:cNvPr>
          <p:cNvSpPr/>
          <p:nvPr/>
        </p:nvSpPr>
        <p:spPr>
          <a:xfrm>
            <a:off x="10755858" y="232602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2" name="正方形/長方形 441">
            <a:extLst>
              <a:ext uri="{FF2B5EF4-FFF2-40B4-BE49-F238E27FC236}">
                <a16:creationId xmlns:a16="http://schemas.microsoft.com/office/drawing/2014/main" id="{AFBBED5E-5AFD-4B28-889E-8A7382AB12B1}"/>
              </a:ext>
            </a:extLst>
          </p:cNvPr>
          <p:cNvSpPr/>
          <p:nvPr/>
        </p:nvSpPr>
        <p:spPr>
          <a:xfrm>
            <a:off x="10755065" y="250841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3" name="正方形/長方形 442">
            <a:extLst>
              <a:ext uri="{FF2B5EF4-FFF2-40B4-BE49-F238E27FC236}">
                <a16:creationId xmlns:a16="http://schemas.microsoft.com/office/drawing/2014/main" id="{18C9DFF3-4EF6-4E86-8E79-59BE3B23EC63}"/>
              </a:ext>
            </a:extLst>
          </p:cNvPr>
          <p:cNvSpPr/>
          <p:nvPr/>
        </p:nvSpPr>
        <p:spPr>
          <a:xfrm>
            <a:off x="10755033" y="269039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4" name="正方形/長方形 443">
            <a:extLst>
              <a:ext uri="{FF2B5EF4-FFF2-40B4-BE49-F238E27FC236}">
                <a16:creationId xmlns:a16="http://schemas.microsoft.com/office/drawing/2014/main" id="{023FF0B6-3ACC-467F-A67F-922E1E63C9BB}"/>
              </a:ext>
            </a:extLst>
          </p:cNvPr>
          <p:cNvSpPr/>
          <p:nvPr/>
        </p:nvSpPr>
        <p:spPr>
          <a:xfrm>
            <a:off x="10755890" y="287275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5" name="正方形/長方形 444">
            <a:extLst>
              <a:ext uri="{FF2B5EF4-FFF2-40B4-BE49-F238E27FC236}">
                <a16:creationId xmlns:a16="http://schemas.microsoft.com/office/drawing/2014/main" id="{C8B5A00C-84B0-42A1-BD67-511257BB7B85}"/>
              </a:ext>
            </a:extLst>
          </p:cNvPr>
          <p:cNvSpPr/>
          <p:nvPr/>
        </p:nvSpPr>
        <p:spPr>
          <a:xfrm>
            <a:off x="10754270" y="305208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76" name="正方形/長方形 175">
            <a:extLst>
              <a:ext uri="{FF2B5EF4-FFF2-40B4-BE49-F238E27FC236}">
                <a16:creationId xmlns:a16="http://schemas.microsoft.com/office/drawing/2014/main" id="{B59D4BC7-E938-4796-876D-607263302EDF}"/>
              </a:ext>
            </a:extLst>
          </p:cNvPr>
          <p:cNvSpPr/>
          <p:nvPr/>
        </p:nvSpPr>
        <p:spPr>
          <a:xfrm>
            <a:off x="188532" y="154456"/>
            <a:ext cx="5856252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7/15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52A63917-9511-4A6C-9291-8667E342D680}"/>
              </a:ext>
            </a:extLst>
          </p:cNvPr>
          <p:cNvSpPr/>
          <p:nvPr/>
        </p:nvSpPr>
        <p:spPr>
          <a:xfrm>
            <a:off x="8451069" y="477128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6EC96B14-925E-429E-BD24-F3243534A7E1}"/>
              </a:ext>
            </a:extLst>
          </p:cNvPr>
          <p:cNvSpPr/>
          <p:nvPr/>
        </p:nvSpPr>
        <p:spPr>
          <a:xfrm>
            <a:off x="8451432" y="458904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3E359268-32D1-4062-A064-9498F1F1AADD}"/>
              </a:ext>
            </a:extLst>
          </p:cNvPr>
          <p:cNvSpPr/>
          <p:nvPr/>
        </p:nvSpPr>
        <p:spPr>
          <a:xfrm>
            <a:off x="8451432" y="495118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18" name="コネクタ: カギ線 117">
            <a:extLst>
              <a:ext uri="{FF2B5EF4-FFF2-40B4-BE49-F238E27FC236}">
                <a16:creationId xmlns:a16="http://schemas.microsoft.com/office/drawing/2014/main" id="{9D8FD55C-E5BA-4E74-B3B6-3A37929F6647}"/>
              </a:ext>
            </a:extLst>
          </p:cNvPr>
          <p:cNvCxnSpPr>
            <a:cxnSpLocks/>
            <a:stCxn id="116" idx="3"/>
            <a:endCxn id="119" idx="1"/>
          </p:cNvCxnSpPr>
          <p:nvPr/>
        </p:nvCxnSpPr>
        <p:spPr>
          <a:xfrm>
            <a:off x="8811432" y="4679047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14B73C38-FEB8-4296-B2CD-8FAEAEB1476B}"/>
              </a:ext>
            </a:extLst>
          </p:cNvPr>
          <p:cNvSpPr/>
          <p:nvPr/>
        </p:nvSpPr>
        <p:spPr>
          <a:xfrm>
            <a:off x="9229934" y="45893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0" name="コネクタ: カギ線 119">
            <a:extLst>
              <a:ext uri="{FF2B5EF4-FFF2-40B4-BE49-F238E27FC236}">
                <a16:creationId xmlns:a16="http://schemas.microsoft.com/office/drawing/2014/main" id="{61995B97-537B-4568-B702-A18E12FC3570}"/>
              </a:ext>
            </a:extLst>
          </p:cNvPr>
          <p:cNvCxnSpPr>
            <a:cxnSpLocks/>
            <a:stCxn id="115" idx="3"/>
            <a:endCxn id="121" idx="1"/>
          </p:cNvCxnSpPr>
          <p:nvPr/>
        </p:nvCxnSpPr>
        <p:spPr>
          <a:xfrm>
            <a:off x="8811069" y="4861280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88D1F780-1A12-4A15-8267-9C062F9DC08D}"/>
              </a:ext>
            </a:extLst>
          </p:cNvPr>
          <p:cNvSpPr/>
          <p:nvPr/>
        </p:nvSpPr>
        <p:spPr>
          <a:xfrm>
            <a:off x="9230791" y="477173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2" name="コネクタ: カギ線 121">
            <a:extLst>
              <a:ext uri="{FF2B5EF4-FFF2-40B4-BE49-F238E27FC236}">
                <a16:creationId xmlns:a16="http://schemas.microsoft.com/office/drawing/2014/main" id="{E8254C1B-4603-4E88-ADFF-F10AEB0582D8}"/>
              </a:ext>
            </a:extLst>
          </p:cNvPr>
          <p:cNvCxnSpPr>
            <a:cxnSpLocks/>
            <a:stCxn id="117" idx="3"/>
            <a:endCxn id="123" idx="1"/>
          </p:cNvCxnSpPr>
          <p:nvPr/>
        </p:nvCxnSpPr>
        <p:spPr>
          <a:xfrm flipV="1">
            <a:off x="8811432" y="5041063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1849AB04-F1F5-449F-8864-69335A831882}"/>
              </a:ext>
            </a:extLst>
          </p:cNvPr>
          <p:cNvSpPr/>
          <p:nvPr/>
        </p:nvSpPr>
        <p:spPr>
          <a:xfrm>
            <a:off x="9229171" y="49510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4" name="コネクタ: カギ線 123">
            <a:extLst>
              <a:ext uri="{FF2B5EF4-FFF2-40B4-BE49-F238E27FC236}">
                <a16:creationId xmlns:a16="http://schemas.microsoft.com/office/drawing/2014/main" id="{F2F1581F-0AEA-4C05-89ED-509C71AFE490}"/>
              </a:ext>
            </a:extLst>
          </p:cNvPr>
          <p:cNvCxnSpPr>
            <a:cxnSpLocks/>
            <a:stCxn id="119" idx="3"/>
            <a:endCxn id="125" idx="1"/>
          </p:cNvCxnSpPr>
          <p:nvPr/>
        </p:nvCxnSpPr>
        <p:spPr>
          <a:xfrm flipV="1">
            <a:off x="9877934" y="467778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7BFC8142-EF1C-47EE-82F7-97BFDBCBDE5C}"/>
              </a:ext>
            </a:extLst>
          </p:cNvPr>
          <p:cNvSpPr/>
          <p:nvPr/>
        </p:nvSpPr>
        <p:spPr>
          <a:xfrm>
            <a:off x="10073104" y="45877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6" name="コネクタ: カギ線 125">
            <a:extLst>
              <a:ext uri="{FF2B5EF4-FFF2-40B4-BE49-F238E27FC236}">
                <a16:creationId xmlns:a16="http://schemas.microsoft.com/office/drawing/2014/main" id="{F2ACFC1F-16EF-4DCE-8914-6C29B0F8FB5C}"/>
              </a:ext>
            </a:extLst>
          </p:cNvPr>
          <p:cNvCxnSpPr>
            <a:cxnSpLocks/>
            <a:stCxn id="121" idx="3"/>
            <a:endCxn id="127" idx="1"/>
          </p:cNvCxnSpPr>
          <p:nvPr/>
        </p:nvCxnSpPr>
        <p:spPr>
          <a:xfrm flipV="1">
            <a:off x="9878791" y="48601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8FC1E225-FE03-4983-BF5C-756AFDE654D3}"/>
              </a:ext>
            </a:extLst>
          </p:cNvPr>
          <p:cNvSpPr/>
          <p:nvPr/>
        </p:nvSpPr>
        <p:spPr>
          <a:xfrm>
            <a:off x="10073961" y="477014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8" name="コネクタ: カギ線 127">
            <a:extLst>
              <a:ext uri="{FF2B5EF4-FFF2-40B4-BE49-F238E27FC236}">
                <a16:creationId xmlns:a16="http://schemas.microsoft.com/office/drawing/2014/main" id="{4AFBD25A-EF95-4D1B-B034-E666DA7B843A}"/>
              </a:ext>
            </a:extLst>
          </p:cNvPr>
          <p:cNvCxnSpPr>
            <a:cxnSpLocks/>
            <a:stCxn id="123" idx="3"/>
            <a:endCxn id="129" idx="1"/>
          </p:cNvCxnSpPr>
          <p:nvPr/>
        </p:nvCxnSpPr>
        <p:spPr>
          <a:xfrm flipV="1">
            <a:off x="9877171" y="503947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9BD575F9-C864-4AE8-BA65-4519C9CF58E8}"/>
              </a:ext>
            </a:extLst>
          </p:cNvPr>
          <p:cNvSpPr/>
          <p:nvPr/>
        </p:nvSpPr>
        <p:spPr>
          <a:xfrm>
            <a:off x="10072341" y="494947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56E239E7-5E3F-431F-9EFA-E765A023C991}"/>
              </a:ext>
            </a:extLst>
          </p:cNvPr>
          <p:cNvSpPr/>
          <p:nvPr/>
        </p:nvSpPr>
        <p:spPr>
          <a:xfrm>
            <a:off x="10758570" y="458984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05464A67-17AF-46A8-BD3C-4979DBF734E4}"/>
              </a:ext>
            </a:extLst>
          </p:cNvPr>
          <p:cNvSpPr/>
          <p:nvPr/>
        </p:nvSpPr>
        <p:spPr>
          <a:xfrm>
            <a:off x="10759427" y="477219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3C52E71A-D3DA-4A1B-A8A8-216DE36714D8}"/>
              </a:ext>
            </a:extLst>
          </p:cNvPr>
          <p:cNvSpPr/>
          <p:nvPr/>
        </p:nvSpPr>
        <p:spPr>
          <a:xfrm>
            <a:off x="10757807" y="495152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10XX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883433AF-7522-4D33-B310-7EF88DE055C5}"/>
              </a:ext>
            </a:extLst>
          </p:cNvPr>
          <p:cNvSpPr/>
          <p:nvPr/>
        </p:nvSpPr>
        <p:spPr>
          <a:xfrm>
            <a:off x="812874" y="1897236"/>
            <a:ext cx="2157942" cy="12440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CG-WLR300GNZ</a:t>
            </a:r>
            <a:r>
              <a:rPr lang="ja-JP" altLang="en-US" sz="600" dirty="0">
                <a:solidFill>
                  <a:srgbClr val="FF0000"/>
                </a:solidFill>
              </a:rPr>
              <a:t>は全室ではなく、下記部屋番号のみ設置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※</a:t>
            </a:r>
            <a:r>
              <a:rPr lang="ja-JP" altLang="en-US" sz="600" dirty="0">
                <a:solidFill>
                  <a:srgbClr val="FF0000"/>
                </a:solidFill>
              </a:rPr>
              <a:t>系統図上はどの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から配線されているか不明なため、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ja-JP" altLang="en-US" sz="600" dirty="0">
                <a:solidFill>
                  <a:srgbClr val="FF0000"/>
                </a:solidFill>
              </a:rPr>
              <a:t>　現状では全接続先に記載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1002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1006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1010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1015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1018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1020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1023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463FA616-FEA6-4314-B881-1AA110FB7B82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4217391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CA8B4EF5-6EEF-46E1-94AE-33FD16AA1639}"/>
              </a:ext>
            </a:extLst>
          </p:cNvPr>
          <p:cNvSpPr/>
          <p:nvPr/>
        </p:nvSpPr>
        <p:spPr>
          <a:xfrm>
            <a:off x="90210" y="479134"/>
            <a:ext cx="11966331" cy="6234085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4B4D14F4-8891-4AA9-A418-8D9B041DB4DA}"/>
              </a:ext>
            </a:extLst>
          </p:cNvPr>
          <p:cNvSpPr/>
          <p:nvPr/>
        </p:nvSpPr>
        <p:spPr>
          <a:xfrm>
            <a:off x="425337" y="3886936"/>
            <a:ext cx="696495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ja-JP" altLang="en-US" sz="600" dirty="0">
                <a:solidFill>
                  <a:schemeClr val="tx1"/>
                </a:solidFill>
              </a:rPr>
              <a:t>別紙⑥（</a:t>
            </a:r>
            <a:r>
              <a:rPr lang="en-US" altLang="ja-JP" sz="600" dirty="0">
                <a:solidFill>
                  <a:schemeClr val="tx1"/>
                </a:solidFill>
              </a:rPr>
              <a:t>1/15</a:t>
            </a:r>
            <a:r>
              <a:rPr lang="ja-JP" altLang="en-US" sz="600" dirty="0">
                <a:solidFill>
                  <a:schemeClr val="tx1"/>
                </a:solidFill>
              </a:rPr>
              <a:t>）へ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148D205B-220B-4CB3-B726-76242CF12DFB}"/>
              </a:ext>
            </a:extLst>
          </p:cNvPr>
          <p:cNvSpPr/>
          <p:nvPr/>
        </p:nvSpPr>
        <p:spPr>
          <a:xfrm>
            <a:off x="3481597" y="711211"/>
            <a:ext cx="716263" cy="5489866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</a:p>
          <a:p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52" name="正方形/長方形 151">
            <a:extLst>
              <a:ext uri="{FF2B5EF4-FFF2-40B4-BE49-F238E27FC236}">
                <a16:creationId xmlns:a16="http://schemas.microsoft.com/office/drawing/2014/main" id="{D2380312-78D7-4E66-AF0D-AD13A62EFD10}"/>
              </a:ext>
            </a:extLst>
          </p:cNvPr>
          <p:cNvSpPr/>
          <p:nvPr/>
        </p:nvSpPr>
        <p:spPr>
          <a:xfrm>
            <a:off x="3481597" y="388622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D6F36A69-6C5B-4834-B695-5E53D2A94195}"/>
              </a:ext>
            </a:extLst>
          </p:cNvPr>
          <p:cNvCxnSpPr>
            <a:cxnSpLocks/>
            <a:stCxn id="81" idx="3"/>
            <a:endCxn id="152" idx="1"/>
          </p:cNvCxnSpPr>
          <p:nvPr/>
        </p:nvCxnSpPr>
        <p:spPr>
          <a:xfrm flipV="1">
            <a:off x="1121832" y="3976226"/>
            <a:ext cx="2359765" cy="71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0CB2DE85-0E10-4C9C-93E7-2FB9EB67AF03}"/>
              </a:ext>
            </a:extLst>
          </p:cNvPr>
          <p:cNvSpPr/>
          <p:nvPr/>
        </p:nvSpPr>
        <p:spPr>
          <a:xfrm>
            <a:off x="3082836" y="593095"/>
            <a:ext cx="1220871" cy="5851181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11F EPS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159" name="正方形/長方形 158">
            <a:extLst>
              <a:ext uri="{FF2B5EF4-FFF2-40B4-BE49-F238E27FC236}">
                <a16:creationId xmlns:a16="http://schemas.microsoft.com/office/drawing/2014/main" id="{04584A58-9AEE-4085-A103-B1BEF8D3616F}"/>
              </a:ext>
            </a:extLst>
          </p:cNvPr>
          <p:cNvSpPr/>
          <p:nvPr/>
        </p:nvSpPr>
        <p:spPr>
          <a:xfrm>
            <a:off x="7775009" y="644868"/>
            <a:ext cx="1193159" cy="127861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11F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0D5A309D-8729-4160-B109-53C41B0B77C4}"/>
              </a:ext>
            </a:extLst>
          </p:cNvPr>
          <p:cNvSpPr/>
          <p:nvPr/>
        </p:nvSpPr>
        <p:spPr>
          <a:xfrm>
            <a:off x="8091385" y="704316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BFFA580E-F6E7-4C89-981B-D8D65A777120}"/>
              </a:ext>
            </a:extLst>
          </p:cNvPr>
          <p:cNvSpPr/>
          <p:nvPr/>
        </p:nvSpPr>
        <p:spPr>
          <a:xfrm>
            <a:off x="8091385" y="9832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5FCD74C4-8075-4DC4-BEB1-D17E44577A35}"/>
              </a:ext>
            </a:extLst>
          </p:cNvPr>
          <p:cNvSpPr/>
          <p:nvPr/>
        </p:nvSpPr>
        <p:spPr>
          <a:xfrm>
            <a:off x="3840626" y="98084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230" name="コネクタ: カギ線 229">
            <a:extLst>
              <a:ext uri="{FF2B5EF4-FFF2-40B4-BE49-F238E27FC236}">
                <a16:creationId xmlns:a16="http://schemas.microsoft.com/office/drawing/2014/main" id="{647C073B-1107-47FA-BB61-20A51D36D8BC}"/>
              </a:ext>
            </a:extLst>
          </p:cNvPr>
          <p:cNvCxnSpPr>
            <a:cxnSpLocks/>
            <a:stCxn id="229" idx="3"/>
            <a:endCxn id="227" idx="1"/>
          </p:cNvCxnSpPr>
          <p:nvPr/>
        </p:nvCxnSpPr>
        <p:spPr>
          <a:xfrm>
            <a:off x="4200626" y="1070842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正方形/長方形 323">
            <a:extLst>
              <a:ext uri="{FF2B5EF4-FFF2-40B4-BE49-F238E27FC236}">
                <a16:creationId xmlns:a16="http://schemas.microsoft.com/office/drawing/2014/main" id="{DC0B5BC1-C0D6-4543-BC55-A325CD9429C6}"/>
              </a:ext>
            </a:extLst>
          </p:cNvPr>
          <p:cNvSpPr/>
          <p:nvPr/>
        </p:nvSpPr>
        <p:spPr>
          <a:xfrm>
            <a:off x="7775009" y="1979904"/>
            <a:ext cx="1193159" cy="1292556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11F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25" name="正方形/長方形 324">
            <a:extLst>
              <a:ext uri="{FF2B5EF4-FFF2-40B4-BE49-F238E27FC236}">
                <a16:creationId xmlns:a16="http://schemas.microsoft.com/office/drawing/2014/main" id="{30738C8E-6310-41CD-A546-43A8D0A2ED40}"/>
              </a:ext>
            </a:extLst>
          </p:cNvPr>
          <p:cNvSpPr/>
          <p:nvPr/>
        </p:nvSpPr>
        <p:spPr>
          <a:xfrm>
            <a:off x="8091385" y="2046647"/>
            <a:ext cx="717183" cy="1184748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57965A6A-DD64-47B1-9DCE-0D9824529DDA}"/>
              </a:ext>
            </a:extLst>
          </p:cNvPr>
          <p:cNvSpPr/>
          <p:nvPr/>
        </p:nvSpPr>
        <p:spPr>
          <a:xfrm>
            <a:off x="8091385" y="2325562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28" name="正方形/長方形 327">
            <a:extLst>
              <a:ext uri="{FF2B5EF4-FFF2-40B4-BE49-F238E27FC236}">
                <a16:creationId xmlns:a16="http://schemas.microsoft.com/office/drawing/2014/main" id="{7BF79886-E452-4649-BAB1-37C97DBD36F5}"/>
              </a:ext>
            </a:extLst>
          </p:cNvPr>
          <p:cNvSpPr/>
          <p:nvPr/>
        </p:nvSpPr>
        <p:spPr>
          <a:xfrm>
            <a:off x="3840626" y="232317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29" name="コネクタ: カギ線 328">
            <a:extLst>
              <a:ext uri="{FF2B5EF4-FFF2-40B4-BE49-F238E27FC236}">
                <a16:creationId xmlns:a16="http://schemas.microsoft.com/office/drawing/2014/main" id="{30375B33-9E38-4179-8796-EE044A039481}"/>
              </a:ext>
            </a:extLst>
          </p:cNvPr>
          <p:cNvCxnSpPr>
            <a:cxnSpLocks/>
            <a:stCxn id="328" idx="3"/>
            <a:endCxn id="326" idx="1"/>
          </p:cNvCxnSpPr>
          <p:nvPr/>
        </p:nvCxnSpPr>
        <p:spPr>
          <a:xfrm>
            <a:off x="4200626" y="2413173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正方形/長方形 333">
            <a:extLst>
              <a:ext uri="{FF2B5EF4-FFF2-40B4-BE49-F238E27FC236}">
                <a16:creationId xmlns:a16="http://schemas.microsoft.com/office/drawing/2014/main" id="{60990189-CB9E-41BC-9D8A-E5802F347F07}"/>
              </a:ext>
            </a:extLst>
          </p:cNvPr>
          <p:cNvSpPr/>
          <p:nvPr/>
        </p:nvSpPr>
        <p:spPr>
          <a:xfrm>
            <a:off x="7772243" y="3338403"/>
            <a:ext cx="1195925" cy="1834188"/>
          </a:xfrm>
          <a:prstGeom prst="rect">
            <a:avLst/>
          </a:prstGeom>
          <a:noFill/>
          <a:ln w="0">
            <a:solidFill>
              <a:schemeClr val="accent5">
                <a:alpha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en-US" altLang="ja-JP" sz="600" dirty="0">
                <a:solidFill>
                  <a:schemeClr val="accent1"/>
                </a:solidFill>
              </a:rPr>
              <a:t>11F PS</a:t>
            </a:r>
            <a:endParaRPr kumimoji="1" lang="en-US" altLang="ja-JP" sz="600" dirty="0">
              <a:solidFill>
                <a:schemeClr val="accent1"/>
              </a:solidFill>
            </a:endParaRPr>
          </a:p>
        </p:txBody>
      </p:sp>
      <p:sp>
        <p:nvSpPr>
          <p:cNvPr id="335" name="正方形/長方形 334">
            <a:extLst>
              <a:ext uri="{FF2B5EF4-FFF2-40B4-BE49-F238E27FC236}">
                <a16:creationId xmlns:a16="http://schemas.microsoft.com/office/drawing/2014/main" id="{78AD531D-1CDA-47D1-856A-33E09CE64271}"/>
              </a:ext>
            </a:extLst>
          </p:cNvPr>
          <p:cNvSpPr/>
          <p:nvPr/>
        </p:nvSpPr>
        <p:spPr>
          <a:xfrm>
            <a:off x="8088619" y="3392473"/>
            <a:ext cx="717183" cy="1737001"/>
          </a:xfrm>
          <a:prstGeom prst="rect">
            <a:avLst/>
          </a:prstGeom>
          <a:noFill/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en-US" altLang="ja-JP" sz="600" dirty="0">
                <a:solidFill>
                  <a:schemeClr val="tx1"/>
                </a:solidFill>
              </a:rPr>
              <a:t>S16</a:t>
            </a:r>
            <a:r>
              <a:rPr lang="ja-JP" altLang="en-US" sz="600" dirty="0">
                <a:solidFill>
                  <a:schemeClr val="tx1"/>
                </a:solidFill>
              </a:rPr>
              <a:t>  </a:t>
            </a:r>
            <a:r>
              <a:rPr lang="en-US" altLang="ja-JP" sz="600" dirty="0">
                <a:solidFill>
                  <a:schemeClr val="tx1"/>
                </a:solidFill>
              </a:rPr>
              <a:t>MN22160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r>
              <a:rPr lang="en-US" altLang="ja-JP" sz="600" dirty="0">
                <a:solidFill>
                  <a:schemeClr val="tx1"/>
                </a:solidFill>
              </a:rPr>
              <a:t>(100B-TX)</a:t>
            </a:r>
          </a:p>
          <a:p>
            <a:r>
              <a:rPr kumimoji="1" lang="en-US" altLang="ja-JP" sz="600" dirty="0">
                <a:solidFill>
                  <a:srgbClr val="FF0000"/>
                </a:solidFill>
              </a:rPr>
              <a:t>XXX.XXX.XXX.XXX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6" name="正方形/長方形 335">
            <a:extLst>
              <a:ext uri="{FF2B5EF4-FFF2-40B4-BE49-F238E27FC236}">
                <a16:creationId xmlns:a16="http://schemas.microsoft.com/office/drawing/2014/main" id="{BBFA671A-CD62-45A1-95EA-236D53F7F366}"/>
              </a:ext>
            </a:extLst>
          </p:cNvPr>
          <p:cNvSpPr/>
          <p:nvPr/>
        </p:nvSpPr>
        <p:spPr>
          <a:xfrm>
            <a:off x="8088619" y="367879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38" name="正方形/長方形 337">
            <a:extLst>
              <a:ext uri="{FF2B5EF4-FFF2-40B4-BE49-F238E27FC236}">
                <a16:creationId xmlns:a16="http://schemas.microsoft.com/office/drawing/2014/main" id="{813CC52D-CC0E-4CFC-9346-A393E4B072EF}"/>
              </a:ext>
            </a:extLst>
          </p:cNvPr>
          <p:cNvSpPr/>
          <p:nvPr/>
        </p:nvSpPr>
        <p:spPr>
          <a:xfrm>
            <a:off x="3837860" y="367640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39" name="コネクタ: カギ線 338">
            <a:extLst>
              <a:ext uri="{FF2B5EF4-FFF2-40B4-BE49-F238E27FC236}">
                <a16:creationId xmlns:a16="http://schemas.microsoft.com/office/drawing/2014/main" id="{280FFCFF-584E-4307-BE0B-BAC8819D3858}"/>
              </a:ext>
            </a:extLst>
          </p:cNvPr>
          <p:cNvCxnSpPr>
            <a:cxnSpLocks/>
            <a:stCxn id="338" idx="3"/>
            <a:endCxn id="336" idx="1"/>
          </p:cNvCxnSpPr>
          <p:nvPr/>
        </p:nvCxnSpPr>
        <p:spPr>
          <a:xfrm>
            <a:off x="4197860" y="3766408"/>
            <a:ext cx="3890759" cy="23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正方形/長方形 343">
            <a:extLst>
              <a:ext uri="{FF2B5EF4-FFF2-40B4-BE49-F238E27FC236}">
                <a16:creationId xmlns:a16="http://schemas.microsoft.com/office/drawing/2014/main" id="{A336AE26-C868-44D1-B2E1-1E03C8EC62A9}"/>
              </a:ext>
            </a:extLst>
          </p:cNvPr>
          <p:cNvSpPr/>
          <p:nvPr/>
        </p:nvSpPr>
        <p:spPr>
          <a:xfrm>
            <a:off x="8448619" y="152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5" name="正方形/長方形 344">
            <a:extLst>
              <a:ext uri="{FF2B5EF4-FFF2-40B4-BE49-F238E27FC236}">
                <a16:creationId xmlns:a16="http://schemas.microsoft.com/office/drawing/2014/main" id="{07909C2B-530A-437A-A71A-C765C3E87B98}"/>
              </a:ext>
            </a:extLst>
          </p:cNvPr>
          <p:cNvSpPr/>
          <p:nvPr/>
        </p:nvSpPr>
        <p:spPr>
          <a:xfrm>
            <a:off x="8448982" y="134736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6" name="正方形/長方形 345">
            <a:extLst>
              <a:ext uri="{FF2B5EF4-FFF2-40B4-BE49-F238E27FC236}">
                <a16:creationId xmlns:a16="http://schemas.microsoft.com/office/drawing/2014/main" id="{3B30DE93-F1DA-4187-9274-8A96CBB465B3}"/>
              </a:ext>
            </a:extLst>
          </p:cNvPr>
          <p:cNvSpPr/>
          <p:nvPr/>
        </p:nvSpPr>
        <p:spPr>
          <a:xfrm>
            <a:off x="8448982" y="1165535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7" name="正方形/長方形 346">
            <a:extLst>
              <a:ext uri="{FF2B5EF4-FFF2-40B4-BE49-F238E27FC236}">
                <a16:creationId xmlns:a16="http://schemas.microsoft.com/office/drawing/2014/main" id="{0D3C4547-461A-4B77-AEF8-AE5E3BC4D554}"/>
              </a:ext>
            </a:extLst>
          </p:cNvPr>
          <p:cNvSpPr/>
          <p:nvPr/>
        </p:nvSpPr>
        <p:spPr>
          <a:xfrm>
            <a:off x="8449345" y="98331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48" name="正方形/長方形 347">
            <a:extLst>
              <a:ext uri="{FF2B5EF4-FFF2-40B4-BE49-F238E27FC236}">
                <a16:creationId xmlns:a16="http://schemas.microsoft.com/office/drawing/2014/main" id="{527B6AF7-5E46-4A63-8106-094942427735}"/>
              </a:ext>
            </a:extLst>
          </p:cNvPr>
          <p:cNvSpPr/>
          <p:nvPr/>
        </p:nvSpPr>
        <p:spPr>
          <a:xfrm>
            <a:off x="8448982" y="17094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50" name="コネクタ: カギ線 349">
            <a:extLst>
              <a:ext uri="{FF2B5EF4-FFF2-40B4-BE49-F238E27FC236}">
                <a16:creationId xmlns:a16="http://schemas.microsoft.com/office/drawing/2014/main" id="{6784A81F-CEEA-4B27-BE8F-6BC1F3F4E7EA}"/>
              </a:ext>
            </a:extLst>
          </p:cNvPr>
          <p:cNvCxnSpPr>
            <a:cxnSpLocks/>
            <a:stCxn id="347" idx="3"/>
            <a:endCxn id="351" idx="1"/>
          </p:cNvCxnSpPr>
          <p:nvPr/>
        </p:nvCxnSpPr>
        <p:spPr>
          <a:xfrm>
            <a:off x="8809345" y="1073310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正方形/長方形 350">
            <a:extLst>
              <a:ext uri="{FF2B5EF4-FFF2-40B4-BE49-F238E27FC236}">
                <a16:creationId xmlns:a16="http://schemas.microsoft.com/office/drawing/2014/main" id="{C1C2A48F-969B-4DFD-8EA3-AD0D3DFF567F}"/>
              </a:ext>
            </a:extLst>
          </p:cNvPr>
          <p:cNvSpPr/>
          <p:nvPr/>
        </p:nvSpPr>
        <p:spPr>
          <a:xfrm>
            <a:off x="9228309" y="98332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2" name="コネクタ: カギ線 351">
            <a:extLst>
              <a:ext uri="{FF2B5EF4-FFF2-40B4-BE49-F238E27FC236}">
                <a16:creationId xmlns:a16="http://schemas.microsoft.com/office/drawing/2014/main" id="{D2D695AF-2742-42A3-A536-60A7F22DAEBE}"/>
              </a:ext>
            </a:extLst>
          </p:cNvPr>
          <p:cNvCxnSpPr>
            <a:cxnSpLocks/>
            <a:stCxn id="346" idx="3"/>
            <a:endCxn id="353" idx="1"/>
          </p:cNvCxnSpPr>
          <p:nvPr/>
        </p:nvCxnSpPr>
        <p:spPr>
          <a:xfrm>
            <a:off x="8808982" y="1255535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正方形/長方形 352">
            <a:extLst>
              <a:ext uri="{FF2B5EF4-FFF2-40B4-BE49-F238E27FC236}">
                <a16:creationId xmlns:a16="http://schemas.microsoft.com/office/drawing/2014/main" id="{754CE26F-9C1D-4DDE-A038-27C5C15B25B6}"/>
              </a:ext>
            </a:extLst>
          </p:cNvPr>
          <p:cNvSpPr/>
          <p:nvPr/>
        </p:nvSpPr>
        <p:spPr>
          <a:xfrm>
            <a:off x="9227516" y="116571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4" name="コネクタ: カギ線 353">
            <a:extLst>
              <a:ext uri="{FF2B5EF4-FFF2-40B4-BE49-F238E27FC236}">
                <a16:creationId xmlns:a16="http://schemas.microsoft.com/office/drawing/2014/main" id="{ECEC0774-5558-4AF2-B437-98B01F7A9C13}"/>
              </a:ext>
            </a:extLst>
          </p:cNvPr>
          <p:cNvCxnSpPr>
            <a:cxnSpLocks/>
            <a:stCxn id="345" idx="3"/>
            <a:endCxn id="355" idx="1"/>
          </p:cNvCxnSpPr>
          <p:nvPr/>
        </p:nvCxnSpPr>
        <p:spPr>
          <a:xfrm>
            <a:off x="8808982" y="1437365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正方形/長方形 354">
            <a:extLst>
              <a:ext uri="{FF2B5EF4-FFF2-40B4-BE49-F238E27FC236}">
                <a16:creationId xmlns:a16="http://schemas.microsoft.com/office/drawing/2014/main" id="{98BF3243-3905-4A5F-A990-A7BE0883330C}"/>
              </a:ext>
            </a:extLst>
          </p:cNvPr>
          <p:cNvSpPr/>
          <p:nvPr/>
        </p:nvSpPr>
        <p:spPr>
          <a:xfrm>
            <a:off x="9227484" y="134769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6" name="コネクタ: カギ線 355">
            <a:extLst>
              <a:ext uri="{FF2B5EF4-FFF2-40B4-BE49-F238E27FC236}">
                <a16:creationId xmlns:a16="http://schemas.microsoft.com/office/drawing/2014/main" id="{DBF5223D-D674-4F9D-8FA5-E6AF8E177550}"/>
              </a:ext>
            </a:extLst>
          </p:cNvPr>
          <p:cNvCxnSpPr>
            <a:cxnSpLocks/>
            <a:stCxn id="344" idx="3"/>
            <a:endCxn id="357" idx="1"/>
          </p:cNvCxnSpPr>
          <p:nvPr/>
        </p:nvCxnSpPr>
        <p:spPr>
          <a:xfrm>
            <a:off x="8808619" y="1619598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7" name="正方形/長方形 356">
            <a:extLst>
              <a:ext uri="{FF2B5EF4-FFF2-40B4-BE49-F238E27FC236}">
                <a16:creationId xmlns:a16="http://schemas.microsoft.com/office/drawing/2014/main" id="{F8873A5B-50E7-4C24-A9CE-33A7D8F6C1FB}"/>
              </a:ext>
            </a:extLst>
          </p:cNvPr>
          <p:cNvSpPr/>
          <p:nvPr/>
        </p:nvSpPr>
        <p:spPr>
          <a:xfrm>
            <a:off x="9228341" y="15300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58" name="コネクタ: カギ線 357">
            <a:extLst>
              <a:ext uri="{FF2B5EF4-FFF2-40B4-BE49-F238E27FC236}">
                <a16:creationId xmlns:a16="http://schemas.microsoft.com/office/drawing/2014/main" id="{C132E371-C3A6-4B10-A034-437EF817F1D9}"/>
              </a:ext>
            </a:extLst>
          </p:cNvPr>
          <p:cNvCxnSpPr>
            <a:cxnSpLocks/>
            <a:stCxn id="348" idx="3"/>
            <a:endCxn id="359" idx="1"/>
          </p:cNvCxnSpPr>
          <p:nvPr/>
        </p:nvCxnSpPr>
        <p:spPr>
          <a:xfrm flipV="1">
            <a:off x="8808982" y="1799381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正方形/長方形 358">
            <a:extLst>
              <a:ext uri="{FF2B5EF4-FFF2-40B4-BE49-F238E27FC236}">
                <a16:creationId xmlns:a16="http://schemas.microsoft.com/office/drawing/2014/main" id="{2473536F-1D27-4032-A8A1-09704815B37B}"/>
              </a:ext>
            </a:extLst>
          </p:cNvPr>
          <p:cNvSpPr/>
          <p:nvPr/>
        </p:nvSpPr>
        <p:spPr>
          <a:xfrm>
            <a:off x="9226721" y="17093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2" name="コネクタ: カギ線 361">
            <a:extLst>
              <a:ext uri="{FF2B5EF4-FFF2-40B4-BE49-F238E27FC236}">
                <a16:creationId xmlns:a16="http://schemas.microsoft.com/office/drawing/2014/main" id="{88CCBEA0-9B9E-4EB0-B623-3F2831CA4223}"/>
              </a:ext>
            </a:extLst>
          </p:cNvPr>
          <p:cNvCxnSpPr>
            <a:cxnSpLocks/>
            <a:stCxn id="351" idx="3"/>
            <a:endCxn id="363" idx="1"/>
          </p:cNvCxnSpPr>
          <p:nvPr/>
        </p:nvCxnSpPr>
        <p:spPr>
          <a:xfrm flipV="1">
            <a:off x="9876309" y="107174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正方形/長方形 362">
            <a:extLst>
              <a:ext uri="{FF2B5EF4-FFF2-40B4-BE49-F238E27FC236}">
                <a16:creationId xmlns:a16="http://schemas.microsoft.com/office/drawing/2014/main" id="{0CEB6716-90DF-4E9F-A68F-2D7B62D4167E}"/>
              </a:ext>
            </a:extLst>
          </p:cNvPr>
          <p:cNvSpPr/>
          <p:nvPr/>
        </p:nvSpPr>
        <p:spPr>
          <a:xfrm>
            <a:off x="10071479" y="98174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4" name="コネクタ: カギ線 363">
            <a:extLst>
              <a:ext uri="{FF2B5EF4-FFF2-40B4-BE49-F238E27FC236}">
                <a16:creationId xmlns:a16="http://schemas.microsoft.com/office/drawing/2014/main" id="{772A8258-297E-4435-907F-0AE48AEB139B}"/>
              </a:ext>
            </a:extLst>
          </p:cNvPr>
          <p:cNvCxnSpPr>
            <a:cxnSpLocks/>
            <a:stCxn id="353" idx="3"/>
            <a:endCxn id="365" idx="1"/>
          </p:cNvCxnSpPr>
          <p:nvPr/>
        </p:nvCxnSpPr>
        <p:spPr>
          <a:xfrm flipV="1">
            <a:off x="9875516" y="125412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正方形/長方形 364">
            <a:extLst>
              <a:ext uri="{FF2B5EF4-FFF2-40B4-BE49-F238E27FC236}">
                <a16:creationId xmlns:a16="http://schemas.microsoft.com/office/drawing/2014/main" id="{E9DDB204-0A1A-4974-8C84-DDDE30A7A5F0}"/>
              </a:ext>
            </a:extLst>
          </p:cNvPr>
          <p:cNvSpPr/>
          <p:nvPr/>
        </p:nvSpPr>
        <p:spPr>
          <a:xfrm>
            <a:off x="10070686" y="116412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6" name="コネクタ: カギ線 365">
            <a:extLst>
              <a:ext uri="{FF2B5EF4-FFF2-40B4-BE49-F238E27FC236}">
                <a16:creationId xmlns:a16="http://schemas.microsoft.com/office/drawing/2014/main" id="{1F29AF34-0270-4D14-A127-B8E0ACA71685}"/>
              </a:ext>
            </a:extLst>
          </p:cNvPr>
          <p:cNvCxnSpPr>
            <a:cxnSpLocks/>
            <a:stCxn id="355" idx="3"/>
            <a:endCxn id="367" idx="1"/>
          </p:cNvCxnSpPr>
          <p:nvPr/>
        </p:nvCxnSpPr>
        <p:spPr>
          <a:xfrm flipV="1">
            <a:off x="9875484" y="143610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7" name="正方形/長方形 366">
            <a:extLst>
              <a:ext uri="{FF2B5EF4-FFF2-40B4-BE49-F238E27FC236}">
                <a16:creationId xmlns:a16="http://schemas.microsoft.com/office/drawing/2014/main" id="{034FB51E-8745-4E94-8C6A-B7FE9A803DB5}"/>
              </a:ext>
            </a:extLst>
          </p:cNvPr>
          <p:cNvSpPr/>
          <p:nvPr/>
        </p:nvSpPr>
        <p:spPr>
          <a:xfrm>
            <a:off x="10070654" y="134610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68" name="コネクタ: カギ線 367">
            <a:extLst>
              <a:ext uri="{FF2B5EF4-FFF2-40B4-BE49-F238E27FC236}">
                <a16:creationId xmlns:a16="http://schemas.microsoft.com/office/drawing/2014/main" id="{E2C8EB7F-F91C-4BE4-86FF-365CBA98FBF3}"/>
              </a:ext>
            </a:extLst>
          </p:cNvPr>
          <p:cNvCxnSpPr>
            <a:cxnSpLocks/>
            <a:stCxn id="357" idx="3"/>
            <a:endCxn id="369" idx="1"/>
          </p:cNvCxnSpPr>
          <p:nvPr/>
        </p:nvCxnSpPr>
        <p:spPr>
          <a:xfrm flipV="1">
            <a:off x="9876341" y="161846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8A9EE3ED-ED6F-49BF-98D8-D92EC240C87C}"/>
              </a:ext>
            </a:extLst>
          </p:cNvPr>
          <p:cNvSpPr/>
          <p:nvPr/>
        </p:nvSpPr>
        <p:spPr>
          <a:xfrm>
            <a:off x="10071511" y="15284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70" name="コネクタ: カギ線 369">
            <a:extLst>
              <a:ext uri="{FF2B5EF4-FFF2-40B4-BE49-F238E27FC236}">
                <a16:creationId xmlns:a16="http://schemas.microsoft.com/office/drawing/2014/main" id="{9184EF81-98B6-42B1-98C1-2F8E9CF0D14F}"/>
              </a:ext>
            </a:extLst>
          </p:cNvPr>
          <p:cNvCxnSpPr>
            <a:cxnSpLocks/>
            <a:stCxn id="359" idx="3"/>
            <a:endCxn id="371" idx="1"/>
          </p:cNvCxnSpPr>
          <p:nvPr/>
        </p:nvCxnSpPr>
        <p:spPr>
          <a:xfrm flipV="1">
            <a:off x="9874721" y="1797793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正方形/長方形 370">
            <a:extLst>
              <a:ext uri="{FF2B5EF4-FFF2-40B4-BE49-F238E27FC236}">
                <a16:creationId xmlns:a16="http://schemas.microsoft.com/office/drawing/2014/main" id="{6EE7B002-A671-46E8-961C-909F987B01BD}"/>
              </a:ext>
            </a:extLst>
          </p:cNvPr>
          <p:cNvSpPr/>
          <p:nvPr/>
        </p:nvSpPr>
        <p:spPr>
          <a:xfrm>
            <a:off x="10069891" y="170779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74" name="正方形/長方形 373">
            <a:extLst>
              <a:ext uri="{FF2B5EF4-FFF2-40B4-BE49-F238E27FC236}">
                <a16:creationId xmlns:a16="http://schemas.microsoft.com/office/drawing/2014/main" id="{7C7D7356-2192-4BAA-A7F7-535EC3F16D72}"/>
              </a:ext>
            </a:extLst>
          </p:cNvPr>
          <p:cNvSpPr/>
          <p:nvPr/>
        </p:nvSpPr>
        <p:spPr>
          <a:xfrm>
            <a:off x="10756945" y="98379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5" name="正方形/長方形 374">
            <a:extLst>
              <a:ext uri="{FF2B5EF4-FFF2-40B4-BE49-F238E27FC236}">
                <a16:creationId xmlns:a16="http://schemas.microsoft.com/office/drawing/2014/main" id="{BCD2A766-9303-46D8-9BBB-B22475D183AF}"/>
              </a:ext>
            </a:extLst>
          </p:cNvPr>
          <p:cNvSpPr/>
          <p:nvPr/>
        </p:nvSpPr>
        <p:spPr>
          <a:xfrm>
            <a:off x="10756152" y="116617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6" name="正方形/長方形 375">
            <a:extLst>
              <a:ext uri="{FF2B5EF4-FFF2-40B4-BE49-F238E27FC236}">
                <a16:creationId xmlns:a16="http://schemas.microsoft.com/office/drawing/2014/main" id="{B2524928-5092-4C9A-A45A-1C083F5F9863}"/>
              </a:ext>
            </a:extLst>
          </p:cNvPr>
          <p:cNvSpPr/>
          <p:nvPr/>
        </p:nvSpPr>
        <p:spPr>
          <a:xfrm>
            <a:off x="10756120" y="134815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7" name="正方形/長方形 376">
            <a:extLst>
              <a:ext uri="{FF2B5EF4-FFF2-40B4-BE49-F238E27FC236}">
                <a16:creationId xmlns:a16="http://schemas.microsoft.com/office/drawing/2014/main" id="{A149A8AA-CC51-48E4-8185-BB6C18CA45DF}"/>
              </a:ext>
            </a:extLst>
          </p:cNvPr>
          <p:cNvSpPr/>
          <p:nvPr/>
        </p:nvSpPr>
        <p:spPr>
          <a:xfrm>
            <a:off x="10756977" y="153051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8A2CB2EB-4891-47E6-BC25-6FBCA9C26A2D}"/>
              </a:ext>
            </a:extLst>
          </p:cNvPr>
          <p:cNvSpPr/>
          <p:nvPr/>
        </p:nvSpPr>
        <p:spPr>
          <a:xfrm>
            <a:off x="10755357" y="1709847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0" name="正方形/長方形 379">
            <a:extLst>
              <a:ext uri="{FF2B5EF4-FFF2-40B4-BE49-F238E27FC236}">
                <a16:creationId xmlns:a16="http://schemas.microsoft.com/office/drawing/2014/main" id="{17FF84E5-44C7-42D6-890B-09F5C7757B8D}"/>
              </a:ext>
            </a:extLst>
          </p:cNvPr>
          <p:cNvSpPr/>
          <p:nvPr/>
        </p:nvSpPr>
        <p:spPr>
          <a:xfrm>
            <a:off x="8448619" y="42276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1" name="正方形/長方形 380">
            <a:extLst>
              <a:ext uri="{FF2B5EF4-FFF2-40B4-BE49-F238E27FC236}">
                <a16:creationId xmlns:a16="http://schemas.microsoft.com/office/drawing/2014/main" id="{F275AA3B-72EB-4F51-B284-847B4280A109}"/>
              </a:ext>
            </a:extLst>
          </p:cNvPr>
          <p:cNvSpPr/>
          <p:nvPr/>
        </p:nvSpPr>
        <p:spPr>
          <a:xfrm>
            <a:off x="8448982" y="404542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2" name="正方形/長方形 381">
            <a:extLst>
              <a:ext uri="{FF2B5EF4-FFF2-40B4-BE49-F238E27FC236}">
                <a16:creationId xmlns:a16="http://schemas.microsoft.com/office/drawing/2014/main" id="{6EE24CC0-CDC3-48F7-A47E-BA05CD88ACFE}"/>
              </a:ext>
            </a:extLst>
          </p:cNvPr>
          <p:cNvSpPr/>
          <p:nvPr/>
        </p:nvSpPr>
        <p:spPr>
          <a:xfrm>
            <a:off x="8448982" y="386359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3" name="正方形/長方形 382">
            <a:extLst>
              <a:ext uri="{FF2B5EF4-FFF2-40B4-BE49-F238E27FC236}">
                <a16:creationId xmlns:a16="http://schemas.microsoft.com/office/drawing/2014/main" id="{D006830E-1236-49F9-A394-8DC9BEBA0B43}"/>
              </a:ext>
            </a:extLst>
          </p:cNvPr>
          <p:cNvSpPr/>
          <p:nvPr/>
        </p:nvSpPr>
        <p:spPr>
          <a:xfrm>
            <a:off x="8449345" y="36813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384" name="正方形/長方形 383">
            <a:extLst>
              <a:ext uri="{FF2B5EF4-FFF2-40B4-BE49-F238E27FC236}">
                <a16:creationId xmlns:a16="http://schemas.microsoft.com/office/drawing/2014/main" id="{D970DB40-493F-4276-9663-04FFBFF03446}"/>
              </a:ext>
            </a:extLst>
          </p:cNvPr>
          <p:cNvSpPr/>
          <p:nvPr/>
        </p:nvSpPr>
        <p:spPr>
          <a:xfrm>
            <a:off x="8448982" y="4407556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386" name="コネクタ: カギ線 385">
            <a:extLst>
              <a:ext uri="{FF2B5EF4-FFF2-40B4-BE49-F238E27FC236}">
                <a16:creationId xmlns:a16="http://schemas.microsoft.com/office/drawing/2014/main" id="{5043A8D2-2417-4226-AFF0-AF6A2C0FC002}"/>
              </a:ext>
            </a:extLst>
          </p:cNvPr>
          <p:cNvCxnSpPr>
            <a:cxnSpLocks/>
            <a:stCxn id="383" idx="3"/>
            <a:endCxn id="387" idx="1"/>
          </p:cNvCxnSpPr>
          <p:nvPr/>
        </p:nvCxnSpPr>
        <p:spPr>
          <a:xfrm>
            <a:off x="8809345" y="3771368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正方形/長方形 386">
            <a:extLst>
              <a:ext uri="{FF2B5EF4-FFF2-40B4-BE49-F238E27FC236}">
                <a16:creationId xmlns:a16="http://schemas.microsoft.com/office/drawing/2014/main" id="{85FEBEEB-F8E4-4744-AE93-5FD7212979EF}"/>
              </a:ext>
            </a:extLst>
          </p:cNvPr>
          <p:cNvSpPr/>
          <p:nvPr/>
        </p:nvSpPr>
        <p:spPr>
          <a:xfrm>
            <a:off x="9228309" y="368138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88" name="コネクタ: カギ線 387">
            <a:extLst>
              <a:ext uri="{FF2B5EF4-FFF2-40B4-BE49-F238E27FC236}">
                <a16:creationId xmlns:a16="http://schemas.microsoft.com/office/drawing/2014/main" id="{2F64CC6D-9745-4DC0-BC13-B88FDF9C2437}"/>
              </a:ext>
            </a:extLst>
          </p:cNvPr>
          <p:cNvCxnSpPr>
            <a:cxnSpLocks/>
            <a:stCxn id="382" idx="3"/>
            <a:endCxn id="389" idx="1"/>
          </p:cNvCxnSpPr>
          <p:nvPr/>
        </p:nvCxnSpPr>
        <p:spPr>
          <a:xfrm>
            <a:off x="8808982" y="3953593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" name="正方形/長方形 388">
            <a:extLst>
              <a:ext uri="{FF2B5EF4-FFF2-40B4-BE49-F238E27FC236}">
                <a16:creationId xmlns:a16="http://schemas.microsoft.com/office/drawing/2014/main" id="{DD50C1EC-0228-4096-ABD1-0B6D02C0170F}"/>
              </a:ext>
            </a:extLst>
          </p:cNvPr>
          <p:cNvSpPr/>
          <p:nvPr/>
        </p:nvSpPr>
        <p:spPr>
          <a:xfrm>
            <a:off x="9227516" y="386376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0" name="コネクタ: カギ線 389">
            <a:extLst>
              <a:ext uri="{FF2B5EF4-FFF2-40B4-BE49-F238E27FC236}">
                <a16:creationId xmlns:a16="http://schemas.microsoft.com/office/drawing/2014/main" id="{FA5C8494-F24F-4F20-BA67-E6E50DA6B656}"/>
              </a:ext>
            </a:extLst>
          </p:cNvPr>
          <p:cNvCxnSpPr>
            <a:cxnSpLocks/>
            <a:stCxn id="381" idx="3"/>
            <a:endCxn id="391" idx="1"/>
          </p:cNvCxnSpPr>
          <p:nvPr/>
        </p:nvCxnSpPr>
        <p:spPr>
          <a:xfrm>
            <a:off x="8808982" y="4135423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正方形/長方形 390">
            <a:extLst>
              <a:ext uri="{FF2B5EF4-FFF2-40B4-BE49-F238E27FC236}">
                <a16:creationId xmlns:a16="http://schemas.microsoft.com/office/drawing/2014/main" id="{DFB6C606-0A72-4176-8983-72CF0F9C7033}"/>
              </a:ext>
            </a:extLst>
          </p:cNvPr>
          <p:cNvSpPr/>
          <p:nvPr/>
        </p:nvSpPr>
        <p:spPr>
          <a:xfrm>
            <a:off x="9227484" y="4045750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2" name="コネクタ: カギ線 391">
            <a:extLst>
              <a:ext uri="{FF2B5EF4-FFF2-40B4-BE49-F238E27FC236}">
                <a16:creationId xmlns:a16="http://schemas.microsoft.com/office/drawing/2014/main" id="{7411B57C-90A0-4850-AA7F-C4E779235DF4}"/>
              </a:ext>
            </a:extLst>
          </p:cNvPr>
          <p:cNvCxnSpPr>
            <a:cxnSpLocks/>
            <a:stCxn id="380" idx="3"/>
            <a:endCxn id="393" idx="1"/>
          </p:cNvCxnSpPr>
          <p:nvPr/>
        </p:nvCxnSpPr>
        <p:spPr>
          <a:xfrm>
            <a:off x="8808619" y="4317656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正方形/長方形 392">
            <a:extLst>
              <a:ext uri="{FF2B5EF4-FFF2-40B4-BE49-F238E27FC236}">
                <a16:creationId xmlns:a16="http://schemas.microsoft.com/office/drawing/2014/main" id="{2D43219F-AAA8-4208-BEA8-3630367E2C84}"/>
              </a:ext>
            </a:extLst>
          </p:cNvPr>
          <p:cNvSpPr/>
          <p:nvPr/>
        </p:nvSpPr>
        <p:spPr>
          <a:xfrm>
            <a:off x="9228341" y="422810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4" name="コネクタ: カギ線 393">
            <a:extLst>
              <a:ext uri="{FF2B5EF4-FFF2-40B4-BE49-F238E27FC236}">
                <a16:creationId xmlns:a16="http://schemas.microsoft.com/office/drawing/2014/main" id="{8E213083-B4F4-4F21-AA69-9966FD51E410}"/>
              </a:ext>
            </a:extLst>
          </p:cNvPr>
          <p:cNvCxnSpPr>
            <a:cxnSpLocks/>
            <a:stCxn id="384" idx="3"/>
            <a:endCxn id="395" idx="1"/>
          </p:cNvCxnSpPr>
          <p:nvPr/>
        </p:nvCxnSpPr>
        <p:spPr>
          <a:xfrm flipV="1">
            <a:off x="8808982" y="4497439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5" name="正方形/長方形 394">
            <a:extLst>
              <a:ext uri="{FF2B5EF4-FFF2-40B4-BE49-F238E27FC236}">
                <a16:creationId xmlns:a16="http://schemas.microsoft.com/office/drawing/2014/main" id="{78E801DF-B65A-42FF-BB2E-B0C368C678DA}"/>
              </a:ext>
            </a:extLst>
          </p:cNvPr>
          <p:cNvSpPr/>
          <p:nvPr/>
        </p:nvSpPr>
        <p:spPr>
          <a:xfrm>
            <a:off x="9226721" y="440743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398" name="コネクタ: カギ線 397">
            <a:extLst>
              <a:ext uri="{FF2B5EF4-FFF2-40B4-BE49-F238E27FC236}">
                <a16:creationId xmlns:a16="http://schemas.microsoft.com/office/drawing/2014/main" id="{326FEA9A-26CE-4949-B312-D3BFC6E0CEA4}"/>
              </a:ext>
            </a:extLst>
          </p:cNvPr>
          <p:cNvCxnSpPr>
            <a:cxnSpLocks/>
            <a:stCxn id="387" idx="3"/>
            <a:endCxn id="399" idx="1"/>
          </p:cNvCxnSpPr>
          <p:nvPr/>
        </p:nvCxnSpPr>
        <p:spPr>
          <a:xfrm flipV="1">
            <a:off x="9876309" y="3769799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正方形/長方形 398">
            <a:extLst>
              <a:ext uri="{FF2B5EF4-FFF2-40B4-BE49-F238E27FC236}">
                <a16:creationId xmlns:a16="http://schemas.microsoft.com/office/drawing/2014/main" id="{E0F6EC02-6CCE-4763-9F10-555D9D3E046E}"/>
              </a:ext>
            </a:extLst>
          </p:cNvPr>
          <p:cNvSpPr/>
          <p:nvPr/>
        </p:nvSpPr>
        <p:spPr>
          <a:xfrm>
            <a:off x="10071479" y="3679799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0" name="コネクタ: カギ線 399">
            <a:extLst>
              <a:ext uri="{FF2B5EF4-FFF2-40B4-BE49-F238E27FC236}">
                <a16:creationId xmlns:a16="http://schemas.microsoft.com/office/drawing/2014/main" id="{5A964BBD-0362-404E-BA34-BA41BAE13B88}"/>
              </a:ext>
            </a:extLst>
          </p:cNvPr>
          <p:cNvCxnSpPr>
            <a:cxnSpLocks/>
            <a:stCxn id="389" idx="3"/>
            <a:endCxn id="401" idx="1"/>
          </p:cNvCxnSpPr>
          <p:nvPr/>
        </p:nvCxnSpPr>
        <p:spPr>
          <a:xfrm flipV="1">
            <a:off x="9875516" y="395218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正方形/長方形 400">
            <a:extLst>
              <a:ext uri="{FF2B5EF4-FFF2-40B4-BE49-F238E27FC236}">
                <a16:creationId xmlns:a16="http://schemas.microsoft.com/office/drawing/2014/main" id="{07F5B19B-5246-40EE-974D-F3052DC0E86E}"/>
              </a:ext>
            </a:extLst>
          </p:cNvPr>
          <p:cNvSpPr/>
          <p:nvPr/>
        </p:nvSpPr>
        <p:spPr>
          <a:xfrm>
            <a:off x="10070686" y="386218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2" name="コネクタ: カギ線 401">
            <a:extLst>
              <a:ext uri="{FF2B5EF4-FFF2-40B4-BE49-F238E27FC236}">
                <a16:creationId xmlns:a16="http://schemas.microsoft.com/office/drawing/2014/main" id="{723AEB67-7F6F-4E7D-88A5-59475BA52AC9}"/>
              </a:ext>
            </a:extLst>
          </p:cNvPr>
          <p:cNvCxnSpPr>
            <a:cxnSpLocks/>
            <a:stCxn id="391" idx="3"/>
            <a:endCxn id="403" idx="1"/>
          </p:cNvCxnSpPr>
          <p:nvPr/>
        </p:nvCxnSpPr>
        <p:spPr>
          <a:xfrm flipV="1">
            <a:off x="9875484" y="4134162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" name="正方形/長方形 402">
            <a:extLst>
              <a:ext uri="{FF2B5EF4-FFF2-40B4-BE49-F238E27FC236}">
                <a16:creationId xmlns:a16="http://schemas.microsoft.com/office/drawing/2014/main" id="{DCC15246-8976-4C4E-89DF-BFC7BB2BA502}"/>
              </a:ext>
            </a:extLst>
          </p:cNvPr>
          <p:cNvSpPr/>
          <p:nvPr/>
        </p:nvSpPr>
        <p:spPr>
          <a:xfrm>
            <a:off x="10070654" y="40441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4" name="コネクタ: カギ線 403">
            <a:extLst>
              <a:ext uri="{FF2B5EF4-FFF2-40B4-BE49-F238E27FC236}">
                <a16:creationId xmlns:a16="http://schemas.microsoft.com/office/drawing/2014/main" id="{5BB51603-9EB9-4808-B6A0-76C34963F560}"/>
              </a:ext>
            </a:extLst>
          </p:cNvPr>
          <p:cNvCxnSpPr>
            <a:cxnSpLocks/>
            <a:stCxn id="393" idx="3"/>
            <a:endCxn id="405" idx="1"/>
          </p:cNvCxnSpPr>
          <p:nvPr/>
        </p:nvCxnSpPr>
        <p:spPr>
          <a:xfrm flipV="1">
            <a:off x="9876341" y="431652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正方形/長方形 404">
            <a:extLst>
              <a:ext uri="{FF2B5EF4-FFF2-40B4-BE49-F238E27FC236}">
                <a16:creationId xmlns:a16="http://schemas.microsoft.com/office/drawing/2014/main" id="{97E057F5-8173-4A7E-B7AD-31870BBD232F}"/>
              </a:ext>
            </a:extLst>
          </p:cNvPr>
          <p:cNvSpPr/>
          <p:nvPr/>
        </p:nvSpPr>
        <p:spPr>
          <a:xfrm>
            <a:off x="10071511" y="422652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06" name="コネクタ: カギ線 405">
            <a:extLst>
              <a:ext uri="{FF2B5EF4-FFF2-40B4-BE49-F238E27FC236}">
                <a16:creationId xmlns:a16="http://schemas.microsoft.com/office/drawing/2014/main" id="{4B1609A7-00DF-457D-A91F-87C2DC243010}"/>
              </a:ext>
            </a:extLst>
          </p:cNvPr>
          <p:cNvCxnSpPr>
            <a:cxnSpLocks/>
            <a:stCxn id="395" idx="3"/>
            <a:endCxn id="407" idx="1"/>
          </p:cNvCxnSpPr>
          <p:nvPr/>
        </p:nvCxnSpPr>
        <p:spPr>
          <a:xfrm flipV="1">
            <a:off x="9874721" y="4495851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正方形/長方形 406">
            <a:extLst>
              <a:ext uri="{FF2B5EF4-FFF2-40B4-BE49-F238E27FC236}">
                <a16:creationId xmlns:a16="http://schemas.microsoft.com/office/drawing/2014/main" id="{ACD34DEF-49B1-41AD-A007-A3B5580E67D6}"/>
              </a:ext>
            </a:extLst>
          </p:cNvPr>
          <p:cNvSpPr/>
          <p:nvPr/>
        </p:nvSpPr>
        <p:spPr>
          <a:xfrm>
            <a:off x="10069891" y="4405851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10" name="正方形/長方形 409">
            <a:extLst>
              <a:ext uri="{FF2B5EF4-FFF2-40B4-BE49-F238E27FC236}">
                <a16:creationId xmlns:a16="http://schemas.microsoft.com/office/drawing/2014/main" id="{43CD58DE-7C1A-4C17-AE8A-CD448975D9BB}"/>
              </a:ext>
            </a:extLst>
          </p:cNvPr>
          <p:cNvSpPr/>
          <p:nvPr/>
        </p:nvSpPr>
        <p:spPr>
          <a:xfrm>
            <a:off x="10756945" y="3681853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1" name="正方形/長方形 410">
            <a:extLst>
              <a:ext uri="{FF2B5EF4-FFF2-40B4-BE49-F238E27FC236}">
                <a16:creationId xmlns:a16="http://schemas.microsoft.com/office/drawing/2014/main" id="{5727F803-C9BE-43C0-9923-E2F1226077BC}"/>
              </a:ext>
            </a:extLst>
          </p:cNvPr>
          <p:cNvSpPr/>
          <p:nvPr/>
        </p:nvSpPr>
        <p:spPr>
          <a:xfrm>
            <a:off x="10756152" y="386423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2" name="正方形/長方形 411">
            <a:extLst>
              <a:ext uri="{FF2B5EF4-FFF2-40B4-BE49-F238E27FC236}">
                <a16:creationId xmlns:a16="http://schemas.microsoft.com/office/drawing/2014/main" id="{A7F1B3C2-63A5-40D3-9F92-4646A817472F}"/>
              </a:ext>
            </a:extLst>
          </p:cNvPr>
          <p:cNvSpPr/>
          <p:nvPr/>
        </p:nvSpPr>
        <p:spPr>
          <a:xfrm>
            <a:off x="10756120" y="4046216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3" name="正方形/長方形 412">
            <a:extLst>
              <a:ext uri="{FF2B5EF4-FFF2-40B4-BE49-F238E27FC236}">
                <a16:creationId xmlns:a16="http://schemas.microsoft.com/office/drawing/2014/main" id="{58F35CCA-EB54-4032-A3BF-088D89E929B1}"/>
              </a:ext>
            </a:extLst>
          </p:cNvPr>
          <p:cNvSpPr/>
          <p:nvPr/>
        </p:nvSpPr>
        <p:spPr>
          <a:xfrm>
            <a:off x="10756977" y="422857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4" name="正方形/長方形 413">
            <a:extLst>
              <a:ext uri="{FF2B5EF4-FFF2-40B4-BE49-F238E27FC236}">
                <a16:creationId xmlns:a16="http://schemas.microsoft.com/office/drawing/2014/main" id="{3FED5136-D46A-4A83-A14A-18B31EA14C39}"/>
              </a:ext>
            </a:extLst>
          </p:cNvPr>
          <p:cNvSpPr/>
          <p:nvPr/>
        </p:nvSpPr>
        <p:spPr>
          <a:xfrm>
            <a:off x="10755357" y="4407905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6" name="正方形/長方形 415">
            <a:extLst>
              <a:ext uri="{FF2B5EF4-FFF2-40B4-BE49-F238E27FC236}">
                <a16:creationId xmlns:a16="http://schemas.microsoft.com/office/drawing/2014/main" id="{533DF72C-9D39-4862-B637-D501291798BE}"/>
              </a:ext>
            </a:extLst>
          </p:cNvPr>
          <p:cNvSpPr/>
          <p:nvPr/>
        </p:nvSpPr>
        <p:spPr>
          <a:xfrm>
            <a:off x="8447532" y="28718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F814A714-3EDE-44D0-8C8A-BC1C75108E0A}"/>
              </a:ext>
            </a:extLst>
          </p:cNvPr>
          <p:cNvSpPr/>
          <p:nvPr/>
        </p:nvSpPr>
        <p:spPr>
          <a:xfrm>
            <a:off x="8447895" y="268959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AC86900B-B662-4202-A77B-24ECF4CC63EA}"/>
              </a:ext>
            </a:extLst>
          </p:cNvPr>
          <p:cNvSpPr/>
          <p:nvPr/>
        </p:nvSpPr>
        <p:spPr>
          <a:xfrm>
            <a:off x="8447895" y="2507768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36AF9D5B-8143-4C13-BA2F-94EB98667715}"/>
              </a:ext>
            </a:extLst>
          </p:cNvPr>
          <p:cNvSpPr/>
          <p:nvPr/>
        </p:nvSpPr>
        <p:spPr>
          <a:xfrm>
            <a:off x="8448258" y="2325543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20" name="正方形/長方形 419">
            <a:extLst>
              <a:ext uri="{FF2B5EF4-FFF2-40B4-BE49-F238E27FC236}">
                <a16:creationId xmlns:a16="http://schemas.microsoft.com/office/drawing/2014/main" id="{3916BE69-25EA-4298-9DFF-DEFDEF63D6FD}"/>
              </a:ext>
            </a:extLst>
          </p:cNvPr>
          <p:cNvSpPr/>
          <p:nvPr/>
        </p:nvSpPr>
        <p:spPr>
          <a:xfrm>
            <a:off x="8447895" y="3051731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421" name="コネクタ: カギ線 420">
            <a:extLst>
              <a:ext uri="{FF2B5EF4-FFF2-40B4-BE49-F238E27FC236}">
                <a16:creationId xmlns:a16="http://schemas.microsoft.com/office/drawing/2014/main" id="{CA07F046-F475-466A-8114-C1388A85AF79}"/>
              </a:ext>
            </a:extLst>
          </p:cNvPr>
          <p:cNvCxnSpPr>
            <a:cxnSpLocks/>
            <a:stCxn id="419" idx="3"/>
            <a:endCxn id="422" idx="1"/>
          </p:cNvCxnSpPr>
          <p:nvPr/>
        </p:nvCxnSpPr>
        <p:spPr>
          <a:xfrm>
            <a:off x="8808258" y="2415543"/>
            <a:ext cx="418964" cy="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正方形/長方形 421">
            <a:extLst>
              <a:ext uri="{FF2B5EF4-FFF2-40B4-BE49-F238E27FC236}">
                <a16:creationId xmlns:a16="http://schemas.microsoft.com/office/drawing/2014/main" id="{A2B08C39-04E6-4209-A98E-3626FC5078E1}"/>
              </a:ext>
            </a:extLst>
          </p:cNvPr>
          <p:cNvSpPr/>
          <p:nvPr/>
        </p:nvSpPr>
        <p:spPr>
          <a:xfrm>
            <a:off x="9227222" y="2325562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3" name="コネクタ: カギ線 422">
            <a:extLst>
              <a:ext uri="{FF2B5EF4-FFF2-40B4-BE49-F238E27FC236}">
                <a16:creationId xmlns:a16="http://schemas.microsoft.com/office/drawing/2014/main" id="{EB200347-B673-4929-A336-2E71238F95A7}"/>
              </a:ext>
            </a:extLst>
          </p:cNvPr>
          <p:cNvCxnSpPr>
            <a:cxnSpLocks/>
            <a:stCxn id="418" idx="3"/>
            <a:endCxn id="424" idx="1"/>
          </p:cNvCxnSpPr>
          <p:nvPr/>
        </p:nvCxnSpPr>
        <p:spPr>
          <a:xfrm>
            <a:off x="8807895" y="2597768"/>
            <a:ext cx="418534" cy="1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正方形/長方形 423">
            <a:extLst>
              <a:ext uri="{FF2B5EF4-FFF2-40B4-BE49-F238E27FC236}">
                <a16:creationId xmlns:a16="http://schemas.microsoft.com/office/drawing/2014/main" id="{29049B71-6C4F-4E9E-868F-9D35E086FF91}"/>
              </a:ext>
            </a:extLst>
          </p:cNvPr>
          <p:cNvSpPr/>
          <p:nvPr/>
        </p:nvSpPr>
        <p:spPr>
          <a:xfrm>
            <a:off x="9226429" y="250794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5" name="コネクタ: カギ線 424">
            <a:extLst>
              <a:ext uri="{FF2B5EF4-FFF2-40B4-BE49-F238E27FC236}">
                <a16:creationId xmlns:a16="http://schemas.microsoft.com/office/drawing/2014/main" id="{22ADE6BB-D670-4BCF-88AA-08A080D98FEB}"/>
              </a:ext>
            </a:extLst>
          </p:cNvPr>
          <p:cNvCxnSpPr>
            <a:cxnSpLocks/>
            <a:stCxn id="417" idx="3"/>
            <a:endCxn id="426" idx="1"/>
          </p:cNvCxnSpPr>
          <p:nvPr/>
        </p:nvCxnSpPr>
        <p:spPr>
          <a:xfrm>
            <a:off x="8807895" y="2779598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正方形/長方形 425">
            <a:extLst>
              <a:ext uri="{FF2B5EF4-FFF2-40B4-BE49-F238E27FC236}">
                <a16:creationId xmlns:a16="http://schemas.microsoft.com/office/drawing/2014/main" id="{B0871CDB-8BA0-493C-90B2-F9AEAC440986}"/>
              </a:ext>
            </a:extLst>
          </p:cNvPr>
          <p:cNvSpPr/>
          <p:nvPr/>
        </p:nvSpPr>
        <p:spPr>
          <a:xfrm>
            <a:off x="9226397" y="268992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7" name="コネクタ: カギ線 426">
            <a:extLst>
              <a:ext uri="{FF2B5EF4-FFF2-40B4-BE49-F238E27FC236}">
                <a16:creationId xmlns:a16="http://schemas.microsoft.com/office/drawing/2014/main" id="{0CA4D962-7D7D-4B19-BE27-6E057C575486}"/>
              </a:ext>
            </a:extLst>
          </p:cNvPr>
          <p:cNvCxnSpPr>
            <a:cxnSpLocks/>
            <a:stCxn id="416" idx="3"/>
            <a:endCxn id="428" idx="1"/>
          </p:cNvCxnSpPr>
          <p:nvPr/>
        </p:nvCxnSpPr>
        <p:spPr>
          <a:xfrm>
            <a:off x="8807532" y="2961831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正方形/長方形 427">
            <a:extLst>
              <a:ext uri="{FF2B5EF4-FFF2-40B4-BE49-F238E27FC236}">
                <a16:creationId xmlns:a16="http://schemas.microsoft.com/office/drawing/2014/main" id="{A38B7AE8-ADCA-4E45-BBB4-DF163D25E773}"/>
              </a:ext>
            </a:extLst>
          </p:cNvPr>
          <p:cNvSpPr/>
          <p:nvPr/>
        </p:nvSpPr>
        <p:spPr>
          <a:xfrm>
            <a:off x="9227254" y="287228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29" name="コネクタ: カギ線 428">
            <a:extLst>
              <a:ext uri="{FF2B5EF4-FFF2-40B4-BE49-F238E27FC236}">
                <a16:creationId xmlns:a16="http://schemas.microsoft.com/office/drawing/2014/main" id="{635F8FFB-B05C-45C9-8E41-D20AAB51FC76}"/>
              </a:ext>
            </a:extLst>
          </p:cNvPr>
          <p:cNvCxnSpPr>
            <a:cxnSpLocks/>
            <a:stCxn id="420" idx="3"/>
            <a:endCxn id="430" idx="1"/>
          </p:cNvCxnSpPr>
          <p:nvPr/>
        </p:nvCxnSpPr>
        <p:spPr>
          <a:xfrm flipV="1">
            <a:off x="8807895" y="3141614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正方形/長方形 429">
            <a:extLst>
              <a:ext uri="{FF2B5EF4-FFF2-40B4-BE49-F238E27FC236}">
                <a16:creationId xmlns:a16="http://schemas.microsoft.com/office/drawing/2014/main" id="{9FD11278-B1AE-4264-83D2-8B4D33FEA137}"/>
              </a:ext>
            </a:extLst>
          </p:cNvPr>
          <p:cNvSpPr/>
          <p:nvPr/>
        </p:nvSpPr>
        <p:spPr>
          <a:xfrm>
            <a:off x="9225634" y="305161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1" name="コネクタ: カギ線 430">
            <a:extLst>
              <a:ext uri="{FF2B5EF4-FFF2-40B4-BE49-F238E27FC236}">
                <a16:creationId xmlns:a16="http://schemas.microsoft.com/office/drawing/2014/main" id="{3E0C160C-79F6-44AA-A135-4107D42A467A}"/>
              </a:ext>
            </a:extLst>
          </p:cNvPr>
          <p:cNvCxnSpPr>
            <a:cxnSpLocks/>
            <a:stCxn id="422" idx="3"/>
            <a:endCxn id="432" idx="1"/>
          </p:cNvCxnSpPr>
          <p:nvPr/>
        </p:nvCxnSpPr>
        <p:spPr>
          <a:xfrm flipV="1">
            <a:off x="9875222" y="2413974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正方形/長方形 431">
            <a:extLst>
              <a:ext uri="{FF2B5EF4-FFF2-40B4-BE49-F238E27FC236}">
                <a16:creationId xmlns:a16="http://schemas.microsoft.com/office/drawing/2014/main" id="{E2A27AD8-AED6-4A77-B2D2-F1253C39FEE0}"/>
              </a:ext>
            </a:extLst>
          </p:cNvPr>
          <p:cNvSpPr/>
          <p:nvPr/>
        </p:nvSpPr>
        <p:spPr>
          <a:xfrm>
            <a:off x="10070392" y="23239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3" name="コネクタ: カギ線 432">
            <a:extLst>
              <a:ext uri="{FF2B5EF4-FFF2-40B4-BE49-F238E27FC236}">
                <a16:creationId xmlns:a16="http://schemas.microsoft.com/office/drawing/2014/main" id="{53C8BFC0-DD22-4C14-B0A6-ADD934C189F3}"/>
              </a:ext>
            </a:extLst>
          </p:cNvPr>
          <p:cNvCxnSpPr>
            <a:cxnSpLocks/>
            <a:stCxn id="424" idx="3"/>
            <a:endCxn id="434" idx="1"/>
          </p:cNvCxnSpPr>
          <p:nvPr/>
        </p:nvCxnSpPr>
        <p:spPr>
          <a:xfrm flipV="1">
            <a:off x="9874429" y="259635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4" name="正方形/長方形 433">
            <a:extLst>
              <a:ext uri="{FF2B5EF4-FFF2-40B4-BE49-F238E27FC236}">
                <a16:creationId xmlns:a16="http://schemas.microsoft.com/office/drawing/2014/main" id="{4FD37403-E5C1-4939-8751-DA12217D6852}"/>
              </a:ext>
            </a:extLst>
          </p:cNvPr>
          <p:cNvSpPr/>
          <p:nvPr/>
        </p:nvSpPr>
        <p:spPr>
          <a:xfrm>
            <a:off x="10069599" y="250635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5" name="コネクタ: カギ線 434">
            <a:extLst>
              <a:ext uri="{FF2B5EF4-FFF2-40B4-BE49-F238E27FC236}">
                <a16:creationId xmlns:a16="http://schemas.microsoft.com/office/drawing/2014/main" id="{2DABDBCD-8C6D-445F-9F4A-3BE544E29E00}"/>
              </a:ext>
            </a:extLst>
          </p:cNvPr>
          <p:cNvCxnSpPr>
            <a:cxnSpLocks/>
            <a:stCxn id="426" idx="3"/>
            <a:endCxn id="436" idx="1"/>
          </p:cNvCxnSpPr>
          <p:nvPr/>
        </p:nvCxnSpPr>
        <p:spPr>
          <a:xfrm flipV="1">
            <a:off x="9874397" y="2778337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6" name="正方形/長方形 435">
            <a:extLst>
              <a:ext uri="{FF2B5EF4-FFF2-40B4-BE49-F238E27FC236}">
                <a16:creationId xmlns:a16="http://schemas.microsoft.com/office/drawing/2014/main" id="{7CA4EE52-ED91-4073-8DD6-E82875459D44}"/>
              </a:ext>
            </a:extLst>
          </p:cNvPr>
          <p:cNvSpPr/>
          <p:nvPr/>
        </p:nvSpPr>
        <p:spPr>
          <a:xfrm>
            <a:off x="10069567" y="2688337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7" name="コネクタ: カギ線 436">
            <a:extLst>
              <a:ext uri="{FF2B5EF4-FFF2-40B4-BE49-F238E27FC236}">
                <a16:creationId xmlns:a16="http://schemas.microsoft.com/office/drawing/2014/main" id="{12C20921-6DD2-47FE-A654-37E37C81C3BD}"/>
              </a:ext>
            </a:extLst>
          </p:cNvPr>
          <p:cNvCxnSpPr>
            <a:cxnSpLocks/>
            <a:stCxn id="428" idx="3"/>
            <a:endCxn id="438" idx="1"/>
          </p:cNvCxnSpPr>
          <p:nvPr/>
        </p:nvCxnSpPr>
        <p:spPr>
          <a:xfrm flipV="1">
            <a:off x="9875254" y="296069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8" name="正方形/長方形 437">
            <a:extLst>
              <a:ext uri="{FF2B5EF4-FFF2-40B4-BE49-F238E27FC236}">
                <a16:creationId xmlns:a16="http://schemas.microsoft.com/office/drawing/2014/main" id="{3C0FB586-DB03-491D-8D6D-FC332BDA506E}"/>
              </a:ext>
            </a:extLst>
          </p:cNvPr>
          <p:cNvSpPr/>
          <p:nvPr/>
        </p:nvSpPr>
        <p:spPr>
          <a:xfrm>
            <a:off x="10070424" y="287069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439" name="コネクタ: カギ線 438">
            <a:extLst>
              <a:ext uri="{FF2B5EF4-FFF2-40B4-BE49-F238E27FC236}">
                <a16:creationId xmlns:a16="http://schemas.microsoft.com/office/drawing/2014/main" id="{1CADA153-F82C-470B-82FF-16070966C209}"/>
              </a:ext>
            </a:extLst>
          </p:cNvPr>
          <p:cNvCxnSpPr>
            <a:cxnSpLocks/>
            <a:stCxn id="430" idx="3"/>
            <a:endCxn id="440" idx="1"/>
          </p:cNvCxnSpPr>
          <p:nvPr/>
        </p:nvCxnSpPr>
        <p:spPr>
          <a:xfrm flipV="1">
            <a:off x="9873634" y="314002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22418417-4A7D-42A5-85E7-91AE71CA2520}"/>
              </a:ext>
            </a:extLst>
          </p:cNvPr>
          <p:cNvSpPr/>
          <p:nvPr/>
        </p:nvSpPr>
        <p:spPr>
          <a:xfrm>
            <a:off x="10068804" y="305002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5DE7F77D-A130-4246-BD39-71F49D3F8181}"/>
              </a:ext>
            </a:extLst>
          </p:cNvPr>
          <p:cNvSpPr/>
          <p:nvPr/>
        </p:nvSpPr>
        <p:spPr>
          <a:xfrm>
            <a:off x="10755858" y="2326028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2" name="正方形/長方形 441">
            <a:extLst>
              <a:ext uri="{FF2B5EF4-FFF2-40B4-BE49-F238E27FC236}">
                <a16:creationId xmlns:a16="http://schemas.microsoft.com/office/drawing/2014/main" id="{AFBBED5E-5AFD-4B28-889E-8A7382AB12B1}"/>
              </a:ext>
            </a:extLst>
          </p:cNvPr>
          <p:cNvSpPr/>
          <p:nvPr/>
        </p:nvSpPr>
        <p:spPr>
          <a:xfrm>
            <a:off x="10755065" y="250841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3" name="正方形/長方形 442">
            <a:extLst>
              <a:ext uri="{FF2B5EF4-FFF2-40B4-BE49-F238E27FC236}">
                <a16:creationId xmlns:a16="http://schemas.microsoft.com/office/drawing/2014/main" id="{18C9DFF3-4EF6-4E86-8E79-59BE3B23EC63}"/>
              </a:ext>
            </a:extLst>
          </p:cNvPr>
          <p:cNvSpPr/>
          <p:nvPr/>
        </p:nvSpPr>
        <p:spPr>
          <a:xfrm>
            <a:off x="10755033" y="2690391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4" name="正方形/長方形 443">
            <a:extLst>
              <a:ext uri="{FF2B5EF4-FFF2-40B4-BE49-F238E27FC236}">
                <a16:creationId xmlns:a16="http://schemas.microsoft.com/office/drawing/2014/main" id="{023FF0B6-3ACC-467F-A67F-922E1E63C9BB}"/>
              </a:ext>
            </a:extLst>
          </p:cNvPr>
          <p:cNvSpPr/>
          <p:nvPr/>
        </p:nvSpPr>
        <p:spPr>
          <a:xfrm>
            <a:off x="10755890" y="287275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445" name="正方形/長方形 444">
            <a:extLst>
              <a:ext uri="{FF2B5EF4-FFF2-40B4-BE49-F238E27FC236}">
                <a16:creationId xmlns:a16="http://schemas.microsoft.com/office/drawing/2014/main" id="{C8B5A00C-84B0-42A1-BD67-511257BB7B85}"/>
              </a:ext>
            </a:extLst>
          </p:cNvPr>
          <p:cNvSpPr/>
          <p:nvPr/>
        </p:nvSpPr>
        <p:spPr>
          <a:xfrm>
            <a:off x="10754270" y="305208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76" name="正方形/長方形 175">
            <a:extLst>
              <a:ext uri="{FF2B5EF4-FFF2-40B4-BE49-F238E27FC236}">
                <a16:creationId xmlns:a16="http://schemas.microsoft.com/office/drawing/2014/main" id="{B59D4BC7-E938-4796-876D-607263302EDF}"/>
              </a:ext>
            </a:extLst>
          </p:cNvPr>
          <p:cNvSpPr/>
          <p:nvPr/>
        </p:nvSpPr>
        <p:spPr>
          <a:xfrm>
            <a:off x="188532" y="154456"/>
            <a:ext cx="6017396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04-02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）ネットワーク構成図　プレミア</a:t>
            </a:r>
            <a:r>
              <a:rPr lang="ja-JP" altLang="en-US" sz="1400" b="1" dirty="0">
                <a:solidFill>
                  <a:schemeClr val="tx1"/>
                </a:solidFill>
              </a:rPr>
              <a:t>ホテル中島公園札幌様（</a:t>
            </a:r>
            <a:r>
              <a:rPr lang="en-US" altLang="ja-JP" sz="1400" b="1" dirty="0">
                <a:solidFill>
                  <a:schemeClr val="tx1"/>
                </a:solidFill>
              </a:rPr>
              <a:t>8/15</a:t>
            </a:r>
            <a:r>
              <a:rPr lang="ja-JP" altLang="en-US" sz="1400" b="1" dirty="0">
                <a:solidFill>
                  <a:schemeClr val="tx1"/>
                </a:solidFill>
              </a:rPr>
              <a:t>）</a:t>
            </a:r>
            <a:endParaRPr kumimoji="1" lang="ja-JP" altLang="en-US" sz="1400" b="1" dirty="0">
              <a:solidFill>
                <a:schemeClr val="tx1"/>
              </a:solidFill>
            </a:endParaRP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52A63917-9511-4A6C-9291-8667E342D680}"/>
              </a:ext>
            </a:extLst>
          </p:cNvPr>
          <p:cNvSpPr/>
          <p:nvPr/>
        </p:nvSpPr>
        <p:spPr>
          <a:xfrm>
            <a:off x="8451069" y="477128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6EC96B14-925E-429E-BD24-F3243534A7E1}"/>
              </a:ext>
            </a:extLst>
          </p:cNvPr>
          <p:cNvSpPr/>
          <p:nvPr/>
        </p:nvSpPr>
        <p:spPr>
          <a:xfrm>
            <a:off x="8451432" y="4589047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3E359268-32D1-4062-A064-9498F1F1AADD}"/>
              </a:ext>
            </a:extLst>
          </p:cNvPr>
          <p:cNvSpPr/>
          <p:nvPr/>
        </p:nvSpPr>
        <p:spPr>
          <a:xfrm>
            <a:off x="8451432" y="4951180"/>
            <a:ext cx="360000" cy="180000"/>
          </a:xfrm>
          <a:prstGeom prst="rect">
            <a:avLst/>
          </a:prstGeom>
          <a:solidFill>
            <a:schemeClr val="bg1"/>
          </a:solidFill>
          <a:ln w="0">
            <a:solidFill>
              <a:schemeClr val="tx1">
                <a:alpha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Fe</a:t>
            </a:r>
            <a:r>
              <a:rPr kumimoji="1" lang="ja-JP" altLang="en-US" sz="600" dirty="0">
                <a:solidFill>
                  <a:srgbClr val="FF0000"/>
                </a:solidFill>
              </a:rPr>
              <a:t> </a:t>
            </a:r>
            <a:r>
              <a:rPr kumimoji="1" lang="en-US" altLang="ja-JP" sz="600" dirty="0">
                <a:solidFill>
                  <a:srgbClr val="FF0000"/>
                </a:solidFill>
              </a:rPr>
              <a:t>XX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cxnSp>
        <p:nvCxnSpPr>
          <p:cNvPr id="118" name="コネクタ: カギ線 117">
            <a:extLst>
              <a:ext uri="{FF2B5EF4-FFF2-40B4-BE49-F238E27FC236}">
                <a16:creationId xmlns:a16="http://schemas.microsoft.com/office/drawing/2014/main" id="{9D8FD55C-E5BA-4E74-B3B6-3A37929F6647}"/>
              </a:ext>
            </a:extLst>
          </p:cNvPr>
          <p:cNvCxnSpPr>
            <a:cxnSpLocks/>
            <a:stCxn id="116" idx="3"/>
            <a:endCxn id="119" idx="1"/>
          </p:cNvCxnSpPr>
          <p:nvPr/>
        </p:nvCxnSpPr>
        <p:spPr>
          <a:xfrm>
            <a:off x="8811432" y="4679047"/>
            <a:ext cx="418502" cy="3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14B73C38-FEB8-4296-B2CD-8FAEAEB1476B}"/>
              </a:ext>
            </a:extLst>
          </p:cNvPr>
          <p:cNvSpPr/>
          <p:nvPr/>
        </p:nvSpPr>
        <p:spPr>
          <a:xfrm>
            <a:off x="9229934" y="4589374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0" name="コネクタ: カギ線 119">
            <a:extLst>
              <a:ext uri="{FF2B5EF4-FFF2-40B4-BE49-F238E27FC236}">
                <a16:creationId xmlns:a16="http://schemas.microsoft.com/office/drawing/2014/main" id="{61995B97-537B-4568-B702-A18E12FC3570}"/>
              </a:ext>
            </a:extLst>
          </p:cNvPr>
          <p:cNvCxnSpPr>
            <a:cxnSpLocks/>
            <a:stCxn id="115" idx="3"/>
            <a:endCxn id="121" idx="1"/>
          </p:cNvCxnSpPr>
          <p:nvPr/>
        </p:nvCxnSpPr>
        <p:spPr>
          <a:xfrm>
            <a:off x="8811069" y="4861280"/>
            <a:ext cx="419722" cy="45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88D1F780-1A12-4A15-8267-9C062F9DC08D}"/>
              </a:ext>
            </a:extLst>
          </p:cNvPr>
          <p:cNvSpPr/>
          <p:nvPr/>
        </p:nvSpPr>
        <p:spPr>
          <a:xfrm>
            <a:off x="9230791" y="477173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2" name="コネクタ: カギ線 121">
            <a:extLst>
              <a:ext uri="{FF2B5EF4-FFF2-40B4-BE49-F238E27FC236}">
                <a16:creationId xmlns:a16="http://schemas.microsoft.com/office/drawing/2014/main" id="{E8254C1B-4603-4E88-ADFF-F10AEB0582D8}"/>
              </a:ext>
            </a:extLst>
          </p:cNvPr>
          <p:cNvCxnSpPr>
            <a:cxnSpLocks/>
            <a:stCxn id="117" idx="3"/>
            <a:endCxn id="123" idx="1"/>
          </p:cNvCxnSpPr>
          <p:nvPr/>
        </p:nvCxnSpPr>
        <p:spPr>
          <a:xfrm flipV="1">
            <a:off x="8811432" y="5041063"/>
            <a:ext cx="417739" cy="1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1849AB04-F1F5-449F-8864-69335A831882}"/>
              </a:ext>
            </a:extLst>
          </p:cNvPr>
          <p:cNvSpPr/>
          <p:nvPr/>
        </p:nvSpPr>
        <p:spPr>
          <a:xfrm>
            <a:off x="9229171" y="4951063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LAN-SW05/PH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4" name="コネクタ: カギ線 123">
            <a:extLst>
              <a:ext uri="{FF2B5EF4-FFF2-40B4-BE49-F238E27FC236}">
                <a16:creationId xmlns:a16="http://schemas.microsoft.com/office/drawing/2014/main" id="{F2F1581F-0AEA-4C05-89ED-509C71AFE490}"/>
              </a:ext>
            </a:extLst>
          </p:cNvPr>
          <p:cNvCxnSpPr>
            <a:cxnSpLocks/>
            <a:stCxn id="119" idx="3"/>
            <a:endCxn id="125" idx="1"/>
          </p:cNvCxnSpPr>
          <p:nvPr/>
        </p:nvCxnSpPr>
        <p:spPr>
          <a:xfrm flipV="1">
            <a:off x="9877934" y="4677786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7BFC8142-EF1C-47EE-82F7-97BFDBCBDE5C}"/>
              </a:ext>
            </a:extLst>
          </p:cNvPr>
          <p:cNvSpPr/>
          <p:nvPr/>
        </p:nvSpPr>
        <p:spPr>
          <a:xfrm>
            <a:off x="10073104" y="4587786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6" name="コネクタ: カギ線 125">
            <a:extLst>
              <a:ext uri="{FF2B5EF4-FFF2-40B4-BE49-F238E27FC236}">
                <a16:creationId xmlns:a16="http://schemas.microsoft.com/office/drawing/2014/main" id="{F2ACFC1F-16EF-4DCE-8914-6C29B0F8FB5C}"/>
              </a:ext>
            </a:extLst>
          </p:cNvPr>
          <p:cNvCxnSpPr>
            <a:cxnSpLocks/>
            <a:stCxn id="121" idx="3"/>
            <a:endCxn id="127" idx="1"/>
          </p:cNvCxnSpPr>
          <p:nvPr/>
        </p:nvCxnSpPr>
        <p:spPr>
          <a:xfrm flipV="1">
            <a:off x="9878791" y="486014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8FC1E225-FE03-4983-BF5C-756AFDE654D3}"/>
              </a:ext>
            </a:extLst>
          </p:cNvPr>
          <p:cNvSpPr/>
          <p:nvPr/>
        </p:nvSpPr>
        <p:spPr>
          <a:xfrm>
            <a:off x="10073961" y="477014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28" name="コネクタ: カギ線 127">
            <a:extLst>
              <a:ext uri="{FF2B5EF4-FFF2-40B4-BE49-F238E27FC236}">
                <a16:creationId xmlns:a16="http://schemas.microsoft.com/office/drawing/2014/main" id="{4AFBD25A-EF95-4D1B-B034-E666DA7B843A}"/>
              </a:ext>
            </a:extLst>
          </p:cNvPr>
          <p:cNvCxnSpPr>
            <a:cxnSpLocks/>
            <a:stCxn id="123" idx="3"/>
            <a:endCxn id="129" idx="1"/>
          </p:cNvCxnSpPr>
          <p:nvPr/>
        </p:nvCxnSpPr>
        <p:spPr>
          <a:xfrm flipV="1">
            <a:off x="9877171" y="5039475"/>
            <a:ext cx="195170" cy="15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9BD575F9-C864-4AE8-BA65-4519C9CF58E8}"/>
              </a:ext>
            </a:extLst>
          </p:cNvPr>
          <p:cNvSpPr/>
          <p:nvPr/>
        </p:nvSpPr>
        <p:spPr>
          <a:xfrm>
            <a:off x="10072341" y="4949475"/>
            <a:ext cx="648000" cy="180000"/>
          </a:xfrm>
          <a:prstGeom prst="rect">
            <a:avLst/>
          </a:prstGeom>
          <a:noFill/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altLang="ja-JP" sz="600" dirty="0">
                <a:solidFill>
                  <a:schemeClr val="tx1"/>
                </a:solidFill>
              </a:rPr>
              <a:t>CG-WLR300GNZ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56E239E7-5E3F-431F-9EFA-E765A023C991}"/>
              </a:ext>
            </a:extLst>
          </p:cNvPr>
          <p:cNvSpPr/>
          <p:nvPr/>
        </p:nvSpPr>
        <p:spPr>
          <a:xfrm>
            <a:off x="10758570" y="4589840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05464A67-17AF-46A8-BD3C-4979DBF734E4}"/>
              </a:ext>
            </a:extLst>
          </p:cNvPr>
          <p:cNvSpPr/>
          <p:nvPr/>
        </p:nvSpPr>
        <p:spPr>
          <a:xfrm>
            <a:off x="10759427" y="477219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3C52E71A-D3DA-4A1B-A8A8-216DE36714D8}"/>
              </a:ext>
            </a:extLst>
          </p:cNvPr>
          <p:cNvSpPr/>
          <p:nvPr/>
        </p:nvSpPr>
        <p:spPr>
          <a:xfrm>
            <a:off x="10757807" y="4951529"/>
            <a:ext cx="1117890" cy="180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11XX</a:t>
            </a:r>
            <a:r>
              <a:rPr lang="ja-JP" altLang="en-US" sz="600" dirty="0">
                <a:solidFill>
                  <a:srgbClr val="FF0000"/>
                </a:solidFill>
              </a:rPr>
              <a:t>室 </a:t>
            </a:r>
            <a:r>
              <a:rPr lang="en-US" altLang="ja-JP" sz="600" dirty="0">
                <a:solidFill>
                  <a:srgbClr val="FF0000"/>
                </a:solidFill>
              </a:rPr>
              <a:t>192.168.100.XXX/16</a:t>
            </a:r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650F133B-F7A4-4334-95D9-E0FA8B5C9E48}"/>
              </a:ext>
            </a:extLst>
          </p:cNvPr>
          <p:cNvSpPr/>
          <p:nvPr/>
        </p:nvSpPr>
        <p:spPr>
          <a:xfrm>
            <a:off x="812874" y="1897236"/>
            <a:ext cx="2157942" cy="124406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lang="en-US" altLang="ja-JP" sz="600" dirty="0">
                <a:solidFill>
                  <a:srgbClr val="FF0000"/>
                </a:solidFill>
              </a:rPr>
              <a:t>CG-WLR300GNZ</a:t>
            </a:r>
            <a:r>
              <a:rPr lang="ja-JP" altLang="en-US" sz="600" dirty="0">
                <a:solidFill>
                  <a:srgbClr val="FF0000"/>
                </a:solidFill>
              </a:rPr>
              <a:t>は全室ではなく、下記部屋番号のみ設置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※</a:t>
            </a:r>
            <a:r>
              <a:rPr lang="ja-JP" altLang="en-US" sz="600" dirty="0">
                <a:solidFill>
                  <a:srgbClr val="FF0000"/>
                </a:solidFill>
              </a:rPr>
              <a:t>系統図上はどの</a:t>
            </a:r>
            <a:r>
              <a:rPr lang="en-US" altLang="ja-JP" sz="600" dirty="0">
                <a:solidFill>
                  <a:srgbClr val="FF0000"/>
                </a:solidFill>
              </a:rPr>
              <a:t>HUB</a:t>
            </a:r>
            <a:r>
              <a:rPr lang="ja-JP" altLang="en-US" sz="600" dirty="0">
                <a:solidFill>
                  <a:srgbClr val="FF0000"/>
                </a:solidFill>
              </a:rPr>
              <a:t>から配線されているか不明なため、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ja-JP" altLang="en-US" sz="600" dirty="0">
                <a:solidFill>
                  <a:srgbClr val="FF0000"/>
                </a:solidFill>
              </a:rPr>
              <a:t>　現状では全接続先に記載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1102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1106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1110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1115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1118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1120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r>
              <a:rPr lang="en-US" altLang="ja-JP" sz="600" dirty="0">
                <a:solidFill>
                  <a:srgbClr val="FF0000"/>
                </a:solidFill>
              </a:rPr>
              <a:t>1123</a:t>
            </a:r>
            <a:r>
              <a:rPr lang="ja-JP" altLang="en-US" sz="600" dirty="0">
                <a:solidFill>
                  <a:srgbClr val="FF0000"/>
                </a:solidFill>
              </a:rPr>
              <a:t>室</a:t>
            </a:r>
            <a:endParaRPr lang="en-US" altLang="ja-JP" sz="600" dirty="0">
              <a:solidFill>
                <a:srgbClr val="FF0000"/>
              </a:solidFill>
            </a:endParaRPr>
          </a:p>
          <a:p>
            <a:endParaRPr kumimoji="1" lang="ja-JP" altLang="en-US" sz="600" dirty="0">
              <a:solidFill>
                <a:srgbClr val="FF0000"/>
              </a:solidFill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1DB538E3-25F1-4506-907A-05BFE19C22AB}"/>
              </a:ext>
            </a:extLst>
          </p:cNvPr>
          <p:cNvSpPr/>
          <p:nvPr/>
        </p:nvSpPr>
        <p:spPr>
          <a:xfrm>
            <a:off x="10078902" y="144781"/>
            <a:ext cx="1977639" cy="324678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更新日：</a:t>
            </a:r>
            <a:r>
              <a:rPr kumimoji="1" lang="en-US" altLang="ja-JP" sz="1200" dirty="0">
                <a:solidFill>
                  <a:schemeClr val="tx1"/>
                </a:solidFill>
              </a:rPr>
              <a:t>2020</a:t>
            </a:r>
            <a:r>
              <a:rPr kumimoji="1" lang="ja-JP" altLang="en-US" sz="1200" dirty="0">
                <a:solidFill>
                  <a:schemeClr val="tx1"/>
                </a:solidFill>
              </a:rPr>
              <a:t>年</a:t>
            </a:r>
            <a:r>
              <a:rPr kumimoji="1" lang="en-US" altLang="ja-JP" sz="1200" dirty="0">
                <a:solidFill>
                  <a:schemeClr val="tx1"/>
                </a:solidFill>
              </a:rPr>
              <a:t>02</a:t>
            </a:r>
            <a:r>
              <a:rPr kumimoji="1" lang="ja-JP" altLang="en-US" sz="1200" dirty="0">
                <a:solidFill>
                  <a:schemeClr val="tx1"/>
                </a:solidFill>
              </a:rPr>
              <a:t>月</a:t>
            </a:r>
            <a:r>
              <a:rPr kumimoji="1" lang="en-US" altLang="ja-JP" sz="1200" dirty="0">
                <a:solidFill>
                  <a:schemeClr val="tx1"/>
                </a:solidFill>
              </a:rPr>
              <a:t>07</a:t>
            </a:r>
            <a:r>
              <a:rPr kumimoji="1" lang="ja-JP" altLang="en-US" sz="1200" dirty="0">
                <a:solidFill>
                  <a:schemeClr val="tx1"/>
                </a:solidFill>
              </a:rPr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380641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5794</Words>
  <Application>Microsoft Office PowerPoint</Application>
  <PresentationFormat>ワイド画面</PresentationFormat>
  <Paragraphs>1757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0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y.hatano</dc:creator>
  <cp:lastModifiedBy>hatano yutaka</cp:lastModifiedBy>
  <cp:revision>94</cp:revision>
  <cp:lastPrinted>2020-02-07T06:32:17Z</cp:lastPrinted>
  <dcterms:created xsi:type="dcterms:W3CDTF">2019-03-01T10:15:29Z</dcterms:created>
  <dcterms:modified xsi:type="dcterms:W3CDTF">2020-03-31T07:21:31Z</dcterms:modified>
</cp:coreProperties>
</file>