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221" autoAdjust="0"/>
    <p:restoredTop sz="94650" autoAdjust="0"/>
  </p:normalViewPr>
  <p:slideViewPr>
    <p:cSldViewPr snapToGrid="0">
      <p:cViewPr varScale="1">
        <p:scale>
          <a:sx n="161" d="100"/>
          <a:sy n="161" d="100"/>
        </p:scale>
        <p:origin x="672" y="1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80C1D-3A5F-4563-9E78-75222EA5B1E2}" type="datetimeFigureOut">
              <a:rPr kumimoji="1" lang="ja-JP" altLang="en-US" smtClean="0"/>
              <a:t>2020/3/18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AFFC81-D1F5-445A-9EEA-D763EF21F7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72742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AFFC81-D1F5-445A-9EEA-D763EF21F759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66368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8246394-1DBA-4D02-A635-80CD01C592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AB65F03-0C3A-49AA-83FC-DD4042312D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EFE1BBB-1099-4D6A-B00D-F05C8FE1AC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86AEC-4905-4616-B006-46AD9F205321}" type="datetimeFigureOut">
              <a:rPr kumimoji="1" lang="ja-JP" altLang="en-US" smtClean="0"/>
              <a:t>2020/3/18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5A123C6-3B4B-4AFC-A796-6A0BA916A8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FE093B0-1DDD-4DCF-8243-A82F51944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EEAEF-FD8D-49B0-866C-C631AA0EB8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9157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162B5C5-4047-454F-B2AA-44809A8938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15243E5-7F5F-47C5-8DA1-E7FD2F7EAD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3493C04-5EE9-406A-91BF-1465095706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86AEC-4905-4616-B006-46AD9F205321}" type="datetimeFigureOut">
              <a:rPr kumimoji="1" lang="ja-JP" altLang="en-US" smtClean="0"/>
              <a:t>2020/3/18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E403ED2-33D4-4223-B55A-5AA58EB13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B19A9CA-68A7-470D-B797-31E995BC8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EEAEF-FD8D-49B0-866C-C631AA0EB8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2604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88AA2C97-27BE-4217-A3FA-263BDAD378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0010991-CFB6-4F1E-9C99-01868241A3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3E17F4D-EF3E-4073-9FA9-362F8B91EB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86AEC-4905-4616-B006-46AD9F205321}" type="datetimeFigureOut">
              <a:rPr kumimoji="1" lang="ja-JP" altLang="en-US" smtClean="0"/>
              <a:t>2020/3/18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C4F3859-0297-49FF-AFEE-F3D77D6BF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259B44A-58B3-4896-A489-61D99E692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EEAEF-FD8D-49B0-866C-C631AA0EB8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6040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53DC894-F022-46BC-ABF1-460FEFFF4E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C13665D-12D1-4C1B-BFA9-511BA1F5A3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3EEBCA1-DC68-42E3-BD7C-0BB731DC34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86AEC-4905-4616-B006-46AD9F205321}" type="datetimeFigureOut">
              <a:rPr kumimoji="1" lang="ja-JP" altLang="en-US" smtClean="0"/>
              <a:t>2020/3/18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07E5C80-3570-4CD6-A83E-EB87B4FF1E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259294C-546D-49CB-9444-9A1893C220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EEAEF-FD8D-49B0-866C-C631AA0EB8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7411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032CB86-11A2-4B06-84C1-ACF68E1708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350E25C-A08E-40E4-AACE-8EFFC6AF4F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878398A-C07D-4A67-BD0E-2EBBAD021E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86AEC-4905-4616-B006-46AD9F205321}" type="datetimeFigureOut">
              <a:rPr kumimoji="1" lang="ja-JP" altLang="en-US" smtClean="0"/>
              <a:t>2020/3/18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D0860E2-0E20-416F-A839-5D9059D7F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377EE46-6C88-408E-878E-F6C211D211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EEAEF-FD8D-49B0-866C-C631AA0EB8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2659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EC21958-DAE6-4AD8-A399-2DB3FA32BC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A02C198-EA72-4D4F-A372-5F500A16FD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199504A-AD6E-4513-85AB-0A376718B5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E47B64E-B7E8-460A-98F3-2A3FDDC353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86AEC-4905-4616-B006-46AD9F205321}" type="datetimeFigureOut">
              <a:rPr kumimoji="1" lang="ja-JP" altLang="en-US" smtClean="0"/>
              <a:t>2020/3/18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62124DC-D403-4E67-8DFB-5CD3C04D6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77127DB-83A2-44C1-A09B-28098AF13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EEAEF-FD8D-49B0-866C-C631AA0EB8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6860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0A5988D-BECE-43FC-949C-A403414C3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1D16F34-460B-4443-837C-542EF44009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7D9AD65-EDA6-44CD-A004-34D7180DB8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03B349F-AE16-495A-BE4D-66DF4100F9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0E1942CD-F290-442C-8E90-9D14A9ED20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55254747-7E5E-4601-BC66-EAFEB199D0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86AEC-4905-4616-B006-46AD9F205321}" type="datetimeFigureOut">
              <a:rPr kumimoji="1" lang="ja-JP" altLang="en-US" smtClean="0"/>
              <a:t>2020/3/18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C47C753E-2BAC-45F5-AE3A-9EC8427DBE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7FF837E-EAA5-4217-9BA0-9C5EEBFC4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EEAEF-FD8D-49B0-866C-C631AA0EB8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0187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11AB849-6E9E-4271-8A3C-36C0A99651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CF4432F-2C81-42F7-9231-0072393EC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86AEC-4905-4616-B006-46AD9F205321}" type="datetimeFigureOut">
              <a:rPr kumimoji="1" lang="ja-JP" altLang="en-US" smtClean="0"/>
              <a:t>2020/3/18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6E25C60-4ED6-4536-8C9C-B74BEECA6F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CEB6A03-3BA6-43F7-BF04-BE7E81C63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EEAEF-FD8D-49B0-866C-C631AA0EB8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0089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E74B4E7D-2288-4C24-A0C9-59C8E4229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86AEC-4905-4616-B006-46AD9F205321}" type="datetimeFigureOut">
              <a:rPr kumimoji="1" lang="ja-JP" altLang="en-US" smtClean="0"/>
              <a:t>2020/3/18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BF5B9EAE-6D91-4640-89B5-893838E82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C5CB38A-5417-47C4-BE72-608A7BF30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EEAEF-FD8D-49B0-866C-C631AA0EB8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3070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1958B25-8E3C-4237-9DDA-4AEBE5A12E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69C1782-A882-4A8E-9C15-E2D89B69DD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14D4299-D0F4-43D3-A68E-8C49CBAD0A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682901C-4BD7-4836-99C3-2967B25604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86AEC-4905-4616-B006-46AD9F205321}" type="datetimeFigureOut">
              <a:rPr kumimoji="1" lang="ja-JP" altLang="en-US" smtClean="0"/>
              <a:t>2020/3/18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09B3E75-A4E5-470B-B5BC-6B1B97EE30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B1A7B95-167D-4E42-A07B-4AD1CC3425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EEAEF-FD8D-49B0-866C-C631AA0EB8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4645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77B608-DD04-46F5-8D4D-D3B993B01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4775477E-8B58-4B06-992A-EF8FE6C5B8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B65E858-AC3C-40CF-9DAF-81AC1C2E6D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347BDF0-1705-4E69-BA8C-4BC81AA60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86AEC-4905-4616-B006-46AD9F205321}" type="datetimeFigureOut">
              <a:rPr kumimoji="1" lang="ja-JP" altLang="en-US" smtClean="0"/>
              <a:t>2020/3/18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E749A27-A593-4104-BFAE-EABCB73130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9BA2843-057E-46B7-ACF6-5AC982869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EEAEF-FD8D-49B0-866C-C631AA0EB8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008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BDC1387E-C035-4B03-A712-D024AEE8FD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5930BC5-1000-41FC-96A8-25805D899C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883771E-04B8-4AFA-AD44-94F1051DAA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86AEC-4905-4616-B006-46AD9F205321}" type="datetimeFigureOut">
              <a:rPr kumimoji="1" lang="ja-JP" altLang="en-US" smtClean="0"/>
              <a:t>2020/3/18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AB7A1CB-686A-4D5C-A0E3-5906020195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E8E50D6-343D-4D55-8897-479455840F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EEAEF-FD8D-49B0-866C-C631AA0EB8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2199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08" name="直線コネクタ 707">
            <a:extLst>
              <a:ext uri="{FF2B5EF4-FFF2-40B4-BE49-F238E27FC236}">
                <a16:creationId xmlns:a16="http://schemas.microsoft.com/office/drawing/2014/main" id="{28210A18-0CDB-4396-87F0-1E886588FBE6}"/>
              </a:ext>
            </a:extLst>
          </p:cNvPr>
          <p:cNvCxnSpPr>
            <a:cxnSpLocks/>
          </p:cNvCxnSpPr>
          <p:nvPr/>
        </p:nvCxnSpPr>
        <p:spPr>
          <a:xfrm flipH="1">
            <a:off x="4940680" y="4027692"/>
            <a:ext cx="3672444" cy="0"/>
          </a:xfrm>
          <a:prstGeom prst="line">
            <a:avLst/>
          </a:prstGeom>
          <a:ln w="127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5" name="直線コネクタ 724">
            <a:extLst>
              <a:ext uri="{FF2B5EF4-FFF2-40B4-BE49-F238E27FC236}">
                <a16:creationId xmlns:a16="http://schemas.microsoft.com/office/drawing/2014/main" id="{449305AE-DAAA-43AD-866C-551586F715C4}"/>
              </a:ext>
            </a:extLst>
          </p:cNvPr>
          <p:cNvCxnSpPr>
            <a:cxnSpLocks/>
          </p:cNvCxnSpPr>
          <p:nvPr/>
        </p:nvCxnSpPr>
        <p:spPr>
          <a:xfrm flipH="1">
            <a:off x="5429044" y="1505681"/>
            <a:ext cx="932063" cy="0"/>
          </a:xfrm>
          <a:prstGeom prst="line">
            <a:avLst/>
          </a:prstGeom>
          <a:ln w="127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1" name="直線コネクタ 720">
            <a:extLst>
              <a:ext uri="{FF2B5EF4-FFF2-40B4-BE49-F238E27FC236}">
                <a16:creationId xmlns:a16="http://schemas.microsoft.com/office/drawing/2014/main" id="{5A401C64-5149-4374-A090-B1306F5B5DBA}"/>
              </a:ext>
            </a:extLst>
          </p:cNvPr>
          <p:cNvCxnSpPr>
            <a:cxnSpLocks/>
          </p:cNvCxnSpPr>
          <p:nvPr/>
        </p:nvCxnSpPr>
        <p:spPr>
          <a:xfrm>
            <a:off x="4940680" y="3400903"/>
            <a:ext cx="0" cy="625189"/>
          </a:xfrm>
          <a:prstGeom prst="line">
            <a:avLst/>
          </a:prstGeom>
          <a:ln w="127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正方形/長方形 100">
            <a:extLst>
              <a:ext uri="{FF2B5EF4-FFF2-40B4-BE49-F238E27FC236}">
                <a16:creationId xmlns:a16="http://schemas.microsoft.com/office/drawing/2014/main" id="{E2654621-30B9-496C-B440-304764515375}"/>
              </a:ext>
            </a:extLst>
          </p:cNvPr>
          <p:cNvSpPr/>
          <p:nvPr/>
        </p:nvSpPr>
        <p:spPr>
          <a:xfrm>
            <a:off x="188532" y="154456"/>
            <a:ext cx="4567987" cy="32467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kumimoji="1" lang="en-US" altLang="ja-JP" sz="1400" b="1" dirty="0">
                <a:solidFill>
                  <a:schemeClr val="tx1"/>
                </a:solidFill>
              </a:rPr>
              <a:t>05</a:t>
            </a:r>
            <a:r>
              <a:rPr kumimoji="1" lang="ja-JP" altLang="en-US" sz="1400" b="1" dirty="0">
                <a:solidFill>
                  <a:schemeClr val="tx1"/>
                </a:solidFill>
              </a:rPr>
              <a:t>）フロア配線図　</a:t>
            </a:r>
            <a:r>
              <a:rPr lang="ja-JP" altLang="en-US" sz="1400" b="1" dirty="0">
                <a:solidFill>
                  <a:schemeClr val="tx1"/>
                </a:solidFill>
              </a:rPr>
              <a:t>ホテルブーゲンビリア札幌様　</a:t>
            </a:r>
            <a:r>
              <a:rPr lang="en-US" altLang="ja-JP" sz="1400" b="1" dirty="0">
                <a:solidFill>
                  <a:schemeClr val="tx1"/>
                </a:solidFill>
              </a:rPr>
              <a:t>1</a:t>
            </a:r>
            <a:r>
              <a:rPr lang="ja-JP" altLang="en-US" sz="1400" b="1" dirty="0">
                <a:solidFill>
                  <a:schemeClr val="tx1"/>
                </a:solidFill>
              </a:rPr>
              <a:t>階</a:t>
            </a:r>
            <a:endParaRPr kumimoji="1" lang="ja-JP" altLang="en-US" sz="1400" b="1" dirty="0">
              <a:solidFill>
                <a:schemeClr val="tx1"/>
              </a:solidFill>
            </a:endParaRPr>
          </a:p>
        </p:txBody>
      </p:sp>
      <p:sp>
        <p:nvSpPr>
          <p:cNvPr id="102" name="正方形/長方形 101">
            <a:extLst>
              <a:ext uri="{FF2B5EF4-FFF2-40B4-BE49-F238E27FC236}">
                <a16:creationId xmlns:a16="http://schemas.microsoft.com/office/drawing/2014/main" id="{58745589-181A-4E25-B82F-E406831B9CFD}"/>
              </a:ext>
            </a:extLst>
          </p:cNvPr>
          <p:cNvSpPr/>
          <p:nvPr/>
        </p:nvSpPr>
        <p:spPr>
          <a:xfrm>
            <a:off x="10078902" y="144781"/>
            <a:ext cx="1977639" cy="32467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更新日：</a:t>
            </a:r>
            <a:r>
              <a:rPr kumimoji="1" lang="en-US" altLang="ja-JP" sz="1200" dirty="0">
                <a:solidFill>
                  <a:schemeClr val="tx1"/>
                </a:solidFill>
              </a:rPr>
              <a:t>2020</a:t>
            </a:r>
            <a:r>
              <a:rPr kumimoji="1" lang="ja-JP" altLang="en-US" sz="1200" dirty="0">
                <a:solidFill>
                  <a:schemeClr val="tx1"/>
                </a:solidFill>
              </a:rPr>
              <a:t>年</a:t>
            </a:r>
            <a:r>
              <a:rPr kumimoji="1" lang="en-US" altLang="ja-JP" sz="1200" dirty="0">
                <a:solidFill>
                  <a:schemeClr val="tx1"/>
                </a:solidFill>
              </a:rPr>
              <a:t>01</a:t>
            </a:r>
            <a:r>
              <a:rPr kumimoji="1" lang="ja-JP" altLang="en-US" sz="1200" dirty="0">
                <a:solidFill>
                  <a:schemeClr val="tx1"/>
                </a:solidFill>
              </a:rPr>
              <a:t>月</a:t>
            </a:r>
            <a:r>
              <a:rPr kumimoji="1" lang="en-US" altLang="ja-JP" sz="1200" dirty="0">
                <a:solidFill>
                  <a:schemeClr val="tx1"/>
                </a:solidFill>
              </a:rPr>
              <a:t>17</a:t>
            </a:r>
            <a:r>
              <a:rPr kumimoji="1" lang="ja-JP" altLang="en-US" sz="1200" dirty="0">
                <a:solidFill>
                  <a:schemeClr val="tx1"/>
                </a:solidFill>
              </a:rPr>
              <a:t>日</a:t>
            </a:r>
          </a:p>
        </p:txBody>
      </p:sp>
      <p:sp>
        <p:nvSpPr>
          <p:cNvPr id="110" name="正方形/長方形 109">
            <a:extLst>
              <a:ext uri="{FF2B5EF4-FFF2-40B4-BE49-F238E27FC236}">
                <a16:creationId xmlns:a16="http://schemas.microsoft.com/office/drawing/2014/main" id="{CA8B4EF5-6EEF-46E1-94AE-33FD16AA1639}"/>
              </a:ext>
            </a:extLst>
          </p:cNvPr>
          <p:cNvSpPr/>
          <p:nvPr/>
        </p:nvSpPr>
        <p:spPr>
          <a:xfrm>
            <a:off x="90210" y="479134"/>
            <a:ext cx="11966331" cy="6234085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endParaRPr kumimoji="1" lang="en-US" altLang="ja-JP" sz="1200" dirty="0">
              <a:solidFill>
                <a:schemeClr val="tx1"/>
              </a:solidFill>
            </a:endParaRPr>
          </a:p>
        </p:txBody>
      </p:sp>
      <p:grpSp>
        <p:nvGrpSpPr>
          <p:cNvPr id="969" name="グループ化 968">
            <a:extLst>
              <a:ext uri="{FF2B5EF4-FFF2-40B4-BE49-F238E27FC236}">
                <a16:creationId xmlns:a16="http://schemas.microsoft.com/office/drawing/2014/main" id="{46517129-7020-4EFB-8711-92D423F5D09B}"/>
              </a:ext>
            </a:extLst>
          </p:cNvPr>
          <p:cNvGrpSpPr/>
          <p:nvPr/>
        </p:nvGrpSpPr>
        <p:grpSpPr>
          <a:xfrm>
            <a:off x="10279700" y="734775"/>
            <a:ext cx="308502" cy="118724"/>
            <a:chOff x="6536967" y="5974751"/>
            <a:chExt cx="138375" cy="65347"/>
          </a:xfrm>
        </p:grpSpPr>
        <p:sp>
          <p:nvSpPr>
            <p:cNvPr id="970" name="正方形/長方形 969">
              <a:extLst>
                <a:ext uri="{FF2B5EF4-FFF2-40B4-BE49-F238E27FC236}">
                  <a16:creationId xmlns:a16="http://schemas.microsoft.com/office/drawing/2014/main" id="{88D74E1B-4F45-4A84-A853-98A05C025A06}"/>
                </a:ext>
              </a:extLst>
            </p:cNvPr>
            <p:cNvSpPr/>
            <p:nvPr/>
          </p:nvSpPr>
          <p:spPr>
            <a:xfrm>
              <a:off x="6586057" y="5974751"/>
              <a:ext cx="89285" cy="65347"/>
            </a:xfrm>
            <a:prstGeom prst="rect">
              <a:avLst/>
            </a:prstGeom>
            <a:solidFill>
              <a:srgbClr val="FFFF00"/>
            </a:solidFill>
            <a:ln w="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71" name="二等辺三角形 970">
              <a:extLst>
                <a:ext uri="{FF2B5EF4-FFF2-40B4-BE49-F238E27FC236}">
                  <a16:creationId xmlns:a16="http://schemas.microsoft.com/office/drawing/2014/main" id="{1910EFF6-49B8-4000-9E8D-CE58811DC8F9}"/>
                </a:ext>
              </a:extLst>
            </p:cNvPr>
            <p:cNvSpPr/>
            <p:nvPr/>
          </p:nvSpPr>
          <p:spPr>
            <a:xfrm rot="5400000">
              <a:off x="6530948" y="5980771"/>
              <a:ext cx="61123" cy="49085"/>
            </a:xfrm>
            <a:prstGeom prst="triangle">
              <a:avLst/>
            </a:prstGeom>
            <a:solidFill>
              <a:srgbClr val="FFFF00"/>
            </a:solidFill>
            <a:ln w="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972" name="正方形/長方形 971">
            <a:extLst>
              <a:ext uri="{FF2B5EF4-FFF2-40B4-BE49-F238E27FC236}">
                <a16:creationId xmlns:a16="http://schemas.microsoft.com/office/drawing/2014/main" id="{9BDE41D2-45A4-46D1-90EB-11D5A61797CD}"/>
              </a:ext>
            </a:extLst>
          </p:cNvPr>
          <p:cNvSpPr/>
          <p:nvPr/>
        </p:nvSpPr>
        <p:spPr>
          <a:xfrm>
            <a:off x="10518090" y="704268"/>
            <a:ext cx="1079876" cy="226414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</a:rPr>
              <a:t>既存カメラ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grpSp>
        <p:nvGrpSpPr>
          <p:cNvPr id="973" name="グループ化 972">
            <a:extLst>
              <a:ext uri="{FF2B5EF4-FFF2-40B4-BE49-F238E27FC236}">
                <a16:creationId xmlns:a16="http://schemas.microsoft.com/office/drawing/2014/main" id="{3141938F-E090-44F4-8A92-A1D7769E4B4B}"/>
              </a:ext>
            </a:extLst>
          </p:cNvPr>
          <p:cNvGrpSpPr/>
          <p:nvPr/>
        </p:nvGrpSpPr>
        <p:grpSpPr>
          <a:xfrm>
            <a:off x="10279700" y="970864"/>
            <a:ext cx="308502" cy="118724"/>
            <a:chOff x="6536967" y="5974751"/>
            <a:chExt cx="138375" cy="65347"/>
          </a:xfrm>
          <a:solidFill>
            <a:srgbClr val="FFCCFF"/>
          </a:solidFill>
        </p:grpSpPr>
        <p:sp>
          <p:nvSpPr>
            <p:cNvPr id="974" name="正方形/長方形 973">
              <a:extLst>
                <a:ext uri="{FF2B5EF4-FFF2-40B4-BE49-F238E27FC236}">
                  <a16:creationId xmlns:a16="http://schemas.microsoft.com/office/drawing/2014/main" id="{BF8A0E48-FD1C-4C64-A2F1-6FCD7A6BF021}"/>
                </a:ext>
              </a:extLst>
            </p:cNvPr>
            <p:cNvSpPr/>
            <p:nvPr/>
          </p:nvSpPr>
          <p:spPr>
            <a:xfrm>
              <a:off x="6586057" y="5974751"/>
              <a:ext cx="89285" cy="65347"/>
            </a:xfrm>
            <a:prstGeom prst="rect">
              <a:avLst/>
            </a:prstGeom>
            <a:grpFill/>
            <a:ln w="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75" name="二等辺三角形 974">
              <a:extLst>
                <a:ext uri="{FF2B5EF4-FFF2-40B4-BE49-F238E27FC236}">
                  <a16:creationId xmlns:a16="http://schemas.microsoft.com/office/drawing/2014/main" id="{4D550779-F4AE-4A4C-8764-77AEA2505EA7}"/>
                </a:ext>
              </a:extLst>
            </p:cNvPr>
            <p:cNvSpPr/>
            <p:nvPr/>
          </p:nvSpPr>
          <p:spPr>
            <a:xfrm rot="5400000">
              <a:off x="6530948" y="5980771"/>
              <a:ext cx="61123" cy="49085"/>
            </a:xfrm>
            <a:prstGeom prst="triangle">
              <a:avLst/>
            </a:prstGeom>
            <a:grpFill/>
            <a:ln w="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976" name="正方形/長方形 975">
            <a:extLst>
              <a:ext uri="{FF2B5EF4-FFF2-40B4-BE49-F238E27FC236}">
                <a16:creationId xmlns:a16="http://schemas.microsoft.com/office/drawing/2014/main" id="{50D1920B-DDF2-4E75-BA2B-4DA4DB1B77AA}"/>
              </a:ext>
            </a:extLst>
          </p:cNvPr>
          <p:cNvSpPr/>
          <p:nvPr/>
        </p:nvSpPr>
        <p:spPr>
          <a:xfrm>
            <a:off x="10518090" y="940357"/>
            <a:ext cx="1079876" cy="226414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</a:rPr>
              <a:t>新規カメラ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grpSp>
        <p:nvGrpSpPr>
          <p:cNvPr id="504" name="グループ化 503">
            <a:extLst>
              <a:ext uri="{FF2B5EF4-FFF2-40B4-BE49-F238E27FC236}">
                <a16:creationId xmlns:a16="http://schemas.microsoft.com/office/drawing/2014/main" id="{49624C13-CFA0-4155-B018-D6E16CEB83C1}"/>
              </a:ext>
            </a:extLst>
          </p:cNvPr>
          <p:cNvGrpSpPr/>
          <p:nvPr/>
        </p:nvGrpSpPr>
        <p:grpSpPr>
          <a:xfrm>
            <a:off x="3420957" y="1310209"/>
            <a:ext cx="5426363" cy="4246835"/>
            <a:chOff x="3420957" y="1310209"/>
            <a:chExt cx="5426363" cy="4246835"/>
          </a:xfrm>
        </p:grpSpPr>
        <p:cxnSp>
          <p:nvCxnSpPr>
            <p:cNvPr id="4" name="直線コネクタ 3">
              <a:extLst>
                <a:ext uri="{FF2B5EF4-FFF2-40B4-BE49-F238E27FC236}">
                  <a16:creationId xmlns:a16="http://schemas.microsoft.com/office/drawing/2014/main" id="{D733DDAD-8E6D-480F-9569-A927266DFBB9}"/>
                </a:ext>
              </a:extLst>
            </p:cNvPr>
            <p:cNvCxnSpPr>
              <a:cxnSpLocks/>
            </p:cNvCxnSpPr>
            <p:nvPr/>
          </p:nvCxnSpPr>
          <p:spPr>
            <a:xfrm>
              <a:off x="3452816" y="5144421"/>
              <a:ext cx="102700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直線コネクタ 7">
              <a:extLst>
                <a:ext uri="{FF2B5EF4-FFF2-40B4-BE49-F238E27FC236}">
                  <a16:creationId xmlns:a16="http://schemas.microsoft.com/office/drawing/2014/main" id="{3057C92C-D1AD-4E65-B6B1-F62ABA4C65F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83101" y="5144421"/>
              <a:ext cx="0" cy="2256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直線コネクタ 121">
              <a:extLst>
                <a:ext uri="{FF2B5EF4-FFF2-40B4-BE49-F238E27FC236}">
                  <a16:creationId xmlns:a16="http://schemas.microsoft.com/office/drawing/2014/main" id="{EACB7D50-24B1-4D17-A08B-049A100DD5FE}"/>
                </a:ext>
              </a:extLst>
            </p:cNvPr>
            <p:cNvCxnSpPr>
              <a:cxnSpLocks/>
            </p:cNvCxnSpPr>
            <p:nvPr/>
          </p:nvCxnSpPr>
          <p:spPr>
            <a:xfrm>
              <a:off x="3420957" y="5553075"/>
              <a:ext cx="27315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直線コネクタ 152">
              <a:extLst>
                <a:ext uri="{FF2B5EF4-FFF2-40B4-BE49-F238E27FC236}">
                  <a16:creationId xmlns:a16="http://schemas.microsoft.com/office/drawing/2014/main" id="{4ECE4BA0-D075-49BF-8B17-0159149099BC}"/>
                </a:ext>
              </a:extLst>
            </p:cNvPr>
            <p:cNvCxnSpPr>
              <a:cxnSpLocks/>
            </p:cNvCxnSpPr>
            <p:nvPr/>
          </p:nvCxnSpPr>
          <p:spPr>
            <a:xfrm>
              <a:off x="8343906" y="4595813"/>
              <a:ext cx="447907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直線コネクタ 154">
              <a:extLst>
                <a:ext uri="{FF2B5EF4-FFF2-40B4-BE49-F238E27FC236}">
                  <a16:creationId xmlns:a16="http://schemas.microsoft.com/office/drawing/2014/main" id="{1A26BE3B-A924-492D-9CA2-F8E8E17554BA}"/>
                </a:ext>
              </a:extLst>
            </p:cNvPr>
            <p:cNvCxnSpPr>
              <a:cxnSpLocks/>
            </p:cNvCxnSpPr>
            <p:nvPr/>
          </p:nvCxnSpPr>
          <p:spPr>
            <a:xfrm>
              <a:off x="8228013" y="4229100"/>
              <a:ext cx="573658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9" name="直線コネクタ 158">
              <a:extLst>
                <a:ext uri="{FF2B5EF4-FFF2-40B4-BE49-F238E27FC236}">
                  <a16:creationId xmlns:a16="http://schemas.microsoft.com/office/drawing/2014/main" id="{78AA84F8-D7B0-46E1-83A7-BEE4F4F44B0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797448" y="4229102"/>
              <a:ext cx="0" cy="925511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直線コネクタ 176">
              <a:extLst>
                <a:ext uri="{FF2B5EF4-FFF2-40B4-BE49-F238E27FC236}">
                  <a16:creationId xmlns:a16="http://schemas.microsoft.com/office/drawing/2014/main" id="{E734F004-BD44-4F79-A6A9-B80C171D6808}"/>
                </a:ext>
              </a:extLst>
            </p:cNvPr>
            <p:cNvCxnSpPr>
              <a:cxnSpLocks/>
            </p:cNvCxnSpPr>
            <p:nvPr/>
          </p:nvCxnSpPr>
          <p:spPr>
            <a:xfrm>
              <a:off x="8343906" y="5154613"/>
              <a:ext cx="50341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直線コネクタ 186">
              <a:extLst>
                <a:ext uri="{FF2B5EF4-FFF2-40B4-BE49-F238E27FC236}">
                  <a16:creationId xmlns:a16="http://schemas.microsoft.com/office/drawing/2014/main" id="{ED823DE1-9BED-4819-843C-A8E5261A6C2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586947" y="4440238"/>
              <a:ext cx="0" cy="57943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直線コネクタ 188">
              <a:extLst>
                <a:ext uri="{FF2B5EF4-FFF2-40B4-BE49-F238E27FC236}">
                  <a16:creationId xmlns:a16="http://schemas.microsoft.com/office/drawing/2014/main" id="{E7B2304C-C806-465E-A295-2603E6A048B5}"/>
                </a:ext>
              </a:extLst>
            </p:cNvPr>
            <p:cNvCxnSpPr>
              <a:cxnSpLocks/>
            </p:cNvCxnSpPr>
            <p:nvPr/>
          </p:nvCxnSpPr>
          <p:spPr>
            <a:xfrm>
              <a:off x="8343906" y="4956178"/>
              <a:ext cx="447907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直線コネクタ 192">
              <a:extLst>
                <a:ext uri="{FF2B5EF4-FFF2-40B4-BE49-F238E27FC236}">
                  <a16:creationId xmlns:a16="http://schemas.microsoft.com/office/drawing/2014/main" id="{B4288F1F-186A-4DCE-BFA2-75DDC7E790D6}"/>
                </a:ext>
              </a:extLst>
            </p:cNvPr>
            <p:cNvCxnSpPr>
              <a:cxnSpLocks/>
            </p:cNvCxnSpPr>
            <p:nvPr/>
          </p:nvCxnSpPr>
          <p:spPr>
            <a:xfrm>
              <a:off x="8343906" y="4784726"/>
              <a:ext cx="454338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4" name="直線コネクタ 193">
              <a:extLst>
                <a:ext uri="{FF2B5EF4-FFF2-40B4-BE49-F238E27FC236}">
                  <a16:creationId xmlns:a16="http://schemas.microsoft.com/office/drawing/2014/main" id="{10A66CB0-89AB-42B2-A888-9B14ADA8117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343906" y="4557053"/>
              <a:ext cx="0" cy="597561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5" name="直線コネクタ 194">
              <a:extLst>
                <a:ext uri="{FF2B5EF4-FFF2-40B4-BE49-F238E27FC236}">
                  <a16:creationId xmlns:a16="http://schemas.microsoft.com/office/drawing/2014/main" id="{6E26B933-BA2C-45BD-9640-7DA3BEA7CFCB}"/>
                </a:ext>
              </a:extLst>
            </p:cNvPr>
            <p:cNvCxnSpPr>
              <a:cxnSpLocks/>
            </p:cNvCxnSpPr>
            <p:nvPr/>
          </p:nvCxnSpPr>
          <p:spPr>
            <a:xfrm>
              <a:off x="7966630" y="4243387"/>
              <a:ext cx="26138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7" name="直線コネクタ 196">
              <a:extLst>
                <a:ext uri="{FF2B5EF4-FFF2-40B4-BE49-F238E27FC236}">
                  <a16:creationId xmlns:a16="http://schemas.microsoft.com/office/drawing/2014/main" id="{7009D961-CF40-4C4D-9D60-0A1A2FDD44F8}"/>
                </a:ext>
              </a:extLst>
            </p:cNvPr>
            <p:cNvCxnSpPr>
              <a:cxnSpLocks/>
            </p:cNvCxnSpPr>
            <p:nvPr/>
          </p:nvCxnSpPr>
          <p:spPr>
            <a:xfrm>
              <a:off x="8140917" y="4446586"/>
              <a:ext cx="44166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1" name="直線コネクタ 200">
              <a:extLst>
                <a:ext uri="{FF2B5EF4-FFF2-40B4-BE49-F238E27FC236}">
                  <a16:creationId xmlns:a16="http://schemas.microsoft.com/office/drawing/2014/main" id="{9D893E68-747E-4640-8535-2DBE78362B58}"/>
                </a:ext>
              </a:extLst>
            </p:cNvPr>
            <p:cNvCxnSpPr>
              <a:cxnSpLocks/>
            </p:cNvCxnSpPr>
            <p:nvPr/>
          </p:nvCxnSpPr>
          <p:spPr>
            <a:xfrm>
              <a:off x="7920199" y="4159250"/>
              <a:ext cx="30781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直線コネクタ 208">
              <a:extLst>
                <a:ext uri="{FF2B5EF4-FFF2-40B4-BE49-F238E27FC236}">
                  <a16:creationId xmlns:a16="http://schemas.microsoft.com/office/drawing/2014/main" id="{4448DEED-8BBC-45F2-BA7F-A13328D424C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140917" y="4448175"/>
              <a:ext cx="0" cy="99375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直線コネクタ 215">
              <a:extLst>
                <a:ext uri="{FF2B5EF4-FFF2-40B4-BE49-F238E27FC236}">
                  <a16:creationId xmlns:a16="http://schemas.microsoft.com/office/drawing/2014/main" id="{FD0B0EB8-A6E7-41F3-8768-33729385356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966630" y="4156741"/>
              <a:ext cx="0" cy="1400303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直線コネクタ 217">
              <a:extLst>
                <a:ext uri="{FF2B5EF4-FFF2-40B4-BE49-F238E27FC236}">
                  <a16:creationId xmlns:a16="http://schemas.microsoft.com/office/drawing/2014/main" id="{56F06CEC-DAF4-47F4-B674-4E7E0A1B06C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920199" y="4158455"/>
              <a:ext cx="0" cy="2619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直線コネクタ 219">
              <a:extLst>
                <a:ext uri="{FF2B5EF4-FFF2-40B4-BE49-F238E27FC236}">
                  <a16:creationId xmlns:a16="http://schemas.microsoft.com/office/drawing/2014/main" id="{2A4E7FDC-BD06-4F09-894A-392D77685FA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618887" y="5314951"/>
              <a:ext cx="0" cy="18891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直線コネクタ 221">
              <a:extLst>
                <a:ext uri="{FF2B5EF4-FFF2-40B4-BE49-F238E27FC236}">
                  <a16:creationId xmlns:a16="http://schemas.microsoft.com/office/drawing/2014/main" id="{6B02D8A1-A3BA-41F6-B355-29374AA6E0C0}"/>
                </a:ext>
              </a:extLst>
            </p:cNvPr>
            <p:cNvCxnSpPr>
              <a:cxnSpLocks/>
            </p:cNvCxnSpPr>
            <p:nvPr/>
          </p:nvCxnSpPr>
          <p:spPr>
            <a:xfrm>
              <a:off x="4811713" y="4184650"/>
              <a:ext cx="310848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1" name="直線コネクタ 230">
              <a:extLst>
                <a:ext uri="{FF2B5EF4-FFF2-40B4-BE49-F238E27FC236}">
                  <a16:creationId xmlns:a16="http://schemas.microsoft.com/office/drawing/2014/main" id="{B127E63C-D922-45CA-BDC5-48521639BA4B}"/>
                </a:ext>
              </a:extLst>
            </p:cNvPr>
            <p:cNvCxnSpPr>
              <a:cxnSpLocks/>
            </p:cNvCxnSpPr>
            <p:nvPr/>
          </p:nvCxnSpPr>
          <p:spPr>
            <a:xfrm>
              <a:off x="4756519" y="5553075"/>
              <a:ext cx="320917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直線コネクタ 247">
              <a:extLst>
                <a:ext uri="{FF2B5EF4-FFF2-40B4-BE49-F238E27FC236}">
                  <a16:creationId xmlns:a16="http://schemas.microsoft.com/office/drawing/2014/main" id="{CC036584-052B-4F9B-8204-912DA2D6CBE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377657" y="2836473"/>
              <a:ext cx="0" cy="355684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直線コネクタ 258">
              <a:extLst>
                <a:ext uri="{FF2B5EF4-FFF2-40B4-BE49-F238E27FC236}">
                  <a16:creationId xmlns:a16="http://schemas.microsoft.com/office/drawing/2014/main" id="{CE7A39EF-8F3A-4260-8E76-A636E1D2E0AF}"/>
                </a:ext>
              </a:extLst>
            </p:cNvPr>
            <p:cNvCxnSpPr>
              <a:cxnSpLocks/>
            </p:cNvCxnSpPr>
            <p:nvPr/>
          </p:nvCxnSpPr>
          <p:spPr>
            <a:xfrm>
              <a:off x="5376863" y="5502276"/>
              <a:ext cx="224551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直線コネクタ 261">
              <a:extLst>
                <a:ext uri="{FF2B5EF4-FFF2-40B4-BE49-F238E27FC236}">
                  <a16:creationId xmlns:a16="http://schemas.microsoft.com/office/drawing/2014/main" id="{FAB4ECF6-A0D3-4CA1-B0B6-22E05D7327F7}"/>
                </a:ext>
              </a:extLst>
            </p:cNvPr>
            <p:cNvCxnSpPr>
              <a:cxnSpLocks/>
            </p:cNvCxnSpPr>
            <p:nvPr/>
          </p:nvCxnSpPr>
          <p:spPr>
            <a:xfrm>
              <a:off x="7622382" y="5314951"/>
              <a:ext cx="29686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直線コネクタ 266">
              <a:extLst>
                <a:ext uri="{FF2B5EF4-FFF2-40B4-BE49-F238E27FC236}">
                  <a16:creationId xmlns:a16="http://schemas.microsoft.com/office/drawing/2014/main" id="{6B49CCF2-DB27-4EAD-B5C6-761DFF0BDF0C}"/>
                </a:ext>
              </a:extLst>
            </p:cNvPr>
            <p:cNvCxnSpPr>
              <a:cxnSpLocks/>
            </p:cNvCxnSpPr>
            <p:nvPr/>
          </p:nvCxnSpPr>
          <p:spPr>
            <a:xfrm>
              <a:off x="7920199" y="4230687"/>
              <a:ext cx="0" cy="1084264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9" name="直線コネクタ 268">
              <a:extLst>
                <a:ext uri="{FF2B5EF4-FFF2-40B4-BE49-F238E27FC236}">
                  <a16:creationId xmlns:a16="http://schemas.microsoft.com/office/drawing/2014/main" id="{5172849D-7306-4B62-AA1B-A2629EAF824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26584" y="4158456"/>
              <a:ext cx="0" cy="84931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直線コネクタ 277">
              <a:extLst>
                <a:ext uri="{FF2B5EF4-FFF2-40B4-BE49-F238E27FC236}">
                  <a16:creationId xmlns:a16="http://schemas.microsoft.com/office/drawing/2014/main" id="{9B1AAAFB-FE5E-49DD-9058-4E6A95C70C26}"/>
                </a:ext>
              </a:extLst>
            </p:cNvPr>
            <p:cNvCxnSpPr>
              <a:cxnSpLocks/>
            </p:cNvCxnSpPr>
            <p:nvPr/>
          </p:nvCxnSpPr>
          <p:spPr>
            <a:xfrm>
              <a:off x="4811713" y="4229100"/>
              <a:ext cx="310848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3" name="直線コネクタ 292">
              <a:extLst>
                <a:ext uri="{FF2B5EF4-FFF2-40B4-BE49-F238E27FC236}">
                  <a16:creationId xmlns:a16="http://schemas.microsoft.com/office/drawing/2014/main" id="{0DCA2984-C799-4174-AC76-036C358C2A1A}"/>
                </a:ext>
              </a:extLst>
            </p:cNvPr>
            <p:cNvCxnSpPr>
              <a:cxnSpLocks/>
            </p:cNvCxnSpPr>
            <p:nvPr/>
          </p:nvCxnSpPr>
          <p:spPr>
            <a:xfrm>
              <a:off x="3946534" y="4184650"/>
              <a:ext cx="59371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5" name="直線コネクタ 294">
              <a:extLst>
                <a:ext uri="{FF2B5EF4-FFF2-40B4-BE49-F238E27FC236}">
                  <a16:creationId xmlns:a16="http://schemas.microsoft.com/office/drawing/2014/main" id="{D736EB63-48BD-4F25-BBD1-AAA98BCDF4E1}"/>
                </a:ext>
              </a:extLst>
            </p:cNvPr>
            <p:cNvCxnSpPr>
              <a:cxnSpLocks/>
            </p:cNvCxnSpPr>
            <p:nvPr/>
          </p:nvCxnSpPr>
          <p:spPr>
            <a:xfrm>
              <a:off x="8228013" y="4184651"/>
              <a:ext cx="56943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7" name="直線コネクタ 296">
              <a:extLst>
                <a:ext uri="{FF2B5EF4-FFF2-40B4-BE49-F238E27FC236}">
                  <a16:creationId xmlns:a16="http://schemas.microsoft.com/office/drawing/2014/main" id="{5CEAF1B9-9992-4FC8-A7D2-1DC9C4E53E51}"/>
                </a:ext>
              </a:extLst>
            </p:cNvPr>
            <p:cNvCxnSpPr>
              <a:cxnSpLocks/>
            </p:cNvCxnSpPr>
            <p:nvPr/>
          </p:nvCxnSpPr>
          <p:spPr>
            <a:xfrm>
              <a:off x="5054602" y="5314949"/>
              <a:ext cx="32226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1" name="直線コネクタ 310">
              <a:extLst>
                <a:ext uri="{FF2B5EF4-FFF2-40B4-BE49-F238E27FC236}">
                  <a16:creationId xmlns:a16="http://schemas.microsoft.com/office/drawing/2014/main" id="{C9EC5E87-628E-4A53-BA6D-B1D57A5125F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376863" y="5314949"/>
              <a:ext cx="0" cy="18732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7" name="直線コネクタ 316">
              <a:extLst>
                <a:ext uri="{FF2B5EF4-FFF2-40B4-BE49-F238E27FC236}">
                  <a16:creationId xmlns:a16="http://schemas.microsoft.com/office/drawing/2014/main" id="{8DC49AC8-D3CC-4C3D-8331-B48C5AD6C54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54602" y="5314950"/>
              <a:ext cx="0" cy="187326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0" name="直線コネクタ 319">
              <a:extLst>
                <a:ext uri="{FF2B5EF4-FFF2-40B4-BE49-F238E27FC236}">
                  <a16:creationId xmlns:a16="http://schemas.microsoft.com/office/drawing/2014/main" id="{B49E8548-1891-469D-9705-0492ED90AA38}"/>
                </a:ext>
              </a:extLst>
            </p:cNvPr>
            <p:cNvCxnSpPr>
              <a:cxnSpLocks/>
            </p:cNvCxnSpPr>
            <p:nvPr/>
          </p:nvCxnSpPr>
          <p:spPr>
            <a:xfrm>
              <a:off x="4756519" y="4557053"/>
              <a:ext cx="5519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2" name="直線コネクタ 321">
              <a:extLst>
                <a:ext uri="{FF2B5EF4-FFF2-40B4-BE49-F238E27FC236}">
                  <a16:creationId xmlns:a16="http://schemas.microsoft.com/office/drawing/2014/main" id="{0E4B3B80-38AC-4918-9340-5D974CADEF2B}"/>
                </a:ext>
              </a:extLst>
            </p:cNvPr>
            <p:cNvCxnSpPr>
              <a:cxnSpLocks/>
            </p:cNvCxnSpPr>
            <p:nvPr/>
          </p:nvCxnSpPr>
          <p:spPr>
            <a:xfrm>
              <a:off x="4475061" y="4745034"/>
              <a:ext cx="7473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4" name="直線コネクタ 323">
              <a:extLst>
                <a:ext uri="{FF2B5EF4-FFF2-40B4-BE49-F238E27FC236}">
                  <a16:creationId xmlns:a16="http://schemas.microsoft.com/office/drawing/2014/main" id="{240FBEDF-0888-40B8-8895-9B496FC34EB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540255" y="4184650"/>
              <a:ext cx="0" cy="34925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6" name="直線コネクタ 325">
              <a:extLst>
                <a:ext uri="{FF2B5EF4-FFF2-40B4-BE49-F238E27FC236}">
                  <a16:creationId xmlns:a16="http://schemas.microsoft.com/office/drawing/2014/main" id="{1C36A78C-2AA9-4D77-AF17-3A481A07BAC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83101" y="4745034"/>
              <a:ext cx="0" cy="350426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9" name="直線コネクタ 328">
              <a:extLst>
                <a:ext uri="{FF2B5EF4-FFF2-40B4-BE49-F238E27FC236}">
                  <a16:creationId xmlns:a16="http://schemas.microsoft.com/office/drawing/2014/main" id="{4A470076-47E4-4E77-B286-011FD3EC6B0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11713" y="4184651"/>
              <a:ext cx="0" cy="46036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1" name="直線コネクタ 330">
              <a:extLst>
                <a:ext uri="{FF2B5EF4-FFF2-40B4-BE49-F238E27FC236}">
                  <a16:creationId xmlns:a16="http://schemas.microsoft.com/office/drawing/2014/main" id="{EFDE4277-B7EB-4A04-BA3A-4F06C584987C}"/>
                </a:ext>
              </a:extLst>
            </p:cNvPr>
            <p:cNvCxnSpPr>
              <a:cxnSpLocks/>
            </p:cNvCxnSpPr>
            <p:nvPr/>
          </p:nvCxnSpPr>
          <p:spPr>
            <a:xfrm>
              <a:off x="4005264" y="4229499"/>
              <a:ext cx="47456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5" name="直線コネクタ 344">
              <a:extLst>
                <a:ext uri="{FF2B5EF4-FFF2-40B4-BE49-F238E27FC236}">
                  <a16:creationId xmlns:a16="http://schemas.microsoft.com/office/drawing/2014/main" id="{E0886B3F-8C36-4538-914C-2F6977B15D6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83001" y="4223542"/>
              <a:ext cx="0" cy="31035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7" name="直線コネクタ 346">
              <a:extLst>
                <a:ext uri="{FF2B5EF4-FFF2-40B4-BE49-F238E27FC236}">
                  <a16:creationId xmlns:a16="http://schemas.microsoft.com/office/drawing/2014/main" id="{0E7E2970-03E9-4B2C-84EC-6BDE2BB49E95}"/>
                </a:ext>
              </a:extLst>
            </p:cNvPr>
            <p:cNvCxnSpPr>
              <a:cxnSpLocks/>
            </p:cNvCxnSpPr>
            <p:nvPr/>
          </p:nvCxnSpPr>
          <p:spPr>
            <a:xfrm>
              <a:off x="4540253" y="5075236"/>
              <a:ext cx="21626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3" name="直線コネクタ 352">
              <a:extLst>
                <a:ext uri="{FF2B5EF4-FFF2-40B4-BE49-F238E27FC236}">
                  <a16:creationId xmlns:a16="http://schemas.microsoft.com/office/drawing/2014/main" id="{0541B85C-2C17-481B-AA35-9AC899966F7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05274" y="4230688"/>
              <a:ext cx="0" cy="864771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5" name="直線コネクタ 354">
              <a:extLst>
                <a:ext uri="{FF2B5EF4-FFF2-40B4-BE49-F238E27FC236}">
                  <a16:creationId xmlns:a16="http://schemas.microsoft.com/office/drawing/2014/main" id="{D2D39D04-8718-4866-AD61-0D4A1F19FF7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422545" y="4184650"/>
              <a:ext cx="0" cy="1368426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9" name="直線コネクタ 358">
              <a:extLst>
                <a:ext uri="{FF2B5EF4-FFF2-40B4-BE49-F238E27FC236}">
                  <a16:creationId xmlns:a16="http://schemas.microsoft.com/office/drawing/2014/main" id="{10B7693E-85EF-4B41-BD7D-CBB4683C411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540253" y="4745034"/>
              <a:ext cx="0" cy="33020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1" name="直線コネクタ 360">
              <a:extLst>
                <a:ext uri="{FF2B5EF4-FFF2-40B4-BE49-F238E27FC236}">
                  <a16:creationId xmlns:a16="http://schemas.microsoft.com/office/drawing/2014/main" id="{BB17955D-8D4D-439C-85B7-B9306D14487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11713" y="4557053"/>
              <a:ext cx="0" cy="945223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2" name="直線コネクタ 361">
              <a:extLst>
                <a:ext uri="{FF2B5EF4-FFF2-40B4-BE49-F238E27FC236}">
                  <a16:creationId xmlns:a16="http://schemas.microsoft.com/office/drawing/2014/main" id="{8338B43B-B060-4920-A7A5-5D473033E10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452816" y="4184650"/>
              <a:ext cx="0" cy="91080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4" name="直線コネクタ 363">
              <a:extLst>
                <a:ext uri="{FF2B5EF4-FFF2-40B4-BE49-F238E27FC236}">
                  <a16:creationId xmlns:a16="http://schemas.microsoft.com/office/drawing/2014/main" id="{6D1D758A-E955-4ED0-AC7C-1DC715B110B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94113" y="4359275"/>
              <a:ext cx="0" cy="73618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6" name="直線コネクタ 365">
              <a:extLst>
                <a:ext uri="{FF2B5EF4-FFF2-40B4-BE49-F238E27FC236}">
                  <a16:creationId xmlns:a16="http://schemas.microsoft.com/office/drawing/2014/main" id="{042E895D-C2D9-4B3C-A6B8-39B1AB1CFA6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452821" y="5144421"/>
              <a:ext cx="0" cy="17052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8" name="直線コネクタ 367">
              <a:extLst>
                <a:ext uri="{FF2B5EF4-FFF2-40B4-BE49-F238E27FC236}">
                  <a16:creationId xmlns:a16="http://schemas.microsoft.com/office/drawing/2014/main" id="{DA78288E-BFA3-4FF9-9E83-BE317B914CC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58115" y="4557053"/>
              <a:ext cx="0" cy="99602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0" name="直線コネクタ 369">
              <a:extLst>
                <a:ext uri="{FF2B5EF4-FFF2-40B4-BE49-F238E27FC236}">
                  <a16:creationId xmlns:a16="http://schemas.microsoft.com/office/drawing/2014/main" id="{DA8BF76C-139C-43E0-837E-D205A7AE0A1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94132" y="5314949"/>
              <a:ext cx="0" cy="23812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3" name="直線コネクタ 372">
              <a:extLst>
                <a:ext uri="{FF2B5EF4-FFF2-40B4-BE49-F238E27FC236}">
                  <a16:creationId xmlns:a16="http://schemas.microsoft.com/office/drawing/2014/main" id="{FF857A02-4B81-4480-BF24-906CF45A4F9A}"/>
                </a:ext>
              </a:extLst>
            </p:cNvPr>
            <p:cNvCxnSpPr>
              <a:cxnSpLocks/>
            </p:cNvCxnSpPr>
            <p:nvPr/>
          </p:nvCxnSpPr>
          <p:spPr>
            <a:xfrm>
              <a:off x="3420957" y="3559176"/>
              <a:ext cx="27315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6" name="直線コネクタ 375">
              <a:extLst>
                <a:ext uri="{FF2B5EF4-FFF2-40B4-BE49-F238E27FC236}">
                  <a16:creationId xmlns:a16="http://schemas.microsoft.com/office/drawing/2014/main" id="{5DEA0B7B-BD2E-4C3B-955A-0754D2B22708}"/>
                </a:ext>
              </a:extLst>
            </p:cNvPr>
            <p:cNvCxnSpPr>
              <a:cxnSpLocks/>
            </p:cNvCxnSpPr>
            <p:nvPr/>
          </p:nvCxnSpPr>
          <p:spPr>
            <a:xfrm>
              <a:off x="3452816" y="4521991"/>
              <a:ext cx="508748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8" name="直線コネクタ 377">
              <a:extLst>
                <a:ext uri="{FF2B5EF4-FFF2-40B4-BE49-F238E27FC236}">
                  <a16:creationId xmlns:a16="http://schemas.microsoft.com/office/drawing/2014/main" id="{70FB9745-80B7-4FB3-AF9E-F9135FA6A921}"/>
                </a:ext>
              </a:extLst>
            </p:cNvPr>
            <p:cNvCxnSpPr>
              <a:cxnSpLocks/>
            </p:cNvCxnSpPr>
            <p:nvPr/>
          </p:nvCxnSpPr>
          <p:spPr>
            <a:xfrm>
              <a:off x="3452816" y="4712309"/>
              <a:ext cx="508748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0" name="直線コネクタ 379">
              <a:extLst>
                <a:ext uri="{FF2B5EF4-FFF2-40B4-BE49-F238E27FC236}">
                  <a16:creationId xmlns:a16="http://schemas.microsoft.com/office/drawing/2014/main" id="{CB0BFCF3-28B3-4787-9103-ADAA9E63AA96}"/>
                </a:ext>
              </a:extLst>
            </p:cNvPr>
            <p:cNvCxnSpPr>
              <a:cxnSpLocks/>
            </p:cNvCxnSpPr>
            <p:nvPr/>
          </p:nvCxnSpPr>
          <p:spPr>
            <a:xfrm>
              <a:off x="3452816" y="4910135"/>
              <a:ext cx="508748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1" name="直線コネクタ 380">
              <a:extLst>
                <a:ext uri="{FF2B5EF4-FFF2-40B4-BE49-F238E27FC236}">
                  <a16:creationId xmlns:a16="http://schemas.microsoft.com/office/drawing/2014/main" id="{8EDD523F-A0AF-44D8-B939-C25618E055F1}"/>
                </a:ext>
              </a:extLst>
            </p:cNvPr>
            <p:cNvCxnSpPr>
              <a:cxnSpLocks/>
            </p:cNvCxnSpPr>
            <p:nvPr/>
          </p:nvCxnSpPr>
          <p:spPr>
            <a:xfrm>
              <a:off x="3946534" y="4229099"/>
              <a:ext cx="1503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3" name="直線コネクタ 382">
              <a:extLst>
                <a:ext uri="{FF2B5EF4-FFF2-40B4-BE49-F238E27FC236}">
                  <a16:creationId xmlns:a16="http://schemas.microsoft.com/office/drawing/2014/main" id="{46696D6A-706C-4788-8567-2698E4D6AA23}"/>
                </a:ext>
              </a:extLst>
            </p:cNvPr>
            <p:cNvCxnSpPr>
              <a:cxnSpLocks/>
            </p:cNvCxnSpPr>
            <p:nvPr/>
          </p:nvCxnSpPr>
          <p:spPr>
            <a:xfrm>
              <a:off x="4811713" y="5502276"/>
              <a:ext cx="24288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8" name="直線コネクタ 387">
              <a:extLst>
                <a:ext uri="{FF2B5EF4-FFF2-40B4-BE49-F238E27FC236}">
                  <a16:creationId xmlns:a16="http://schemas.microsoft.com/office/drawing/2014/main" id="{24606161-91CC-41BD-A9FC-DDA32A968B5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94113" y="3192157"/>
              <a:ext cx="0" cy="36701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2" name="直線コネクタ 391">
              <a:extLst>
                <a:ext uri="{FF2B5EF4-FFF2-40B4-BE49-F238E27FC236}">
                  <a16:creationId xmlns:a16="http://schemas.microsoft.com/office/drawing/2014/main" id="{68B232E6-BE0D-4BF3-91E1-849B277DD4D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05264" y="3236760"/>
              <a:ext cx="0" cy="94789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4" name="直線コネクタ 393">
              <a:extLst>
                <a:ext uri="{FF2B5EF4-FFF2-40B4-BE49-F238E27FC236}">
                  <a16:creationId xmlns:a16="http://schemas.microsoft.com/office/drawing/2014/main" id="{C9722735-D550-4C07-99B4-1C577F9B676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46534" y="3192158"/>
              <a:ext cx="0" cy="103852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6" name="直線コネクタ 395">
              <a:extLst>
                <a:ext uri="{FF2B5EF4-FFF2-40B4-BE49-F238E27FC236}">
                  <a16:creationId xmlns:a16="http://schemas.microsoft.com/office/drawing/2014/main" id="{DDC29259-6FB7-46EF-8A3D-39350ECBF83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61564" y="4230688"/>
              <a:ext cx="0" cy="864771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9" name="直線コネクタ 418">
              <a:extLst>
                <a:ext uri="{FF2B5EF4-FFF2-40B4-BE49-F238E27FC236}">
                  <a16:creationId xmlns:a16="http://schemas.microsoft.com/office/drawing/2014/main" id="{1874EE8E-B8E3-4BB4-86B6-12FB7CEF58AE}"/>
                </a:ext>
              </a:extLst>
            </p:cNvPr>
            <p:cNvCxnSpPr>
              <a:cxnSpLocks/>
            </p:cNvCxnSpPr>
            <p:nvPr/>
          </p:nvCxnSpPr>
          <p:spPr>
            <a:xfrm>
              <a:off x="3420957" y="3192157"/>
              <a:ext cx="27315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1" name="直線コネクタ 420">
              <a:extLst>
                <a:ext uri="{FF2B5EF4-FFF2-40B4-BE49-F238E27FC236}">
                  <a16:creationId xmlns:a16="http://schemas.microsoft.com/office/drawing/2014/main" id="{F61DBD87-E79F-4186-9C7A-2B5A27A71A6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438434" y="3559177"/>
              <a:ext cx="0" cy="625473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3" name="直線コネクタ 422">
              <a:extLst>
                <a:ext uri="{FF2B5EF4-FFF2-40B4-BE49-F238E27FC236}">
                  <a16:creationId xmlns:a16="http://schemas.microsoft.com/office/drawing/2014/main" id="{2F95646E-7B29-43DA-8ADC-9DACA3DB16E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438425" y="1544647"/>
              <a:ext cx="0" cy="164751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5" name="直線コネクタ 424">
              <a:extLst>
                <a:ext uri="{FF2B5EF4-FFF2-40B4-BE49-F238E27FC236}">
                  <a16:creationId xmlns:a16="http://schemas.microsoft.com/office/drawing/2014/main" id="{B6C39B6E-3885-4131-B697-31CF4210FA91}"/>
                </a:ext>
              </a:extLst>
            </p:cNvPr>
            <p:cNvCxnSpPr>
              <a:cxnSpLocks/>
            </p:cNvCxnSpPr>
            <p:nvPr/>
          </p:nvCxnSpPr>
          <p:spPr>
            <a:xfrm>
              <a:off x="3452816" y="5314949"/>
              <a:ext cx="241297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0" name="直線コネクタ 429">
              <a:extLst>
                <a:ext uri="{FF2B5EF4-FFF2-40B4-BE49-F238E27FC236}">
                  <a16:creationId xmlns:a16="http://schemas.microsoft.com/office/drawing/2014/main" id="{1C459517-29A7-43D3-A674-AE814C2DB2A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422545" y="3192157"/>
              <a:ext cx="0" cy="36702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3" name="直線コネクタ 452">
              <a:extLst>
                <a:ext uri="{FF2B5EF4-FFF2-40B4-BE49-F238E27FC236}">
                  <a16:creationId xmlns:a16="http://schemas.microsoft.com/office/drawing/2014/main" id="{1D2BECB5-2F96-4CCA-B8F9-79AFE1ECCDE6}"/>
                </a:ext>
              </a:extLst>
            </p:cNvPr>
            <p:cNvCxnSpPr>
              <a:cxnSpLocks/>
            </p:cNvCxnSpPr>
            <p:nvPr/>
          </p:nvCxnSpPr>
          <p:spPr>
            <a:xfrm>
              <a:off x="3743624" y="1359714"/>
              <a:ext cx="505446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5" name="直線コネクタ 454">
              <a:extLst>
                <a:ext uri="{FF2B5EF4-FFF2-40B4-BE49-F238E27FC236}">
                  <a16:creationId xmlns:a16="http://schemas.microsoft.com/office/drawing/2014/main" id="{D0A62489-3D57-41DA-8AA3-38130BE14549}"/>
                </a:ext>
              </a:extLst>
            </p:cNvPr>
            <p:cNvCxnSpPr>
              <a:cxnSpLocks/>
            </p:cNvCxnSpPr>
            <p:nvPr/>
          </p:nvCxnSpPr>
          <p:spPr>
            <a:xfrm>
              <a:off x="3420957" y="1310209"/>
              <a:ext cx="542636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7" name="直線コネクタ 456">
              <a:extLst>
                <a:ext uri="{FF2B5EF4-FFF2-40B4-BE49-F238E27FC236}">
                  <a16:creationId xmlns:a16="http://schemas.microsoft.com/office/drawing/2014/main" id="{1ED2EB3A-A731-43F2-8B5D-500DCD60EB7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499225" y="3235325"/>
              <a:ext cx="0" cy="16557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9" name="直線コネクタ 458">
              <a:extLst>
                <a:ext uri="{FF2B5EF4-FFF2-40B4-BE49-F238E27FC236}">
                  <a16:creationId xmlns:a16="http://schemas.microsoft.com/office/drawing/2014/main" id="{0A42C672-68D0-470E-8C24-EBD351368FB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798085" y="2902733"/>
              <a:ext cx="0" cy="50404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1" name="直線コネクタ 460">
              <a:extLst>
                <a:ext uri="{FF2B5EF4-FFF2-40B4-BE49-F238E27FC236}">
                  <a16:creationId xmlns:a16="http://schemas.microsoft.com/office/drawing/2014/main" id="{426B6BE9-060D-4FB9-B305-CF103ED664FF}"/>
                </a:ext>
              </a:extLst>
            </p:cNvPr>
            <p:cNvCxnSpPr>
              <a:cxnSpLocks/>
            </p:cNvCxnSpPr>
            <p:nvPr/>
          </p:nvCxnSpPr>
          <p:spPr>
            <a:xfrm>
              <a:off x="3946534" y="3232943"/>
              <a:ext cx="113743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3" name="直線コネクタ 462">
              <a:extLst>
                <a:ext uri="{FF2B5EF4-FFF2-40B4-BE49-F238E27FC236}">
                  <a16:creationId xmlns:a16="http://schemas.microsoft.com/office/drawing/2014/main" id="{7717C1CB-64D5-4B4F-BE2A-570FF64577A1}"/>
                </a:ext>
              </a:extLst>
            </p:cNvPr>
            <p:cNvCxnSpPr>
              <a:cxnSpLocks/>
            </p:cNvCxnSpPr>
            <p:nvPr/>
          </p:nvCxnSpPr>
          <p:spPr>
            <a:xfrm>
              <a:off x="5425440" y="2899890"/>
              <a:ext cx="816608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5" name="直線コネクタ 464">
              <a:extLst>
                <a:ext uri="{FF2B5EF4-FFF2-40B4-BE49-F238E27FC236}">
                  <a16:creationId xmlns:a16="http://schemas.microsoft.com/office/drawing/2014/main" id="{83BA601B-BE72-4A60-A21C-3A6BEEC09205}"/>
                </a:ext>
              </a:extLst>
            </p:cNvPr>
            <p:cNvCxnSpPr>
              <a:cxnSpLocks/>
            </p:cNvCxnSpPr>
            <p:nvPr/>
          </p:nvCxnSpPr>
          <p:spPr>
            <a:xfrm>
              <a:off x="6499225" y="3663952"/>
              <a:ext cx="34649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8" name="直線コネクタ 467">
              <a:extLst>
                <a:ext uri="{FF2B5EF4-FFF2-40B4-BE49-F238E27FC236}">
                  <a16:creationId xmlns:a16="http://schemas.microsoft.com/office/drawing/2014/main" id="{A5038EDD-EF4B-4904-B6BD-8A42E10CE368}"/>
                </a:ext>
              </a:extLst>
            </p:cNvPr>
            <p:cNvCxnSpPr>
              <a:cxnSpLocks/>
            </p:cNvCxnSpPr>
            <p:nvPr/>
          </p:nvCxnSpPr>
          <p:spPr>
            <a:xfrm>
              <a:off x="6849425" y="3597275"/>
              <a:ext cx="52133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3" name="直線コネクタ 472">
              <a:extLst>
                <a:ext uri="{FF2B5EF4-FFF2-40B4-BE49-F238E27FC236}">
                  <a16:creationId xmlns:a16="http://schemas.microsoft.com/office/drawing/2014/main" id="{80A2C0D0-C98E-4D0B-9E67-AF93EE53488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793070" y="3427417"/>
              <a:ext cx="0" cy="23653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6" name="直線コネクタ 475">
              <a:extLst>
                <a:ext uri="{FF2B5EF4-FFF2-40B4-BE49-F238E27FC236}">
                  <a16:creationId xmlns:a16="http://schemas.microsoft.com/office/drawing/2014/main" id="{AEA23938-5AE3-4EE6-8EE9-32AC6663C86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499225" y="2817351"/>
              <a:ext cx="0" cy="9889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8" name="直線コネクタ 477">
              <a:extLst>
                <a:ext uri="{FF2B5EF4-FFF2-40B4-BE49-F238E27FC236}">
                  <a16:creationId xmlns:a16="http://schemas.microsoft.com/office/drawing/2014/main" id="{F8F09379-CE0C-44E6-9099-93C735A18B9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558119" y="3235326"/>
              <a:ext cx="0" cy="428626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0" name="直線コネクタ 479">
              <a:extLst>
                <a:ext uri="{FF2B5EF4-FFF2-40B4-BE49-F238E27FC236}">
                  <a16:creationId xmlns:a16="http://schemas.microsoft.com/office/drawing/2014/main" id="{A44AF390-881A-48B3-8A99-9B16E0758BD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847320" y="1310212"/>
              <a:ext cx="0" cy="3844401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2" name="直線コネクタ 481">
              <a:extLst>
                <a:ext uri="{FF2B5EF4-FFF2-40B4-BE49-F238E27FC236}">
                  <a16:creationId xmlns:a16="http://schemas.microsoft.com/office/drawing/2014/main" id="{1B960A71-0044-48D8-962F-B456109EF88C}"/>
                </a:ext>
              </a:extLst>
            </p:cNvPr>
            <p:cNvCxnSpPr>
              <a:cxnSpLocks/>
            </p:cNvCxnSpPr>
            <p:nvPr/>
          </p:nvCxnSpPr>
          <p:spPr>
            <a:xfrm>
              <a:off x="6571080" y="2842360"/>
              <a:ext cx="222700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4" name="直線コネクタ 483">
              <a:extLst>
                <a:ext uri="{FF2B5EF4-FFF2-40B4-BE49-F238E27FC236}">
                  <a16:creationId xmlns:a16="http://schemas.microsoft.com/office/drawing/2014/main" id="{22541AA7-4975-4CD9-B40F-20AC6FA5FBC2}"/>
                </a:ext>
              </a:extLst>
            </p:cNvPr>
            <p:cNvCxnSpPr>
              <a:cxnSpLocks/>
            </p:cNvCxnSpPr>
            <p:nvPr/>
          </p:nvCxnSpPr>
          <p:spPr>
            <a:xfrm>
              <a:off x="6849425" y="3644900"/>
              <a:ext cx="56401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6" name="直線コネクタ 485">
              <a:extLst>
                <a:ext uri="{FF2B5EF4-FFF2-40B4-BE49-F238E27FC236}">
                  <a16:creationId xmlns:a16="http://schemas.microsoft.com/office/drawing/2014/main" id="{6B665B24-F24F-49BC-9CCB-3C725703041A}"/>
                </a:ext>
              </a:extLst>
            </p:cNvPr>
            <p:cNvCxnSpPr>
              <a:cxnSpLocks/>
            </p:cNvCxnSpPr>
            <p:nvPr/>
          </p:nvCxnSpPr>
          <p:spPr>
            <a:xfrm>
              <a:off x="7370761" y="3019757"/>
              <a:ext cx="3428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7" name="直線コネクタ 486">
              <a:extLst>
                <a:ext uri="{FF2B5EF4-FFF2-40B4-BE49-F238E27FC236}">
                  <a16:creationId xmlns:a16="http://schemas.microsoft.com/office/drawing/2014/main" id="{F1EC5151-0CAE-470E-822D-DB66B50FB49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370761" y="3065546"/>
              <a:ext cx="0" cy="53172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0" name="直線コネクタ 489">
              <a:extLst>
                <a:ext uri="{FF2B5EF4-FFF2-40B4-BE49-F238E27FC236}">
                  <a16:creationId xmlns:a16="http://schemas.microsoft.com/office/drawing/2014/main" id="{A4E416D4-9EC2-4F15-9050-B2C23DEEC0B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370761" y="2899110"/>
              <a:ext cx="0" cy="12064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1" name="直線コネクタ 490">
              <a:extLst>
                <a:ext uri="{FF2B5EF4-FFF2-40B4-BE49-F238E27FC236}">
                  <a16:creationId xmlns:a16="http://schemas.microsoft.com/office/drawing/2014/main" id="{B5C1D982-C81B-4DC0-888C-D81771FB058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405367" y="2898302"/>
              <a:ext cx="0" cy="12145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3" name="直線コネクタ 492">
              <a:extLst>
                <a:ext uri="{FF2B5EF4-FFF2-40B4-BE49-F238E27FC236}">
                  <a16:creationId xmlns:a16="http://schemas.microsoft.com/office/drawing/2014/main" id="{CEA0A929-D0A0-42EB-A877-4040F8DBDC57}"/>
                </a:ext>
              </a:extLst>
            </p:cNvPr>
            <p:cNvCxnSpPr>
              <a:cxnSpLocks/>
            </p:cNvCxnSpPr>
            <p:nvPr/>
          </p:nvCxnSpPr>
          <p:spPr>
            <a:xfrm>
              <a:off x="6793070" y="3427415"/>
              <a:ext cx="5635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5" name="直線コネクタ 494">
              <a:extLst>
                <a:ext uri="{FF2B5EF4-FFF2-40B4-BE49-F238E27FC236}">
                  <a16:creationId xmlns:a16="http://schemas.microsoft.com/office/drawing/2014/main" id="{1E096FC1-1ED7-4B18-8B30-D64817693886}"/>
                </a:ext>
              </a:extLst>
            </p:cNvPr>
            <p:cNvCxnSpPr>
              <a:cxnSpLocks/>
            </p:cNvCxnSpPr>
            <p:nvPr/>
          </p:nvCxnSpPr>
          <p:spPr>
            <a:xfrm>
              <a:off x="6853715" y="2899890"/>
              <a:ext cx="49291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7" name="直線コネクタ 496">
              <a:extLst>
                <a:ext uri="{FF2B5EF4-FFF2-40B4-BE49-F238E27FC236}">
                  <a16:creationId xmlns:a16="http://schemas.microsoft.com/office/drawing/2014/main" id="{82664DA4-5770-4CA3-8DD5-0302A959C9D9}"/>
                </a:ext>
              </a:extLst>
            </p:cNvPr>
            <p:cNvCxnSpPr>
              <a:cxnSpLocks/>
            </p:cNvCxnSpPr>
            <p:nvPr/>
          </p:nvCxnSpPr>
          <p:spPr>
            <a:xfrm>
              <a:off x="6242843" y="2916242"/>
              <a:ext cx="32782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1" name="直線コネクタ 500">
              <a:extLst>
                <a:ext uri="{FF2B5EF4-FFF2-40B4-BE49-F238E27FC236}">
                  <a16:creationId xmlns:a16="http://schemas.microsoft.com/office/drawing/2014/main" id="{96BC49C9-2584-4AFF-A95D-CDE9071E836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570826" y="2898793"/>
              <a:ext cx="0" cy="1744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5" name="直線コネクタ 504">
              <a:extLst>
                <a:ext uri="{FF2B5EF4-FFF2-40B4-BE49-F238E27FC236}">
                  <a16:creationId xmlns:a16="http://schemas.microsoft.com/office/drawing/2014/main" id="{7D39C000-2623-477F-AF9E-DE12263F366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849425" y="3429000"/>
              <a:ext cx="0" cy="16827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6" name="直線コネクタ 505">
              <a:extLst>
                <a:ext uri="{FF2B5EF4-FFF2-40B4-BE49-F238E27FC236}">
                  <a16:creationId xmlns:a16="http://schemas.microsoft.com/office/drawing/2014/main" id="{C3FDE79E-7ECD-4F01-B005-570E554A54E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413444" y="3454399"/>
              <a:ext cx="0" cy="190501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8" name="直線コネクタ 507">
              <a:extLst>
                <a:ext uri="{FF2B5EF4-FFF2-40B4-BE49-F238E27FC236}">
                  <a16:creationId xmlns:a16="http://schemas.microsoft.com/office/drawing/2014/main" id="{1CD367E0-5DC1-441D-A8A4-F4E93971CDB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403056" y="2621283"/>
              <a:ext cx="0" cy="21994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0" name="直線コネクタ 509">
              <a:extLst>
                <a:ext uri="{FF2B5EF4-FFF2-40B4-BE49-F238E27FC236}">
                  <a16:creationId xmlns:a16="http://schemas.microsoft.com/office/drawing/2014/main" id="{92FA0135-1694-43A8-ACCF-91AD370D093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423077" y="1310209"/>
              <a:ext cx="0" cy="237083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4" name="直線コネクタ 513">
              <a:extLst>
                <a:ext uri="{FF2B5EF4-FFF2-40B4-BE49-F238E27FC236}">
                  <a16:creationId xmlns:a16="http://schemas.microsoft.com/office/drawing/2014/main" id="{5396D010-C775-4CF1-8A67-2E2AC3C602E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242048" y="2817351"/>
              <a:ext cx="0" cy="98891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5" name="直線コネクタ 514">
              <a:extLst>
                <a:ext uri="{FF2B5EF4-FFF2-40B4-BE49-F238E27FC236}">
                  <a16:creationId xmlns:a16="http://schemas.microsoft.com/office/drawing/2014/main" id="{11980933-8865-424C-ADBA-69A98B64A6E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88729" y="3236514"/>
              <a:ext cx="0" cy="21788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7" name="直線コネクタ 516">
              <a:extLst>
                <a:ext uri="{FF2B5EF4-FFF2-40B4-BE49-F238E27FC236}">
                  <a16:creationId xmlns:a16="http://schemas.microsoft.com/office/drawing/2014/main" id="{1AE723DD-12AD-4B38-AB0E-265DE53ADBC2}"/>
                </a:ext>
              </a:extLst>
            </p:cNvPr>
            <p:cNvCxnSpPr>
              <a:cxnSpLocks/>
            </p:cNvCxnSpPr>
            <p:nvPr/>
          </p:nvCxnSpPr>
          <p:spPr>
            <a:xfrm>
              <a:off x="3941763" y="3192157"/>
              <a:ext cx="143510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4" name="直線コネクタ 523">
              <a:extLst>
                <a:ext uri="{FF2B5EF4-FFF2-40B4-BE49-F238E27FC236}">
                  <a16:creationId xmlns:a16="http://schemas.microsoft.com/office/drawing/2014/main" id="{482E8553-E3BB-4F4B-B9D1-23A215B37601}"/>
                </a:ext>
              </a:extLst>
            </p:cNvPr>
            <p:cNvCxnSpPr>
              <a:cxnSpLocks/>
            </p:cNvCxnSpPr>
            <p:nvPr/>
          </p:nvCxnSpPr>
          <p:spPr>
            <a:xfrm>
              <a:off x="3420957" y="1544646"/>
              <a:ext cx="322667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6" name="直線コネクタ 525">
              <a:extLst>
                <a:ext uri="{FF2B5EF4-FFF2-40B4-BE49-F238E27FC236}">
                  <a16:creationId xmlns:a16="http://schemas.microsoft.com/office/drawing/2014/main" id="{0DA82823-BDD6-4E56-BB77-24C3F9EF2095}"/>
                </a:ext>
              </a:extLst>
            </p:cNvPr>
            <p:cNvCxnSpPr>
              <a:cxnSpLocks/>
            </p:cNvCxnSpPr>
            <p:nvPr/>
          </p:nvCxnSpPr>
          <p:spPr>
            <a:xfrm>
              <a:off x="7346630" y="3064461"/>
              <a:ext cx="2413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8" name="直線コネクタ 527">
              <a:extLst>
                <a:ext uri="{FF2B5EF4-FFF2-40B4-BE49-F238E27FC236}">
                  <a16:creationId xmlns:a16="http://schemas.microsoft.com/office/drawing/2014/main" id="{55B102AB-C52D-4B35-9852-4A39074AD40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798085" y="1354950"/>
              <a:ext cx="0" cy="148635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2" name="直線コネクタ 531">
              <a:extLst>
                <a:ext uri="{FF2B5EF4-FFF2-40B4-BE49-F238E27FC236}">
                  <a16:creationId xmlns:a16="http://schemas.microsoft.com/office/drawing/2014/main" id="{9C860F75-6DE4-441C-B65A-173A82061FD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499225" y="3454399"/>
              <a:ext cx="0" cy="209554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4" name="直線コネクタ 533">
              <a:extLst>
                <a:ext uri="{FF2B5EF4-FFF2-40B4-BE49-F238E27FC236}">
                  <a16:creationId xmlns:a16="http://schemas.microsoft.com/office/drawing/2014/main" id="{8C17D4A4-43B5-4367-9DE5-2C809FA0EB5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851805" y="2898785"/>
              <a:ext cx="0" cy="1793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6" name="直線コネクタ 535">
              <a:extLst>
                <a:ext uri="{FF2B5EF4-FFF2-40B4-BE49-F238E27FC236}">
                  <a16:creationId xmlns:a16="http://schemas.microsoft.com/office/drawing/2014/main" id="{80ED8E91-7B29-49B7-8D8C-4062F8B4659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845718" y="3644901"/>
              <a:ext cx="0" cy="19051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8" name="直線コネクタ 537">
              <a:extLst>
                <a:ext uri="{FF2B5EF4-FFF2-40B4-BE49-F238E27FC236}">
                  <a16:creationId xmlns:a16="http://schemas.microsoft.com/office/drawing/2014/main" id="{52C350A3-496C-4188-A0A1-7B115C57478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572778" y="1359715"/>
              <a:ext cx="0" cy="148158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0" name="直線コネクタ 539">
              <a:extLst>
                <a:ext uri="{FF2B5EF4-FFF2-40B4-BE49-F238E27FC236}">
                  <a16:creationId xmlns:a16="http://schemas.microsoft.com/office/drawing/2014/main" id="{EA5C90FC-4940-44B0-9103-EAD58AF67199}"/>
                </a:ext>
              </a:extLst>
            </p:cNvPr>
            <p:cNvCxnSpPr>
              <a:cxnSpLocks/>
            </p:cNvCxnSpPr>
            <p:nvPr/>
          </p:nvCxnSpPr>
          <p:spPr>
            <a:xfrm>
              <a:off x="8269290" y="2902732"/>
              <a:ext cx="52879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2" name="直線コネクタ 541">
              <a:extLst>
                <a:ext uri="{FF2B5EF4-FFF2-40B4-BE49-F238E27FC236}">
                  <a16:creationId xmlns:a16="http://schemas.microsoft.com/office/drawing/2014/main" id="{1CC59AE8-1944-4DA2-9FFA-5F7A362D568B}"/>
                </a:ext>
              </a:extLst>
            </p:cNvPr>
            <p:cNvCxnSpPr>
              <a:cxnSpLocks/>
            </p:cNvCxnSpPr>
            <p:nvPr/>
          </p:nvCxnSpPr>
          <p:spPr>
            <a:xfrm>
              <a:off x="6499225" y="3232943"/>
              <a:ext cx="5704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4" name="直線コネクタ 543">
              <a:extLst>
                <a:ext uri="{FF2B5EF4-FFF2-40B4-BE49-F238E27FC236}">
                  <a16:creationId xmlns:a16="http://schemas.microsoft.com/office/drawing/2014/main" id="{52C5D004-411B-474F-B1AF-972756E3B2F6}"/>
                </a:ext>
              </a:extLst>
            </p:cNvPr>
            <p:cNvCxnSpPr>
              <a:cxnSpLocks/>
            </p:cNvCxnSpPr>
            <p:nvPr/>
          </p:nvCxnSpPr>
          <p:spPr>
            <a:xfrm>
              <a:off x="6554152" y="3573462"/>
              <a:ext cx="23733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6" name="直線コネクタ 545">
              <a:extLst>
                <a:ext uri="{FF2B5EF4-FFF2-40B4-BE49-F238E27FC236}">
                  <a16:creationId xmlns:a16="http://schemas.microsoft.com/office/drawing/2014/main" id="{A2628270-4D44-4925-BBB9-E52C19F58D5B}"/>
                </a:ext>
              </a:extLst>
            </p:cNvPr>
            <p:cNvCxnSpPr>
              <a:cxnSpLocks/>
            </p:cNvCxnSpPr>
            <p:nvPr/>
          </p:nvCxnSpPr>
          <p:spPr>
            <a:xfrm>
              <a:off x="7370761" y="2900360"/>
              <a:ext cx="3394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8" name="直線コネクタ 567">
              <a:extLst>
                <a:ext uri="{FF2B5EF4-FFF2-40B4-BE49-F238E27FC236}">
                  <a16:creationId xmlns:a16="http://schemas.microsoft.com/office/drawing/2014/main" id="{C991068D-D952-4F83-BB9D-2B61A851FA2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429044" y="2899106"/>
              <a:ext cx="0" cy="50179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0" name="直線コネクタ 569">
              <a:extLst>
                <a:ext uri="{FF2B5EF4-FFF2-40B4-BE49-F238E27FC236}">
                  <a16:creationId xmlns:a16="http://schemas.microsoft.com/office/drawing/2014/main" id="{F2CD2B32-A2DD-40A7-B8D6-44DDDC99FF62}"/>
                </a:ext>
              </a:extLst>
            </p:cNvPr>
            <p:cNvCxnSpPr>
              <a:cxnSpLocks/>
            </p:cNvCxnSpPr>
            <p:nvPr/>
          </p:nvCxnSpPr>
          <p:spPr>
            <a:xfrm>
              <a:off x="6577430" y="1359714"/>
              <a:ext cx="2199433" cy="1481586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1" name="直線コネクタ 570">
              <a:extLst>
                <a:ext uri="{FF2B5EF4-FFF2-40B4-BE49-F238E27FC236}">
                  <a16:creationId xmlns:a16="http://schemas.microsoft.com/office/drawing/2014/main" id="{BFB51745-8576-4EBA-834B-AEC06AD2BB7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52378" y="2624918"/>
              <a:ext cx="274246" cy="34528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5" name="直線コネクタ 574">
              <a:extLst>
                <a:ext uri="{FF2B5EF4-FFF2-40B4-BE49-F238E27FC236}">
                  <a16:creationId xmlns:a16="http://schemas.microsoft.com/office/drawing/2014/main" id="{DCBB1095-2FD7-49E3-9DE1-F666A976649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413916" y="3083859"/>
              <a:ext cx="507551" cy="31742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0" name="直線コネクタ 579">
              <a:extLst>
                <a:ext uri="{FF2B5EF4-FFF2-40B4-BE49-F238E27FC236}">
                  <a16:creationId xmlns:a16="http://schemas.microsoft.com/office/drawing/2014/main" id="{6C90F7B8-17E8-4952-87ED-DB7A48A0DB2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571080" y="1354949"/>
              <a:ext cx="2227005" cy="146718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3" name="直線コネクタ 832">
              <a:extLst>
                <a:ext uri="{FF2B5EF4-FFF2-40B4-BE49-F238E27FC236}">
                  <a16:creationId xmlns:a16="http://schemas.microsoft.com/office/drawing/2014/main" id="{3CD88323-2561-4852-927B-ED7C0FC95B13}"/>
                </a:ext>
              </a:extLst>
            </p:cNvPr>
            <p:cNvCxnSpPr>
              <a:cxnSpLocks/>
            </p:cNvCxnSpPr>
            <p:nvPr/>
          </p:nvCxnSpPr>
          <p:spPr>
            <a:xfrm>
              <a:off x="6244431" y="2821381"/>
              <a:ext cx="284902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5" name="直線コネクタ 834">
              <a:extLst>
                <a:ext uri="{FF2B5EF4-FFF2-40B4-BE49-F238E27FC236}">
                  <a16:creationId xmlns:a16="http://schemas.microsoft.com/office/drawing/2014/main" id="{CB117801-7691-485D-A1F5-CC0A1A2D8C88}"/>
                </a:ext>
              </a:extLst>
            </p:cNvPr>
            <p:cNvCxnSpPr>
              <a:cxnSpLocks/>
            </p:cNvCxnSpPr>
            <p:nvPr/>
          </p:nvCxnSpPr>
          <p:spPr>
            <a:xfrm>
              <a:off x="5432220" y="3400903"/>
              <a:ext cx="106700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8" name="直線コネクタ 837">
              <a:extLst>
                <a:ext uri="{FF2B5EF4-FFF2-40B4-BE49-F238E27FC236}">
                  <a16:creationId xmlns:a16="http://schemas.microsoft.com/office/drawing/2014/main" id="{24D52CFD-F81E-46D6-9145-B63FF600E28A}"/>
                </a:ext>
              </a:extLst>
            </p:cNvPr>
            <p:cNvCxnSpPr>
              <a:cxnSpLocks/>
            </p:cNvCxnSpPr>
            <p:nvPr/>
          </p:nvCxnSpPr>
          <p:spPr>
            <a:xfrm>
              <a:off x="5083965" y="3454399"/>
              <a:ext cx="141526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9" name="直線コネクタ 838">
              <a:extLst>
                <a:ext uri="{FF2B5EF4-FFF2-40B4-BE49-F238E27FC236}">
                  <a16:creationId xmlns:a16="http://schemas.microsoft.com/office/drawing/2014/main" id="{7A9E6DA3-0876-4C06-86B9-1ED73A85FB07}"/>
                </a:ext>
              </a:extLst>
            </p:cNvPr>
            <p:cNvCxnSpPr>
              <a:cxnSpLocks/>
            </p:cNvCxnSpPr>
            <p:nvPr/>
          </p:nvCxnSpPr>
          <p:spPr>
            <a:xfrm>
              <a:off x="5126624" y="2621283"/>
              <a:ext cx="276432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4" name="直線コネクタ 843">
              <a:extLst>
                <a:ext uri="{FF2B5EF4-FFF2-40B4-BE49-F238E27FC236}">
                  <a16:creationId xmlns:a16="http://schemas.microsoft.com/office/drawing/2014/main" id="{6C248D0D-50D1-4099-9BD5-9DD9DFB60B7D}"/>
                </a:ext>
              </a:extLst>
            </p:cNvPr>
            <p:cNvCxnSpPr>
              <a:cxnSpLocks/>
            </p:cNvCxnSpPr>
            <p:nvPr/>
          </p:nvCxnSpPr>
          <p:spPr>
            <a:xfrm>
              <a:off x="3420957" y="4184650"/>
              <a:ext cx="3185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6" name="直線コネクタ 845">
              <a:extLst>
                <a:ext uri="{FF2B5EF4-FFF2-40B4-BE49-F238E27FC236}">
                  <a16:creationId xmlns:a16="http://schemas.microsoft.com/office/drawing/2014/main" id="{9D506725-7450-464D-B614-177105573264}"/>
                </a:ext>
              </a:extLst>
            </p:cNvPr>
            <p:cNvCxnSpPr>
              <a:cxnSpLocks/>
            </p:cNvCxnSpPr>
            <p:nvPr/>
          </p:nvCxnSpPr>
          <p:spPr>
            <a:xfrm>
              <a:off x="4005264" y="5096852"/>
              <a:ext cx="47456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9" name="直線コネクタ 848">
              <a:extLst>
                <a:ext uri="{FF2B5EF4-FFF2-40B4-BE49-F238E27FC236}">
                  <a16:creationId xmlns:a16="http://schemas.microsoft.com/office/drawing/2014/main" id="{9D83BBDD-4AE6-4382-B013-066417652640}"/>
                </a:ext>
              </a:extLst>
            </p:cNvPr>
            <p:cNvCxnSpPr>
              <a:cxnSpLocks/>
            </p:cNvCxnSpPr>
            <p:nvPr/>
          </p:nvCxnSpPr>
          <p:spPr>
            <a:xfrm>
              <a:off x="4475061" y="4533900"/>
              <a:ext cx="7473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0" name="直線コネクタ 849">
              <a:extLst>
                <a:ext uri="{FF2B5EF4-FFF2-40B4-BE49-F238E27FC236}">
                  <a16:creationId xmlns:a16="http://schemas.microsoft.com/office/drawing/2014/main" id="{ACBB79FA-3653-4BBF-ABF5-A16F0D603BE1}"/>
                </a:ext>
              </a:extLst>
            </p:cNvPr>
            <p:cNvCxnSpPr>
              <a:cxnSpLocks/>
            </p:cNvCxnSpPr>
            <p:nvPr/>
          </p:nvCxnSpPr>
          <p:spPr>
            <a:xfrm>
              <a:off x="4479825" y="5165726"/>
              <a:ext cx="281192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7" name="直線コネクタ 866">
              <a:extLst>
                <a:ext uri="{FF2B5EF4-FFF2-40B4-BE49-F238E27FC236}">
                  <a16:creationId xmlns:a16="http://schemas.microsoft.com/office/drawing/2014/main" id="{E4075A41-BE74-4F70-AC3B-FEF45437F0F2}"/>
                </a:ext>
              </a:extLst>
            </p:cNvPr>
            <p:cNvCxnSpPr>
              <a:cxnSpLocks/>
            </p:cNvCxnSpPr>
            <p:nvPr/>
          </p:nvCxnSpPr>
          <p:spPr>
            <a:xfrm>
              <a:off x="3452816" y="5096826"/>
              <a:ext cx="508748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1" name="直線コネクタ 920">
              <a:extLst>
                <a:ext uri="{FF2B5EF4-FFF2-40B4-BE49-F238E27FC236}">
                  <a16:creationId xmlns:a16="http://schemas.microsoft.com/office/drawing/2014/main" id="{6A07A614-BE11-44E9-AA57-1374B686C8FB}"/>
                </a:ext>
              </a:extLst>
            </p:cNvPr>
            <p:cNvCxnSpPr>
              <a:cxnSpLocks/>
            </p:cNvCxnSpPr>
            <p:nvPr/>
          </p:nvCxnSpPr>
          <p:spPr>
            <a:xfrm>
              <a:off x="6571080" y="2900468"/>
              <a:ext cx="220402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2" name="直線コネクタ 931">
              <a:extLst>
                <a:ext uri="{FF2B5EF4-FFF2-40B4-BE49-F238E27FC236}">
                  <a16:creationId xmlns:a16="http://schemas.microsoft.com/office/drawing/2014/main" id="{195B17F4-1EB5-46CA-8841-C9B3FB9D3CB2}"/>
                </a:ext>
              </a:extLst>
            </p:cNvPr>
            <p:cNvCxnSpPr>
              <a:cxnSpLocks/>
            </p:cNvCxnSpPr>
            <p:nvPr/>
          </p:nvCxnSpPr>
          <p:spPr>
            <a:xfrm>
              <a:off x="5376863" y="2841225"/>
              <a:ext cx="86598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49" name="正方形/長方形 948">
              <a:extLst>
                <a:ext uri="{FF2B5EF4-FFF2-40B4-BE49-F238E27FC236}">
                  <a16:creationId xmlns:a16="http://schemas.microsoft.com/office/drawing/2014/main" id="{2873B158-9324-44DE-BDED-7C5C663597CE}"/>
                </a:ext>
              </a:extLst>
            </p:cNvPr>
            <p:cNvSpPr/>
            <p:nvPr/>
          </p:nvSpPr>
          <p:spPr>
            <a:xfrm>
              <a:off x="6021132" y="4785980"/>
              <a:ext cx="696509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ja-JP" altLang="en-US" sz="800" dirty="0">
                  <a:solidFill>
                    <a:schemeClr val="tx1"/>
                  </a:solidFill>
                </a:rPr>
                <a:t>テナント</a:t>
              </a:r>
            </a:p>
          </p:txBody>
        </p:sp>
        <p:sp>
          <p:nvSpPr>
            <p:cNvPr id="960" name="正方形/長方形 959">
              <a:extLst>
                <a:ext uri="{FF2B5EF4-FFF2-40B4-BE49-F238E27FC236}">
                  <a16:creationId xmlns:a16="http://schemas.microsoft.com/office/drawing/2014/main" id="{7CA883F5-8FCB-4EBF-9792-2F9F9FB6C480}"/>
                </a:ext>
              </a:extLst>
            </p:cNvPr>
            <p:cNvSpPr/>
            <p:nvPr/>
          </p:nvSpPr>
          <p:spPr>
            <a:xfrm>
              <a:off x="8399506" y="3059929"/>
              <a:ext cx="246863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en-US" altLang="ja-JP" sz="800" dirty="0">
                  <a:solidFill>
                    <a:schemeClr val="tx1"/>
                  </a:solidFill>
                </a:rPr>
                <a:t>EV</a:t>
              </a:r>
              <a:endParaRPr kumimoji="1" lang="ja-JP" altLang="en-US" sz="800" dirty="0">
                <a:solidFill>
                  <a:schemeClr val="tx1"/>
                </a:solidFill>
              </a:endParaRPr>
            </a:p>
          </p:txBody>
        </p:sp>
        <p:sp>
          <p:nvSpPr>
            <p:cNvPr id="1013" name="正方形/長方形 1012">
              <a:extLst>
                <a:ext uri="{FF2B5EF4-FFF2-40B4-BE49-F238E27FC236}">
                  <a16:creationId xmlns:a16="http://schemas.microsoft.com/office/drawing/2014/main" id="{E1359623-0853-47EE-A66C-E91B67DCF326}"/>
                </a:ext>
              </a:extLst>
            </p:cNvPr>
            <p:cNvSpPr/>
            <p:nvPr/>
          </p:nvSpPr>
          <p:spPr>
            <a:xfrm rot="10800000" flipV="1">
              <a:off x="5093681" y="3591800"/>
              <a:ext cx="121123" cy="124835"/>
            </a:xfrm>
            <a:prstGeom prst="rect">
              <a:avLst/>
            </a:prstGeom>
            <a:noFill/>
            <a:ln w="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700" dirty="0">
                  <a:solidFill>
                    <a:schemeClr val="tx1"/>
                  </a:solidFill>
                </a:rPr>
                <a:t>点</a:t>
              </a:r>
            </a:p>
          </p:txBody>
        </p:sp>
        <p:cxnSp>
          <p:nvCxnSpPr>
            <p:cNvPr id="645" name="直線コネクタ 644">
              <a:extLst>
                <a:ext uri="{FF2B5EF4-FFF2-40B4-BE49-F238E27FC236}">
                  <a16:creationId xmlns:a16="http://schemas.microsoft.com/office/drawing/2014/main" id="{61DABD2B-6D6B-4111-9B42-51325D23BD0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46927" y="1359714"/>
              <a:ext cx="0" cy="18757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6" name="直線コネクタ 655">
              <a:extLst>
                <a:ext uri="{FF2B5EF4-FFF2-40B4-BE49-F238E27FC236}">
                  <a16:creationId xmlns:a16="http://schemas.microsoft.com/office/drawing/2014/main" id="{37E8E195-0793-4E01-9BF6-D82B81E994B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532454" y="1359714"/>
              <a:ext cx="0" cy="1468153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0" name="直線コネクタ 659">
              <a:extLst>
                <a:ext uri="{FF2B5EF4-FFF2-40B4-BE49-F238E27FC236}">
                  <a16:creationId xmlns:a16="http://schemas.microsoft.com/office/drawing/2014/main" id="{E0BFA2BB-5D59-4A98-A011-985DA96D6DEF}"/>
                </a:ext>
              </a:extLst>
            </p:cNvPr>
            <p:cNvCxnSpPr>
              <a:cxnSpLocks/>
            </p:cNvCxnSpPr>
            <p:nvPr/>
          </p:nvCxnSpPr>
          <p:spPr>
            <a:xfrm>
              <a:off x="8269290" y="3404382"/>
              <a:ext cx="52879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5" name="直線コネクタ 664">
              <a:extLst>
                <a:ext uri="{FF2B5EF4-FFF2-40B4-BE49-F238E27FC236}">
                  <a16:creationId xmlns:a16="http://schemas.microsoft.com/office/drawing/2014/main" id="{D3E5600B-AC0B-4449-9D0E-6EA57BC3FCD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69290" y="2902732"/>
              <a:ext cx="0" cy="50404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7" name="直線コネクタ 666">
              <a:extLst>
                <a:ext uri="{FF2B5EF4-FFF2-40B4-BE49-F238E27FC236}">
                  <a16:creationId xmlns:a16="http://schemas.microsoft.com/office/drawing/2014/main" id="{EFBB4713-952D-40D7-9B17-ABF9F595D20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15315" y="2898302"/>
              <a:ext cx="0" cy="50404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9" name="直線コネクタ 668">
              <a:extLst>
                <a:ext uri="{FF2B5EF4-FFF2-40B4-BE49-F238E27FC236}">
                  <a16:creationId xmlns:a16="http://schemas.microsoft.com/office/drawing/2014/main" id="{8432D95F-8FC5-488F-BAFB-3035E0E3EB2B}"/>
                </a:ext>
              </a:extLst>
            </p:cNvPr>
            <p:cNvCxnSpPr>
              <a:cxnSpLocks/>
            </p:cNvCxnSpPr>
            <p:nvPr/>
          </p:nvCxnSpPr>
          <p:spPr>
            <a:xfrm>
              <a:off x="7980365" y="2902282"/>
              <a:ext cx="23495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0" name="直線コネクタ 669">
              <a:extLst>
                <a:ext uri="{FF2B5EF4-FFF2-40B4-BE49-F238E27FC236}">
                  <a16:creationId xmlns:a16="http://schemas.microsoft.com/office/drawing/2014/main" id="{7D16A7DF-7D31-4777-95A0-245BD8AC8C22}"/>
                </a:ext>
              </a:extLst>
            </p:cNvPr>
            <p:cNvCxnSpPr>
              <a:cxnSpLocks/>
            </p:cNvCxnSpPr>
            <p:nvPr/>
          </p:nvCxnSpPr>
          <p:spPr>
            <a:xfrm>
              <a:off x="7980365" y="3403932"/>
              <a:ext cx="23495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2" name="直線コネクタ 671">
              <a:extLst>
                <a:ext uri="{FF2B5EF4-FFF2-40B4-BE49-F238E27FC236}">
                  <a16:creationId xmlns:a16="http://schemas.microsoft.com/office/drawing/2014/main" id="{49A45C74-85B1-43D6-9195-7FF3A27882C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980365" y="2902282"/>
              <a:ext cx="0" cy="50404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5" name="直線コネクタ 674">
              <a:extLst>
                <a:ext uri="{FF2B5EF4-FFF2-40B4-BE49-F238E27FC236}">
                  <a16:creationId xmlns:a16="http://schemas.microsoft.com/office/drawing/2014/main" id="{A689FFD1-235E-4814-9886-7F5863A7B6B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921790" y="2898302"/>
              <a:ext cx="0" cy="12145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7" name="直線コネクタ 686">
              <a:extLst>
                <a:ext uri="{FF2B5EF4-FFF2-40B4-BE49-F238E27FC236}">
                  <a16:creationId xmlns:a16="http://schemas.microsoft.com/office/drawing/2014/main" id="{C65E567E-81F7-466E-A804-B136FF3010E3}"/>
                </a:ext>
              </a:extLst>
            </p:cNvPr>
            <p:cNvCxnSpPr>
              <a:cxnSpLocks/>
            </p:cNvCxnSpPr>
            <p:nvPr/>
          </p:nvCxnSpPr>
          <p:spPr>
            <a:xfrm>
              <a:off x="7426005" y="2902282"/>
              <a:ext cx="49419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9" name="直線コネクタ 688">
              <a:extLst>
                <a:ext uri="{FF2B5EF4-FFF2-40B4-BE49-F238E27FC236}">
                  <a16:creationId xmlns:a16="http://schemas.microsoft.com/office/drawing/2014/main" id="{BFA16CE8-0EAD-4D70-B532-E28388BAF75F}"/>
                </a:ext>
              </a:extLst>
            </p:cNvPr>
            <p:cNvCxnSpPr>
              <a:cxnSpLocks/>
            </p:cNvCxnSpPr>
            <p:nvPr/>
          </p:nvCxnSpPr>
          <p:spPr>
            <a:xfrm>
              <a:off x="7426005" y="3019757"/>
              <a:ext cx="49419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1" name="直線コネクタ 690">
              <a:extLst>
                <a:ext uri="{FF2B5EF4-FFF2-40B4-BE49-F238E27FC236}">
                  <a16:creationId xmlns:a16="http://schemas.microsoft.com/office/drawing/2014/main" id="{C0091FA8-FF67-42B4-8FBC-79C77017B77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429181" y="2902282"/>
              <a:ext cx="0" cy="11747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2" name="直線コネクタ 691">
              <a:extLst>
                <a:ext uri="{FF2B5EF4-FFF2-40B4-BE49-F238E27FC236}">
                  <a16:creationId xmlns:a16="http://schemas.microsoft.com/office/drawing/2014/main" id="{6DA17A3C-72C2-4F98-BA95-AC95F9B6BD7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921469" y="3084844"/>
              <a:ext cx="0" cy="31750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3" name="直線コネクタ 692">
              <a:extLst>
                <a:ext uri="{FF2B5EF4-FFF2-40B4-BE49-F238E27FC236}">
                  <a16:creationId xmlns:a16="http://schemas.microsoft.com/office/drawing/2014/main" id="{5062F58F-710C-4D6B-BE8C-2651C0194D76}"/>
                </a:ext>
              </a:extLst>
            </p:cNvPr>
            <p:cNvCxnSpPr>
              <a:cxnSpLocks/>
            </p:cNvCxnSpPr>
            <p:nvPr/>
          </p:nvCxnSpPr>
          <p:spPr>
            <a:xfrm>
              <a:off x="7413444" y="3084844"/>
              <a:ext cx="508022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4" name="直線コネクタ 693">
              <a:extLst>
                <a:ext uri="{FF2B5EF4-FFF2-40B4-BE49-F238E27FC236}">
                  <a16:creationId xmlns:a16="http://schemas.microsoft.com/office/drawing/2014/main" id="{E977FFCC-42E3-4668-B3CC-B5266468771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413444" y="3084844"/>
              <a:ext cx="0" cy="31750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5" name="直線コネクタ 694">
              <a:extLst>
                <a:ext uri="{FF2B5EF4-FFF2-40B4-BE49-F238E27FC236}">
                  <a16:creationId xmlns:a16="http://schemas.microsoft.com/office/drawing/2014/main" id="{BC31BB86-8F5D-4F9F-9314-8FCDE891D950}"/>
                </a:ext>
              </a:extLst>
            </p:cNvPr>
            <p:cNvCxnSpPr>
              <a:cxnSpLocks/>
            </p:cNvCxnSpPr>
            <p:nvPr/>
          </p:nvCxnSpPr>
          <p:spPr>
            <a:xfrm>
              <a:off x="7413444" y="3403932"/>
              <a:ext cx="50675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8" name="直線コネクタ 427">
              <a:extLst>
                <a:ext uri="{FF2B5EF4-FFF2-40B4-BE49-F238E27FC236}">
                  <a16:creationId xmlns:a16="http://schemas.microsoft.com/office/drawing/2014/main" id="{85C780D0-13B1-4353-8797-CBD9C921D4DD}"/>
                </a:ext>
              </a:extLst>
            </p:cNvPr>
            <p:cNvCxnSpPr>
              <a:cxnSpLocks/>
            </p:cNvCxnSpPr>
            <p:nvPr/>
          </p:nvCxnSpPr>
          <p:spPr>
            <a:xfrm>
              <a:off x="7975951" y="3429000"/>
              <a:ext cx="82213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2" name="直線コネクタ 431">
              <a:extLst>
                <a:ext uri="{FF2B5EF4-FFF2-40B4-BE49-F238E27FC236}">
                  <a16:creationId xmlns:a16="http://schemas.microsoft.com/office/drawing/2014/main" id="{DFA1A4CE-DC71-4042-84A5-4BFE39DA39A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798244" y="3486150"/>
              <a:ext cx="0" cy="698501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4" name="直線コネクタ 433">
              <a:extLst>
                <a:ext uri="{FF2B5EF4-FFF2-40B4-BE49-F238E27FC236}">
                  <a16:creationId xmlns:a16="http://schemas.microsoft.com/office/drawing/2014/main" id="{F60C4A13-F2CA-418A-9E35-1F76C3EAA5BE}"/>
                </a:ext>
              </a:extLst>
            </p:cNvPr>
            <p:cNvCxnSpPr>
              <a:cxnSpLocks/>
            </p:cNvCxnSpPr>
            <p:nvPr/>
          </p:nvCxnSpPr>
          <p:spPr>
            <a:xfrm>
              <a:off x="7975314" y="3455988"/>
              <a:ext cx="82213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6" name="直線コネクタ 435">
              <a:extLst>
                <a:ext uri="{FF2B5EF4-FFF2-40B4-BE49-F238E27FC236}">
                  <a16:creationId xmlns:a16="http://schemas.microsoft.com/office/drawing/2014/main" id="{888D4339-5253-455B-8E2A-8A060012EBE9}"/>
                </a:ext>
              </a:extLst>
            </p:cNvPr>
            <p:cNvCxnSpPr>
              <a:cxnSpLocks/>
            </p:cNvCxnSpPr>
            <p:nvPr/>
          </p:nvCxnSpPr>
          <p:spPr>
            <a:xfrm>
              <a:off x="7920199" y="3486150"/>
              <a:ext cx="87724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8" name="直線コネクタ 437">
              <a:extLst>
                <a:ext uri="{FF2B5EF4-FFF2-40B4-BE49-F238E27FC236}">
                  <a16:creationId xmlns:a16="http://schemas.microsoft.com/office/drawing/2014/main" id="{F2FBE3AB-32B6-447E-BFC5-74D7BC02AEA1}"/>
                </a:ext>
              </a:extLst>
            </p:cNvPr>
            <p:cNvCxnSpPr>
              <a:cxnSpLocks/>
            </p:cNvCxnSpPr>
            <p:nvPr/>
          </p:nvCxnSpPr>
          <p:spPr>
            <a:xfrm>
              <a:off x="7409182" y="3455988"/>
              <a:ext cx="511017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9" name="直線コネクタ 438">
              <a:extLst>
                <a:ext uri="{FF2B5EF4-FFF2-40B4-BE49-F238E27FC236}">
                  <a16:creationId xmlns:a16="http://schemas.microsoft.com/office/drawing/2014/main" id="{C7AEEC68-B22C-4065-A7C5-2598ADE8602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978490" y="3429000"/>
              <a:ext cx="0" cy="2539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4" name="直線コネクタ 443">
              <a:extLst>
                <a:ext uri="{FF2B5EF4-FFF2-40B4-BE49-F238E27FC236}">
                  <a16:creationId xmlns:a16="http://schemas.microsoft.com/office/drawing/2014/main" id="{1A499F60-8CB7-4D17-98EC-39E0A28DB16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921787" y="3454399"/>
              <a:ext cx="0" cy="3366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6" name="直線コネクタ 445">
              <a:extLst>
                <a:ext uri="{FF2B5EF4-FFF2-40B4-BE49-F238E27FC236}">
                  <a16:creationId xmlns:a16="http://schemas.microsoft.com/office/drawing/2014/main" id="{B7091EF6-FD45-4D9E-9802-716A25F4183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797448" y="3429000"/>
              <a:ext cx="0" cy="2539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0" name="直線コネクタ 449">
              <a:extLst>
                <a:ext uri="{FF2B5EF4-FFF2-40B4-BE49-F238E27FC236}">
                  <a16:creationId xmlns:a16="http://schemas.microsoft.com/office/drawing/2014/main" id="{ED0D8E35-7884-40FD-8A1C-23D3BAD8CC9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346630" y="2898303"/>
              <a:ext cx="0" cy="16615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9" name="直線コネクタ 468">
              <a:extLst>
                <a:ext uri="{FF2B5EF4-FFF2-40B4-BE49-F238E27FC236}">
                  <a16:creationId xmlns:a16="http://schemas.microsoft.com/office/drawing/2014/main" id="{0DE9B21E-466A-488E-8B37-8E3318DB1A4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793067" y="2898785"/>
              <a:ext cx="0" cy="1793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1" name="直線コネクタ 470">
              <a:extLst>
                <a:ext uri="{FF2B5EF4-FFF2-40B4-BE49-F238E27FC236}">
                  <a16:creationId xmlns:a16="http://schemas.microsoft.com/office/drawing/2014/main" id="{1D738D9C-C195-4658-9A3C-84C6A8569A77}"/>
                </a:ext>
              </a:extLst>
            </p:cNvPr>
            <p:cNvCxnSpPr>
              <a:cxnSpLocks/>
            </p:cNvCxnSpPr>
            <p:nvPr/>
          </p:nvCxnSpPr>
          <p:spPr>
            <a:xfrm>
              <a:off x="6793067" y="3075578"/>
              <a:ext cx="5635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1" name="直線コネクタ 670">
              <a:extLst>
                <a:ext uri="{FF2B5EF4-FFF2-40B4-BE49-F238E27FC236}">
                  <a16:creationId xmlns:a16="http://schemas.microsoft.com/office/drawing/2014/main" id="{8E0A8408-4053-4A29-8FA4-EA623FDFFA0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549797" y="4533901"/>
              <a:ext cx="0" cy="211133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4" name="直線コネクタ 673">
              <a:extLst>
                <a:ext uri="{FF2B5EF4-FFF2-40B4-BE49-F238E27FC236}">
                  <a16:creationId xmlns:a16="http://schemas.microsoft.com/office/drawing/2014/main" id="{2FCF0F65-4373-443A-9216-95169EBC15F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75061" y="4533901"/>
              <a:ext cx="0" cy="211133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7" name="正方形/長方形 676">
              <a:extLst>
                <a:ext uri="{FF2B5EF4-FFF2-40B4-BE49-F238E27FC236}">
                  <a16:creationId xmlns:a16="http://schemas.microsoft.com/office/drawing/2014/main" id="{B45C8D4A-ADE9-4C23-AA0E-6A52F90895A4}"/>
                </a:ext>
              </a:extLst>
            </p:cNvPr>
            <p:cNvSpPr/>
            <p:nvPr/>
          </p:nvSpPr>
          <p:spPr>
            <a:xfrm>
              <a:off x="4052947" y="3582193"/>
              <a:ext cx="696509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ja-JP" altLang="en-US" sz="800" dirty="0">
                  <a:solidFill>
                    <a:schemeClr val="tx1"/>
                  </a:solidFill>
                </a:rPr>
                <a:t>エントランス</a:t>
              </a:r>
            </a:p>
          </p:txBody>
        </p:sp>
        <p:sp>
          <p:nvSpPr>
            <p:cNvPr id="678" name="正方形/長方形 677">
              <a:extLst>
                <a:ext uri="{FF2B5EF4-FFF2-40B4-BE49-F238E27FC236}">
                  <a16:creationId xmlns:a16="http://schemas.microsoft.com/office/drawing/2014/main" id="{9E57D855-C447-470B-BF2A-C367A18CA2F6}"/>
                </a:ext>
              </a:extLst>
            </p:cNvPr>
            <p:cNvSpPr/>
            <p:nvPr/>
          </p:nvSpPr>
          <p:spPr>
            <a:xfrm>
              <a:off x="5885248" y="3010792"/>
              <a:ext cx="696509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ja-JP" altLang="en-US" sz="800" dirty="0">
                  <a:solidFill>
                    <a:schemeClr val="tx1"/>
                  </a:solidFill>
                </a:rPr>
                <a:t>事務所</a:t>
              </a:r>
            </a:p>
          </p:txBody>
        </p:sp>
        <p:sp>
          <p:nvSpPr>
            <p:cNvPr id="679" name="正方形/長方形 678">
              <a:extLst>
                <a:ext uri="{FF2B5EF4-FFF2-40B4-BE49-F238E27FC236}">
                  <a16:creationId xmlns:a16="http://schemas.microsoft.com/office/drawing/2014/main" id="{976319C2-8407-427A-9B7E-5D26CDF0F82C}"/>
                </a:ext>
              </a:extLst>
            </p:cNvPr>
            <p:cNvSpPr/>
            <p:nvPr/>
          </p:nvSpPr>
          <p:spPr>
            <a:xfrm>
              <a:off x="7336327" y="2003504"/>
              <a:ext cx="696509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ja-JP" altLang="en-US" sz="800" dirty="0">
                  <a:solidFill>
                    <a:schemeClr val="tx1"/>
                  </a:solidFill>
                </a:rPr>
                <a:t>駐車場</a:t>
              </a:r>
            </a:p>
          </p:txBody>
        </p:sp>
        <p:sp>
          <p:nvSpPr>
            <p:cNvPr id="680" name="正方形/長方形 679">
              <a:extLst>
                <a:ext uri="{FF2B5EF4-FFF2-40B4-BE49-F238E27FC236}">
                  <a16:creationId xmlns:a16="http://schemas.microsoft.com/office/drawing/2014/main" id="{7800C967-0A06-4059-9005-51712E4EC98F}"/>
                </a:ext>
              </a:extLst>
            </p:cNvPr>
            <p:cNvSpPr/>
            <p:nvPr/>
          </p:nvSpPr>
          <p:spPr>
            <a:xfrm>
              <a:off x="8459149" y="4245239"/>
              <a:ext cx="246863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en-US" altLang="ja-JP" sz="800" dirty="0">
                  <a:solidFill>
                    <a:schemeClr val="tx1"/>
                  </a:solidFill>
                </a:rPr>
                <a:t>UP</a:t>
              </a:r>
              <a:endParaRPr kumimoji="1" lang="ja-JP" altLang="en-US" sz="800" dirty="0">
                <a:solidFill>
                  <a:schemeClr val="tx1"/>
                </a:solidFill>
              </a:endParaRPr>
            </a:p>
          </p:txBody>
        </p:sp>
        <p:sp>
          <p:nvSpPr>
            <p:cNvPr id="681" name="正方形/長方形 680">
              <a:extLst>
                <a:ext uri="{FF2B5EF4-FFF2-40B4-BE49-F238E27FC236}">
                  <a16:creationId xmlns:a16="http://schemas.microsoft.com/office/drawing/2014/main" id="{76C266F7-1D5F-40D9-8417-1F8CBB74E01B}"/>
                </a:ext>
              </a:extLst>
            </p:cNvPr>
            <p:cNvSpPr/>
            <p:nvPr/>
          </p:nvSpPr>
          <p:spPr>
            <a:xfrm>
              <a:off x="3567291" y="4158455"/>
              <a:ext cx="246863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en-US" altLang="ja-JP" sz="800" dirty="0">
                  <a:solidFill>
                    <a:schemeClr val="tx1"/>
                  </a:solidFill>
                </a:rPr>
                <a:t>UP</a:t>
              </a:r>
              <a:endParaRPr kumimoji="1" lang="ja-JP" altLang="en-US" sz="800" dirty="0">
                <a:solidFill>
                  <a:schemeClr val="tx1"/>
                </a:solidFill>
              </a:endParaRPr>
            </a:p>
          </p:txBody>
        </p:sp>
        <p:sp>
          <p:nvSpPr>
            <p:cNvPr id="682" name="正方形/長方形 681">
              <a:extLst>
                <a:ext uri="{FF2B5EF4-FFF2-40B4-BE49-F238E27FC236}">
                  <a16:creationId xmlns:a16="http://schemas.microsoft.com/office/drawing/2014/main" id="{AE1EB4EF-8E53-4A93-B589-793EA6F87E72}"/>
                </a:ext>
              </a:extLst>
            </p:cNvPr>
            <p:cNvSpPr/>
            <p:nvPr/>
          </p:nvSpPr>
          <p:spPr>
            <a:xfrm>
              <a:off x="4149421" y="4531250"/>
              <a:ext cx="246863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en-US" altLang="ja-JP" sz="800" dirty="0">
                  <a:solidFill>
                    <a:schemeClr val="tx1"/>
                  </a:solidFill>
                </a:rPr>
                <a:t>WC</a:t>
              </a:r>
              <a:endParaRPr kumimoji="1" lang="ja-JP" altLang="en-US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683" name="グループ化 682">
              <a:extLst>
                <a:ext uri="{FF2B5EF4-FFF2-40B4-BE49-F238E27FC236}">
                  <a16:creationId xmlns:a16="http://schemas.microsoft.com/office/drawing/2014/main" id="{F8A530E5-7A65-4686-8C5E-6F5E74BD8A07}"/>
                </a:ext>
              </a:extLst>
            </p:cNvPr>
            <p:cNvGrpSpPr/>
            <p:nvPr/>
          </p:nvGrpSpPr>
          <p:grpSpPr>
            <a:xfrm rot="4894582">
              <a:off x="8483443" y="3936095"/>
              <a:ext cx="308502" cy="118724"/>
              <a:chOff x="6536967" y="5974751"/>
              <a:chExt cx="138375" cy="65347"/>
            </a:xfrm>
            <a:solidFill>
              <a:srgbClr val="FFFF00"/>
            </a:solidFill>
          </p:grpSpPr>
          <p:sp>
            <p:nvSpPr>
              <p:cNvPr id="684" name="正方形/長方形 683">
                <a:extLst>
                  <a:ext uri="{FF2B5EF4-FFF2-40B4-BE49-F238E27FC236}">
                    <a16:creationId xmlns:a16="http://schemas.microsoft.com/office/drawing/2014/main" id="{29BCE5FF-85E8-4F90-B2F1-63C7430DAE9A}"/>
                  </a:ext>
                </a:extLst>
              </p:cNvPr>
              <p:cNvSpPr/>
              <p:nvPr/>
            </p:nvSpPr>
            <p:spPr>
              <a:xfrm>
                <a:off x="6586057" y="5974751"/>
                <a:ext cx="89285" cy="65347"/>
              </a:xfrm>
              <a:prstGeom prst="rect">
                <a:avLst/>
              </a:prstGeom>
              <a:grpFill/>
              <a:ln w="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85" name="二等辺三角形 684">
                <a:extLst>
                  <a:ext uri="{FF2B5EF4-FFF2-40B4-BE49-F238E27FC236}">
                    <a16:creationId xmlns:a16="http://schemas.microsoft.com/office/drawing/2014/main" id="{4E897984-B015-4103-B08C-C3DA9B55B932}"/>
                  </a:ext>
                </a:extLst>
              </p:cNvPr>
              <p:cNvSpPr/>
              <p:nvPr/>
            </p:nvSpPr>
            <p:spPr>
              <a:xfrm rot="5400000">
                <a:off x="6530948" y="5980771"/>
                <a:ext cx="61123" cy="49085"/>
              </a:xfrm>
              <a:prstGeom prst="triangle">
                <a:avLst/>
              </a:prstGeom>
              <a:grpFill/>
              <a:ln w="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686" name="グループ化 685">
              <a:extLst>
                <a:ext uri="{FF2B5EF4-FFF2-40B4-BE49-F238E27FC236}">
                  <a16:creationId xmlns:a16="http://schemas.microsoft.com/office/drawing/2014/main" id="{CD6E33C4-B1AF-4F5D-A57A-366AE42B1304}"/>
                </a:ext>
              </a:extLst>
            </p:cNvPr>
            <p:cNvGrpSpPr/>
            <p:nvPr/>
          </p:nvGrpSpPr>
          <p:grpSpPr>
            <a:xfrm rot="20222376">
              <a:off x="4736042" y="3345218"/>
              <a:ext cx="308502" cy="118724"/>
              <a:chOff x="6536967" y="5974751"/>
              <a:chExt cx="138375" cy="65347"/>
            </a:xfrm>
            <a:solidFill>
              <a:srgbClr val="FFFF00"/>
            </a:solidFill>
          </p:grpSpPr>
          <p:sp>
            <p:nvSpPr>
              <p:cNvPr id="688" name="正方形/長方形 687">
                <a:extLst>
                  <a:ext uri="{FF2B5EF4-FFF2-40B4-BE49-F238E27FC236}">
                    <a16:creationId xmlns:a16="http://schemas.microsoft.com/office/drawing/2014/main" id="{8867B162-28EF-4C92-AC33-79A559E1923B}"/>
                  </a:ext>
                </a:extLst>
              </p:cNvPr>
              <p:cNvSpPr/>
              <p:nvPr/>
            </p:nvSpPr>
            <p:spPr>
              <a:xfrm>
                <a:off x="6586057" y="5974751"/>
                <a:ext cx="89285" cy="65347"/>
              </a:xfrm>
              <a:prstGeom prst="rect">
                <a:avLst/>
              </a:prstGeom>
              <a:grpFill/>
              <a:ln w="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90" name="二等辺三角形 689">
                <a:extLst>
                  <a:ext uri="{FF2B5EF4-FFF2-40B4-BE49-F238E27FC236}">
                    <a16:creationId xmlns:a16="http://schemas.microsoft.com/office/drawing/2014/main" id="{FC8C6C73-D2DC-4CFC-ABD1-1832CE86CB61}"/>
                  </a:ext>
                </a:extLst>
              </p:cNvPr>
              <p:cNvSpPr/>
              <p:nvPr/>
            </p:nvSpPr>
            <p:spPr>
              <a:xfrm rot="5400000">
                <a:off x="6530948" y="5980771"/>
                <a:ext cx="61123" cy="49085"/>
              </a:xfrm>
              <a:prstGeom prst="triangle">
                <a:avLst/>
              </a:prstGeom>
              <a:grpFill/>
              <a:ln w="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696" name="正方形/長方形 695">
              <a:extLst>
                <a:ext uri="{FF2B5EF4-FFF2-40B4-BE49-F238E27FC236}">
                  <a16:creationId xmlns:a16="http://schemas.microsoft.com/office/drawing/2014/main" id="{7CF0DA90-7F43-42F6-962E-58E160EF45A8}"/>
                </a:ext>
              </a:extLst>
            </p:cNvPr>
            <p:cNvSpPr/>
            <p:nvPr/>
          </p:nvSpPr>
          <p:spPr>
            <a:xfrm rot="10800000" flipV="1">
              <a:off x="8365788" y="3966256"/>
              <a:ext cx="121123" cy="124835"/>
            </a:xfrm>
            <a:prstGeom prst="rect">
              <a:avLst/>
            </a:prstGeom>
            <a:noFill/>
            <a:ln w="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700" dirty="0">
                  <a:solidFill>
                    <a:schemeClr val="tx1"/>
                  </a:solidFill>
                </a:rPr>
                <a:t>点</a:t>
              </a:r>
            </a:p>
          </p:txBody>
        </p:sp>
        <p:cxnSp>
          <p:nvCxnSpPr>
            <p:cNvPr id="697" name="直線コネクタ 696">
              <a:extLst>
                <a:ext uri="{FF2B5EF4-FFF2-40B4-BE49-F238E27FC236}">
                  <a16:creationId xmlns:a16="http://schemas.microsoft.com/office/drawing/2014/main" id="{496FC791-114B-4C9D-B4BF-DCCB1F64651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26325" y="3019757"/>
              <a:ext cx="0" cy="172401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98" name="グループ化 697">
              <a:extLst>
                <a:ext uri="{FF2B5EF4-FFF2-40B4-BE49-F238E27FC236}">
                  <a16:creationId xmlns:a16="http://schemas.microsoft.com/office/drawing/2014/main" id="{E84F7824-52F8-4FD3-896F-122F07642BED}"/>
                </a:ext>
              </a:extLst>
            </p:cNvPr>
            <p:cNvGrpSpPr/>
            <p:nvPr/>
          </p:nvGrpSpPr>
          <p:grpSpPr>
            <a:xfrm rot="12590138">
              <a:off x="5313245" y="1473544"/>
              <a:ext cx="308502" cy="118724"/>
              <a:chOff x="6536967" y="5974751"/>
              <a:chExt cx="138375" cy="65347"/>
            </a:xfrm>
            <a:solidFill>
              <a:srgbClr val="FFFF00"/>
            </a:solidFill>
          </p:grpSpPr>
          <p:sp>
            <p:nvSpPr>
              <p:cNvPr id="699" name="正方形/長方形 698">
                <a:extLst>
                  <a:ext uri="{FF2B5EF4-FFF2-40B4-BE49-F238E27FC236}">
                    <a16:creationId xmlns:a16="http://schemas.microsoft.com/office/drawing/2014/main" id="{B63FDDF5-2EC6-4A27-B1AA-0A5D930DB59B}"/>
                  </a:ext>
                </a:extLst>
              </p:cNvPr>
              <p:cNvSpPr/>
              <p:nvPr/>
            </p:nvSpPr>
            <p:spPr>
              <a:xfrm>
                <a:off x="6586057" y="5974751"/>
                <a:ext cx="89285" cy="65347"/>
              </a:xfrm>
              <a:prstGeom prst="rect">
                <a:avLst/>
              </a:prstGeom>
              <a:grpFill/>
              <a:ln w="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700" name="二等辺三角形 699">
                <a:extLst>
                  <a:ext uri="{FF2B5EF4-FFF2-40B4-BE49-F238E27FC236}">
                    <a16:creationId xmlns:a16="http://schemas.microsoft.com/office/drawing/2014/main" id="{67DF8E1D-34B3-4B57-AAA2-AC7E67876D72}"/>
                  </a:ext>
                </a:extLst>
              </p:cNvPr>
              <p:cNvSpPr/>
              <p:nvPr/>
            </p:nvSpPr>
            <p:spPr>
              <a:xfrm rot="5400000">
                <a:off x="6530948" y="5980771"/>
                <a:ext cx="61123" cy="49085"/>
              </a:xfrm>
              <a:prstGeom prst="triangle">
                <a:avLst/>
              </a:prstGeom>
              <a:grpFill/>
              <a:ln w="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703" name="正方形/長方形 702">
              <a:extLst>
                <a:ext uri="{FF2B5EF4-FFF2-40B4-BE49-F238E27FC236}">
                  <a16:creationId xmlns:a16="http://schemas.microsoft.com/office/drawing/2014/main" id="{01F49162-8648-469C-AB0E-1CBE626A8F38}"/>
                </a:ext>
              </a:extLst>
            </p:cNvPr>
            <p:cNvSpPr/>
            <p:nvPr/>
          </p:nvSpPr>
          <p:spPr>
            <a:xfrm rot="10800000" flipV="1">
              <a:off x="6308491" y="2589533"/>
              <a:ext cx="121123" cy="124835"/>
            </a:xfrm>
            <a:prstGeom prst="rect">
              <a:avLst/>
            </a:prstGeom>
            <a:noFill/>
            <a:ln w="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700" dirty="0">
                  <a:solidFill>
                    <a:schemeClr val="tx1"/>
                  </a:solidFill>
                </a:rPr>
                <a:t>点</a:t>
              </a:r>
            </a:p>
          </p:txBody>
        </p:sp>
      </p:grpSp>
      <p:cxnSp>
        <p:nvCxnSpPr>
          <p:cNvPr id="709" name="直線コネクタ 708">
            <a:extLst>
              <a:ext uri="{FF2B5EF4-FFF2-40B4-BE49-F238E27FC236}">
                <a16:creationId xmlns:a16="http://schemas.microsoft.com/office/drawing/2014/main" id="{B611346D-6383-4436-A73A-A0C7329F41CC}"/>
              </a:ext>
            </a:extLst>
          </p:cNvPr>
          <p:cNvCxnSpPr>
            <a:cxnSpLocks/>
          </p:cNvCxnSpPr>
          <p:nvPr/>
        </p:nvCxnSpPr>
        <p:spPr>
          <a:xfrm>
            <a:off x="8097321" y="3050586"/>
            <a:ext cx="0" cy="966163"/>
          </a:xfrm>
          <a:prstGeom prst="line">
            <a:avLst/>
          </a:prstGeom>
          <a:ln w="127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1" name="正方形/長方形 710">
            <a:extLst>
              <a:ext uri="{FF2B5EF4-FFF2-40B4-BE49-F238E27FC236}">
                <a16:creationId xmlns:a16="http://schemas.microsoft.com/office/drawing/2014/main" id="{AAFF9E45-68A6-4D17-BC1D-9D5A2ACD390B}"/>
              </a:ext>
            </a:extLst>
          </p:cNvPr>
          <p:cNvSpPr/>
          <p:nvPr/>
        </p:nvSpPr>
        <p:spPr>
          <a:xfrm>
            <a:off x="8201810" y="2675033"/>
            <a:ext cx="876268" cy="226414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800" dirty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ja-JP" altLang="en-US" sz="800" dirty="0">
                <a:solidFill>
                  <a:schemeClr val="accent2">
                    <a:lumMod val="75000"/>
                  </a:schemeClr>
                </a:solidFill>
              </a:rPr>
              <a:t>階事務所へ</a:t>
            </a:r>
            <a:endParaRPr kumimoji="1" lang="ja-JP" altLang="en-US" sz="800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714" name="直線コネクタ 713">
            <a:extLst>
              <a:ext uri="{FF2B5EF4-FFF2-40B4-BE49-F238E27FC236}">
                <a16:creationId xmlns:a16="http://schemas.microsoft.com/office/drawing/2014/main" id="{EECDEE94-339E-43FE-8C90-1C153841A861}"/>
              </a:ext>
            </a:extLst>
          </p:cNvPr>
          <p:cNvCxnSpPr>
            <a:cxnSpLocks/>
          </p:cNvCxnSpPr>
          <p:nvPr/>
        </p:nvCxnSpPr>
        <p:spPr>
          <a:xfrm flipH="1">
            <a:off x="10184739" y="1235374"/>
            <a:ext cx="338320" cy="0"/>
          </a:xfrm>
          <a:prstGeom prst="line">
            <a:avLst/>
          </a:prstGeom>
          <a:ln w="127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5" name="正方形/長方形 714">
            <a:extLst>
              <a:ext uri="{FF2B5EF4-FFF2-40B4-BE49-F238E27FC236}">
                <a16:creationId xmlns:a16="http://schemas.microsoft.com/office/drawing/2014/main" id="{EABE5758-E4AE-4E23-95D8-40F97DA81D70}"/>
              </a:ext>
            </a:extLst>
          </p:cNvPr>
          <p:cNvSpPr/>
          <p:nvPr/>
        </p:nvSpPr>
        <p:spPr>
          <a:xfrm>
            <a:off x="10443048" y="1145672"/>
            <a:ext cx="1534729" cy="226414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</a:rPr>
              <a:t>同軸</a:t>
            </a:r>
            <a:r>
              <a:rPr kumimoji="1" lang="ja-JP" altLang="en-US" sz="1200" dirty="0">
                <a:solidFill>
                  <a:schemeClr val="tx1"/>
                </a:solidFill>
              </a:rPr>
              <a:t>配線</a:t>
            </a:r>
            <a:r>
              <a:rPr kumimoji="1" lang="en-US" altLang="ja-JP" sz="1200" dirty="0">
                <a:solidFill>
                  <a:schemeClr val="tx1"/>
                </a:solidFill>
              </a:rPr>
              <a:t>(3C-2V)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cxnSp>
        <p:nvCxnSpPr>
          <p:cNvPr id="716" name="直線コネクタ 715">
            <a:extLst>
              <a:ext uri="{FF2B5EF4-FFF2-40B4-BE49-F238E27FC236}">
                <a16:creationId xmlns:a16="http://schemas.microsoft.com/office/drawing/2014/main" id="{2D153728-A6FB-4C7A-B588-D0561A2701E4}"/>
              </a:ext>
            </a:extLst>
          </p:cNvPr>
          <p:cNvCxnSpPr>
            <a:cxnSpLocks/>
          </p:cNvCxnSpPr>
          <p:nvPr/>
        </p:nvCxnSpPr>
        <p:spPr>
          <a:xfrm flipH="1" flipV="1">
            <a:off x="8084849" y="2913080"/>
            <a:ext cx="160578" cy="103941"/>
          </a:xfrm>
          <a:prstGeom prst="line">
            <a:avLst/>
          </a:prstGeom>
          <a:ln w="127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7" name="正方形/長方形 716">
            <a:extLst>
              <a:ext uri="{FF2B5EF4-FFF2-40B4-BE49-F238E27FC236}">
                <a16:creationId xmlns:a16="http://schemas.microsoft.com/office/drawing/2014/main" id="{8B449A05-55BD-4D36-975F-A5812F2683E1}"/>
              </a:ext>
            </a:extLst>
          </p:cNvPr>
          <p:cNvSpPr/>
          <p:nvPr/>
        </p:nvSpPr>
        <p:spPr>
          <a:xfrm>
            <a:off x="8066931" y="2787155"/>
            <a:ext cx="197975" cy="226414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>
                <a:solidFill>
                  <a:schemeClr val="accent2">
                    <a:lumMod val="75000"/>
                  </a:schemeClr>
                </a:solidFill>
              </a:rPr>
              <a:t>3</a:t>
            </a:r>
            <a:endParaRPr kumimoji="1" lang="ja-JP" altLang="en-US" sz="800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718" name="直線コネクタ 717">
            <a:extLst>
              <a:ext uri="{FF2B5EF4-FFF2-40B4-BE49-F238E27FC236}">
                <a16:creationId xmlns:a16="http://schemas.microsoft.com/office/drawing/2014/main" id="{16EF8CB3-CBFF-422B-8DDB-6B9D12A407E7}"/>
              </a:ext>
            </a:extLst>
          </p:cNvPr>
          <p:cNvCxnSpPr>
            <a:cxnSpLocks/>
          </p:cNvCxnSpPr>
          <p:nvPr/>
        </p:nvCxnSpPr>
        <p:spPr>
          <a:xfrm flipV="1">
            <a:off x="8095736" y="2830308"/>
            <a:ext cx="239467" cy="214920"/>
          </a:xfrm>
          <a:prstGeom prst="line">
            <a:avLst/>
          </a:prstGeom>
          <a:ln w="12700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3" name="直線コネクタ 722">
            <a:extLst>
              <a:ext uri="{FF2B5EF4-FFF2-40B4-BE49-F238E27FC236}">
                <a16:creationId xmlns:a16="http://schemas.microsoft.com/office/drawing/2014/main" id="{687C35E7-7664-493B-88E3-3CF9FF1DA80B}"/>
              </a:ext>
            </a:extLst>
          </p:cNvPr>
          <p:cNvCxnSpPr>
            <a:cxnSpLocks/>
          </p:cNvCxnSpPr>
          <p:nvPr/>
        </p:nvCxnSpPr>
        <p:spPr>
          <a:xfrm>
            <a:off x="6361106" y="1505681"/>
            <a:ext cx="0" cy="2513148"/>
          </a:xfrm>
          <a:prstGeom prst="line">
            <a:avLst/>
          </a:prstGeom>
          <a:ln w="127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9" name="直線コネクタ 728">
            <a:extLst>
              <a:ext uri="{FF2B5EF4-FFF2-40B4-BE49-F238E27FC236}">
                <a16:creationId xmlns:a16="http://schemas.microsoft.com/office/drawing/2014/main" id="{6B6DDE7F-9E56-4379-8E03-2DA3F57C6E08}"/>
              </a:ext>
            </a:extLst>
          </p:cNvPr>
          <p:cNvCxnSpPr>
            <a:cxnSpLocks/>
            <a:endCxn id="730" idx="1"/>
          </p:cNvCxnSpPr>
          <p:nvPr/>
        </p:nvCxnSpPr>
        <p:spPr>
          <a:xfrm flipH="1" flipV="1">
            <a:off x="8152287" y="3974232"/>
            <a:ext cx="146756" cy="95740"/>
          </a:xfrm>
          <a:prstGeom prst="line">
            <a:avLst/>
          </a:prstGeom>
          <a:ln w="127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0" name="正方形/長方形 729">
            <a:extLst>
              <a:ext uri="{FF2B5EF4-FFF2-40B4-BE49-F238E27FC236}">
                <a16:creationId xmlns:a16="http://schemas.microsoft.com/office/drawing/2014/main" id="{A5416192-ED7C-4E85-8D41-197596C6A428}"/>
              </a:ext>
            </a:extLst>
          </p:cNvPr>
          <p:cNvSpPr/>
          <p:nvPr/>
        </p:nvSpPr>
        <p:spPr>
          <a:xfrm>
            <a:off x="8152287" y="3861025"/>
            <a:ext cx="311240" cy="226414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>
                <a:solidFill>
                  <a:schemeClr val="accent2">
                    <a:lumMod val="75000"/>
                  </a:schemeClr>
                </a:solidFill>
              </a:rPr>
              <a:t>1</a:t>
            </a:r>
            <a:endParaRPr kumimoji="1" lang="ja-JP" altLang="en-US" sz="800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731" name="直線コネクタ 730">
            <a:extLst>
              <a:ext uri="{FF2B5EF4-FFF2-40B4-BE49-F238E27FC236}">
                <a16:creationId xmlns:a16="http://schemas.microsoft.com/office/drawing/2014/main" id="{E2550F74-86BB-4D45-B9E9-2FDAB5B3780D}"/>
              </a:ext>
            </a:extLst>
          </p:cNvPr>
          <p:cNvCxnSpPr>
            <a:cxnSpLocks/>
            <a:endCxn id="732" idx="1"/>
          </p:cNvCxnSpPr>
          <p:nvPr/>
        </p:nvCxnSpPr>
        <p:spPr>
          <a:xfrm flipH="1" flipV="1">
            <a:off x="7755087" y="3974232"/>
            <a:ext cx="146756" cy="95740"/>
          </a:xfrm>
          <a:prstGeom prst="line">
            <a:avLst/>
          </a:prstGeom>
          <a:ln w="127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2" name="正方形/長方形 731">
            <a:extLst>
              <a:ext uri="{FF2B5EF4-FFF2-40B4-BE49-F238E27FC236}">
                <a16:creationId xmlns:a16="http://schemas.microsoft.com/office/drawing/2014/main" id="{B4384969-3A68-483E-9F34-2AB5A7B7D466}"/>
              </a:ext>
            </a:extLst>
          </p:cNvPr>
          <p:cNvSpPr/>
          <p:nvPr/>
        </p:nvSpPr>
        <p:spPr>
          <a:xfrm>
            <a:off x="7755087" y="3861025"/>
            <a:ext cx="311240" cy="226414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>
                <a:solidFill>
                  <a:schemeClr val="accent2">
                    <a:lumMod val="75000"/>
                  </a:schemeClr>
                </a:solidFill>
              </a:rPr>
              <a:t>2</a:t>
            </a:r>
            <a:endParaRPr kumimoji="1" lang="ja-JP" altLang="en-US" sz="800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733" name="直線コネクタ 732">
            <a:extLst>
              <a:ext uri="{FF2B5EF4-FFF2-40B4-BE49-F238E27FC236}">
                <a16:creationId xmlns:a16="http://schemas.microsoft.com/office/drawing/2014/main" id="{0B4245DD-E811-4A6C-BF27-547BA3EFCC07}"/>
              </a:ext>
            </a:extLst>
          </p:cNvPr>
          <p:cNvCxnSpPr>
            <a:cxnSpLocks/>
            <a:endCxn id="734" idx="1"/>
          </p:cNvCxnSpPr>
          <p:nvPr/>
        </p:nvCxnSpPr>
        <p:spPr>
          <a:xfrm flipH="1" flipV="1">
            <a:off x="6291639" y="3828618"/>
            <a:ext cx="146756" cy="95740"/>
          </a:xfrm>
          <a:prstGeom prst="line">
            <a:avLst/>
          </a:prstGeom>
          <a:ln w="127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4" name="正方形/長方形 733">
            <a:extLst>
              <a:ext uri="{FF2B5EF4-FFF2-40B4-BE49-F238E27FC236}">
                <a16:creationId xmlns:a16="http://schemas.microsoft.com/office/drawing/2014/main" id="{A7A2E1B0-0FC9-43F0-9BFE-FC45038F6B25}"/>
              </a:ext>
            </a:extLst>
          </p:cNvPr>
          <p:cNvSpPr/>
          <p:nvPr/>
        </p:nvSpPr>
        <p:spPr>
          <a:xfrm>
            <a:off x="6291639" y="3715411"/>
            <a:ext cx="311240" cy="226414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>
                <a:solidFill>
                  <a:schemeClr val="accent2">
                    <a:lumMod val="75000"/>
                  </a:schemeClr>
                </a:solidFill>
              </a:rPr>
              <a:t>1</a:t>
            </a:r>
            <a:endParaRPr kumimoji="1" lang="ja-JP" altLang="en-US" sz="800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735" name="直線コネクタ 734">
            <a:extLst>
              <a:ext uri="{FF2B5EF4-FFF2-40B4-BE49-F238E27FC236}">
                <a16:creationId xmlns:a16="http://schemas.microsoft.com/office/drawing/2014/main" id="{B9568044-1226-43A7-B080-ABFC78F445A0}"/>
              </a:ext>
            </a:extLst>
          </p:cNvPr>
          <p:cNvCxnSpPr>
            <a:cxnSpLocks/>
            <a:stCxn id="736" idx="2"/>
            <a:endCxn id="736" idx="1"/>
          </p:cNvCxnSpPr>
          <p:nvPr/>
        </p:nvCxnSpPr>
        <p:spPr>
          <a:xfrm flipH="1" flipV="1">
            <a:off x="5984836" y="3957783"/>
            <a:ext cx="155620" cy="113207"/>
          </a:xfrm>
          <a:prstGeom prst="line">
            <a:avLst/>
          </a:prstGeom>
          <a:ln w="127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6" name="正方形/長方形 735">
            <a:extLst>
              <a:ext uri="{FF2B5EF4-FFF2-40B4-BE49-F238E27FC236}">
                <a16:creationId xmlns:a16="http://schemas.microsoft.com/office/drawing/2014/main" id="{01D1EC7A-8B28-424B-9B5D-4B8BC489E6FC}"/>
              </a:ext>
            </a:extLst>
          </p:cNvPr>
          <p:cNvSpPr/>
          <p:nvPr/>
        </p:nvSpPr>
        <p:spPr>
          <a:xfrm>
            <a:off x="5984836" y="3844576"/>
            <a:ext cx="311240" cy="226414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>
                <a:solidFill>
                  <a:schemeClr val="accent2">
                    <a:lumMod val="75000"/>
                  </a:schemeClr>
                </a:solidFill>
              </a:rPr>
              <a:t>1</a:t>
            </a:r>
            <a:endParaRPr kumimoji="1" lang="ja-JP" altLang="en-US" sz="8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02" name="正方形/長方形 201">
            <a:extLst>
              <a:ext uri="{FF2B5EF4-FFF2-40B4-BE49-F238E27FC236}">
                <a16:creationId xmlns:a16="http://schemas.microsoft.com/office/drawing/2014/main" id="{F36E48C9-CDEC-43FB-9297-515B4410E9AF}"/>
              </a:ext>
            </a:extLst>
          </p:cNvPr>
          <p:cNvSpPr/>
          <p:nvPr/>
        </p:nvSpPr>
        <p:spPr>
          <a:xfrm>
            <a:off x="5112692" y="1668381"/>
            <a:ext cx="696509" cy="145524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800" dirty="0">
                <a:solidFill>
                  <a:schemeClr val="tx1"/>
                </a:solidFill>
              </a:rPr>
              <a:t>CAM-1F-01</a:t>
            </a:r>
            <a:endParaRPr kumimoji="1" lang="ja-JP" altLang="en-US" sz="800" dirty="0">
              <a:solidFill>
                <a:schemeClr val="tx1"/>
              </a:solidFill>
            </a:endParaRPr>
          </a:p>
        </p:txBody>
      </p:sp>
      <p:sp>
        <p:nvSpPr>
          <p:cNvPr id="203" name="正方形/長方形 202">
            <a:extLst>
              <a:ext uri="{FF2B5EF4-FFF2-40B4-BE49-F238E27FC236}">
                <a16:creationId xmlns:a16="http://schemas.microsoft.com/office/drawing/2014/main" id="{579C0420-4684-4120-8A39-E709CB98E3F1}"/>
              </a:ext>
            </a:extLst>
          </p:cNvPr>
          <p:cNvSpPr/>
          <p:nvPr/>
        </p:nvSpPr>
        <p:spPr>
          <a:xfrm>
            <a:off x="4133445" y="3284469"/>
            <a:ext cx="696509" cy="145524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800" dirty="0">
                <a:solidFill>
                  <a:schemeClr val="tx1"/>
                </a:solidFill>
              </a:rPr>
              <a:t>CAM-1F-02</a:t>
            </a:r>
            <a:endParaRPr kumimoji="1" lang="ja-JP" altLang="en-US" sz="800" dirty="0">
              <a:solidFill>
                <a:schemeClr val="tx1"/>
              </a:solidFill>
            </a:endParaRPr>
          </a:p>
        </p:txBody>
      </p:sp>
      <p:sp>
        <p:nvSpPr>
          <p:cNvPr id="204" name="正方形/長方形 203">
            <a:extLst>
              <a:ext uri="{FF2B5EF4-FFF2-40B4-BE49-F238E27FC236}">
                <a16:creationId xmlns:a16="http://schemas.microsoft.com/office/drawing/2014/main" id="{FF03AC5C-DC16-4076-AB8F-259EA6486BFE}"/>
              </a:ext>
            </a:extLst>
          </p:cNvPr>
          <p:cNvSpPr/>
          <p:nvPr/>
        </p:nvSpPr>
        <p:spPr>
          <a:xfrm>
            <a:off x="8095110" y="3690296"/>
            <a:ext cx="696509" cy="145524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800" dirty="0">
                <a:solidFill>
                  <a:schemeClr val="tx1"/>
                </a:solidFill>
              </a:rPr>
              <a:t>CAM-1F-03</a:t>
            </a:r>
            <a:endParaRPr kumimoji="1" lang="ja-JP" altLang="en-US" sz="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37032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2" name="直線コネクタ 331">
            <a:extLst>
              <a:ext uri="{FF2B5EF4-FFF2-40B4-BE49-F238E27FC236}">
                <a16:creationId xmlns:a16="http://schemas.microsoft.com/office/drawing/2014/main" id="{30890594-B164-4A0C-8B5F-FC102A59E720}"/>
              </a:ext>
            </a:extLst>
          </p:cNvPr>
          <p:cNvCxnSpPr>
            <a:cxnSpLocks/>
          </p:cNvCxnSpPr>
          <p:nvPr/>
        </p:nvCxnSpPr>
        <p:spPr>
          <a:xfrm flipH="1">
            <a:off x="8095736" y="4027692"/>
            <a:ext cx="517388" cy="0"/>
          </a:xfrm>
          <a:prstGeom prst="line">
            <a:avLst/>
          </a:prstGeom>
          <a:ln w="127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4" name="直線コネクタ 333">
            <a:extLst>
              <a:ext uri="{FF2B5EF4-FFF2-40B4-BE49-F238E27FC236}">
                <a16:creationId xmlns:a16="http://schemas.microsoft.com/office/drawing/2014/main" id="{96965F4B-5383-45BE-BB7D-879E319982F2}"/>
              </a:ext>
            </a:extLst>
          </p:cNvPr>
          <p:cNvCxnSpPr>
            <a:cxnSpLocks/>
          </p:cNvCxnSpPr>
          <p:nvPr/>
        </p:nvCxnSpPr>
        <p:spPr>
          <a:xfrm>
            <a:off x="8097321" y="3050586"/>
            <a:ext cx="0" cy="966163"/>
          </a:xfrm>
          <a:prstGeom prst="line">
            <a:avLst/>
          </a:prstGeom>
          <a:ln w="127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8" name="直線コネクタ 337">
            <a:extLst>
              <a:ext uri="{FF2B5EF4-FFF2-40B4-BE49-F238E27FC236}">
                <a16:creationId xmlns:a16="http://schemas.microsoft.com/office/drawing/2014/main" id="{B25D5E02-920A-4928-8480-91A301BCC7F6}"/>
              </a:ext>
            </a:extLst>
          </p:cNvPr>
          <p:cNvCxnSpPr>
            <a:cxnSpLocks/>
          </p:cNvCxnSpPr>
          <p:nvPr/>
        </p:nvCxnSpPr>
        <p:spPr>
          <a:xfrm>
            <a:off x="8095736" y="3045228"/>
            <a:ext cx="239467" cy="250437"/>
          </a:xfrm>
          <a:prstGeom prst="line">
            <a:avLst/>
          </a:prstGeom>
          <a:ln w="12700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1" name="正方形/長方形 340">
            <a:extLst>
              <a:ext uri="{FF2B5EF4-FFF2-40B4-BE49-F238E27FC236}">
                <a16:creationId xmlns:a16="http://schemas.microsoft.com/office/drawing/2014/main" id="{25F30020-9D2B-45AE-A608-20B188C012A6}"/>
              </a:ext>
            </a:extLst>
          </p:cNvPr>
          <p:cNvSpPr/>
          <p:nvPr/>
        </p:nvSpPr>
        <p:spPr>
          <a:xfrm>
            <a:off x="8191603" y="3201025"/>
            <a:ext cx="876268" cy="226414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800" dirty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ja-JP" altLang="en-US" sz="800" dirty="0">
                <a:solidFill>
                  <a:schemeClr val="accent2">
                    <a:lumMod val="75000"/>
                  </a:schemeClr>
                </a:solidFill>
              </a:rPr>
              <a:t>階事務所へ</a:t>
            </a:r>
            <a:endParaRPr kumimoji="1" lang="ja-JP" altLang="en-US" sz="800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342" name="直線コネクタ 341">
            <a:extLst>
              <a:ext uri="{FF2B5EF4-FFF2-40B4-BE49-F238E27FC236}">
                <a16:creationId xmlns:a16="http://schemas.microsoft.com/office/drawing/2014/main" id="{9853FF23-BCB8-432B-B3EC-79B0DB3F3151}"/>
              </a:ext>
            </a:extLst>
          </p:cNvPr>
          <p:cNvCxnSpPr>
            <a:cxnSpLocks/>
          </p:cNvCxnSpPr>
          <p:nvPr/>
        </p:nvCxnSpPr>
        <p:spPr>
          <a:xfrm flipH="1" flipV="1">
            <a:off x="8010962" y="3404080"/>
            <a:ext cx="160578" cy="103941"/>
          </a:xfrm>
          <a:prstGeom prst="line">
            <a:avLst/>
          </a:prstGeom>
          <a:ln w="127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5" name="正方形/長方形 344">
            <a:extLst>
              <a:ext uri="{FF2B5EF4-FFF2-40B4-BE49-F238E27FC236}">
                <a16:creationId xmlns:a16="http://schemas.microsoft.com/office/drawing/2014/main" id="{D76AD4EE-6499-4394-9FB7-1DE2268826C6}"/>
              </a:ext>
            </a:extLst>
          </p:cNvPr>
          <p:cNvSpPr/>
          <p:nvPr/>
        </p:nvSpPr>
        <p:spPr>
          <a:xfrm>
            <a:off x="7933838" y="3402217"/>
            <a:ext cx="197975" cy="226414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>
                <a:solidFill>
                  <a:schemeClr val="accent2">
                    <a:lumMod val="75000"/>
                  </a:schemeClr>
                </a:solidFill>
              </a:rPr>
              <a:t>1</a:t>
            </a:r>
            <a:endParaRPr kumimoji="1" lang="ja-JP" altLang="en-US" sz="8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10" name="正方形/長方形 109">
            <a:extLst>
              <a:ext uri="{FF2B5EF4-FFF2-40B4-BE49-F238E27FC236}">
                <a16:creationId xmlns:a16="http://schemas.microsoft.com/office/drawing/2014/main" id="{CA8B4EF5-6EEF-46E1-94AE-33FD16AA1639}"/>
              </a:ext>
            </a:extLst>
          </p:cNvPr>
          <p:cNvSpPr/>
          <p:nvPr/>
        </p:nvSpPr>
        <p:spPr>
          <a:xfrm>
            <a:off x="90210" y="479134"/>
            <a:ext cx="11966331" cy="6234085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endParaRPr kumimoji="1" lang="en-US" altLang="ja-JP" sz="1200" dirty="0">
              <a:solidFill>
                <a:schemeClr val="tx1"/>
              </a:solidFill>
            </a:endParaRPr>
          </a:p>
        </p:txBody>
      </p:sp>
      <p:grpSp>
        <p:nvGrpSpPr>
          <p:cNvPr id="969" name="グループ化 968">
            <a:extLst>
              <a:ext uri="{FF2B5EF4-FFF2-40B4-BE49-F238E27FC236}">
                <a16:creationId xmlns:a16="http://schemas.microsoft.com/office/drawing/2014/main" id="{46517129-7020-4EFB-8711-92D423F5D09B}"/>
              </a:ext>
            </a:extLst>
          </p:cNvPr>
          <p:cNvGrpSpPr/>
          <p:nvPr/>
        </p:nvGrpSpPr>
        <p:grpSpPr>
          <a:xfrm>
            <a:off x="10214557" y="711437"/>
            <a:ext cx="308502" cy="118724"/>
            <a:chOff x="6536967" y="5974751"/>
            <a:chExt cx="138375" cy="65347"/>
          </a:xfrm>
        </p:grpSpPr>
        <p:sp>
          <p:nvSpPr>
            <p:cNvPr id="970" name="正方形/長方形 969">
              <a:extLst>
                <a:ext uri="{FF2B5EF4-FFF2-40B4-BE49-F238E27FC236}">
                  <a16:creationId xmlns:a16="http://schemas.microsoft.com/office/drawing/2014/main" id="{88D74E1B-4F45-4A84-A853-98A05C025A06}"/>
                </a:ext>
              </a:extLst>
            </p:cNvPr>
            <p:cNvSpPr/>
            <p:nvPr/>
          </p:nvSpPr>
          <p:spPr>
            <a:xfrm>
              <a:off x="6586057" y="5974751"/>
              <a:ext cx="89285" cy="65347"/>
            </a:xfrm>
            <a:prstGeom prst="rect">
              <a:avLst/>
            </a:prstGeom>
            <a:solidFill>
              <a:srgbClr val="FFFF00"/>
            </a:solidFill>
            <a:ln w="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71" name="二等辺三角形 970">
              <a:extLst>
                <a:ext uri="{FF2B5EF4-FFF2-40B4-BE49-F238E27FC236}">
                  <a16:creationId xmlns:a16="http://schemas.microsoft.com/office/drawing/2014/main" id="{1910EFF6-49B8-4000-9E8D-CE58811DC8F9}"/>
                </a:ext>
              </a:extLst>
            </p:cNvPr>
            <p:cNvSpPr/>
            <p:nvPr/>
          </p:nvSpPr>
          <p:spPr>
            <a:xfrm rot="5400000">
              <a:off x="6530948" y="5980771"/>
              <a:ext cx="61123" cy="49085"/>
            </a:xfrm>
            <a:prstGeom prst="triangle">
              <a:avLst/>
            </a:prstGeom>
            <a:solidFill>
              <a:srgbClr val="FFFF00"/>
            </a:solidFill>
            <a:ln w="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972" name="正方形/長方形 971">
            <a:extLst>
              <a:ext uri="{FF2B5EF4-FFF2-40B4-BE49-F238E27FC236}">
                <a16:creationId xmlns:a16="http://schemas.microsoft.com/office/drawing/2014/main" id="{9BDE41D2-45A4-46D1-90EB-11D5A61797CD}"/>
              </a:ext>
            </a:extLst>
          </p:cNvPr>
          <p:cNvSpPr/>
          <p:nvPr/>
        </p:nvSpPr>
        <p:spPr>
          <a:xfrm>
            <a:off x="10452947" y="680930"/>
            <a:ext cx="1079876" cy="226414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</a:rPr>
              <a:t>既存カメラ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grpSp>
        <p:nvGrpSpPr>
          <p:cNvPr id="973" name="グループ化 972">
            <a:extLst>
              <a:ext uri="{FF2B5EF4-FFF2-40B4-BE49-F238E27FC236}">
                <a16:creationId xmlns:a16="http://schemas.microsoft.com/office/drawing/2014/main" id="{3141938F-E090-44F4-8A92-A1D7769E4B4B}"/>
              </a:ext>
            </a:extLst>
          </p:cNvPr>
          <p:cNvGrpSpPr/>
          <p:nvPr/>
        </p:nvGrpSpPr>
        <p:grpSpPr>
          <a:xfrm>
            <a:off x="10214557" y="947526"/>
            <a:ext cx="308502" cy="118724"/>
            <a:chOff x="6536967" y="5974751"/>
            <a:chExt cx="138375" cy="65347"/>
          </a:xfrm>
          <a:solidFill>
            <a:srgbClr val="FFCCFF"/>
          </a:solidFill>
        </p:grpSpPr>
        <p:sp>
          <p:nvSpPr>
            <p:cNvPr id="974" name="正方形/長方形 973">
              <a:extLst>
                <a:ext uri="{FF2B5EF4-FFF2-40B4-BE49-F238E27FC236}">
                  <a16:creationId xmlns:a16="http://schemas.microsoft.com/office/drawing/2014/main" id="{BF8A0E48-FD1C-4C64-A2F1-6FCD7A6BF021}"/>
                </a:ext>
              </a:extLst>
            </p:cNvPr>
            <p:cNvSpPr/>
            <p:nvPr/>
          </p:nvSpPr>
          <p:spPr>
            <a:xfrm>
              <a:off x="6586057" y="5974751"/>
              <a:ext cx="89285" cy="65347"/>
            </a:xfrm>
            <a:prstGeom prst="rect">
              <a:avLst/>
            </a:prstGeom>
            <a:grpFill/>
            <a:ln w="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75" name="二等辺三角形 974">
              <a:extLst>
                <a:ext uri="{FF2B5EF4-FFF2-40B4-BE49-F238E27FC236}">
                  <a16:creationId xmlns:a16="http://schemas.microsoft.com/office/drawing/2014/main" id="{4D550779-F4AE-4A4C-8764-77AEA2505EA7}"/>
                </a:ext>
              </a:extLst>
            </p:cNvPr>
            <p:cNvSpPr/>
            <p:nvPr/>
          </p:nvSpPr>
          <p:spPr>
            <a:xfrm rot="5400000">
              <a:off x="6530948" y="5980771"/>
              <a:ext cx="61123" cy="49085"/>
            </a:xfrm>
            <a:prstGeom prst="triangle">
              <a:avLst/>
            </a:prstGeom>
            <a:grpFill/>
            <a:ln w="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976" name="正方形/長方形 975">
            <a:extLst>
              <a:ext uri="{FF2B5EF4-FFF2-40B4-BE49-F238E27FC236}">
                <a16:creationId xmlns:a16="http://schemas.microsoft.com/office/drawing/2014/main" id="{50D1920B-DDF2-4E75-BA2B-4DA4DB1B77AA}"/>
              </a:ext>
            </a:extLst>
          </p:cNvPr>
          <p:cNvSpPr/>
          <p:nvPr/>
        </p:nvSpPr>
        <p:spPr>
          <a:xfrm>
            <a:off x="10452947" y="917019"/>
            <a:ext cx="1079876" cy="226414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</a:rPr>
              <a:t>新規カメラ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cxnSp>
        <p:nvCxnSpPr>
          <p:cNvPr id="977" name="直線コネクタ 976">
            <a:extLst>
              <a:ext uri="{FF2B5EF4-FFF2-40B4-BE49-F238E27FC236}">
                <a16:creationId xmlns:a16="http://schemas.microsoft.com/office/drawing/2014/main" id="{567485A4-6600-4585-A458-18217CCD062F}"/>
              </a:ext>
            </a:extLst>
          </p:cNvPr>
          <p:cNvCxnSpPr>
            <a:cxnSpLocks/>
          </p:cNvCxnSpPr>
          <p:nvPr/>
        </p:nvCxnSpPr>
        <p:spPr>
          <a:xfrm flipH="1">
            <a:off x="10184739" y="1235374"/>
            <a:ext cx="338320" cy="0"/>
          </a:xfrm>
          <a:prstGeom prst="line">
            <a:avLst/>
          </a:prstGeom>
          <a:ln w="127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8" name="正方形/長方形 977">
            <a:extLst>
              <a:ext uri="{FF2B5EF4-FFF2-40B4-BE49-F238E27FC236}">
                <a16:creationId xmlns:a16="http://schemas.microsoft.com/office/drawing/2014/main" id="{A484AD37-66BB-4E75-85AE-C50575218928}"/>
              </a:ext>
            </a:extLst>
          </p:cNvPr>
          <p:cNvSpPr/>
          <p:nvPr/>
        </p:nvSpPr>
        <p:spPr>
          <a:xfrm>
            <a:off x="10443048" y="1145672"/>
            <a:ext cx="1534729" cy="226414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</a:rPr>
              <a:t>同軸</a:t>
            </a:r>
            <a:r>
              <a:rPr kumimoji="1" lang="ja-JP" altLang="en-US" sz="1200" dirty="0">
                <a:solidFill>
                  <a:schemeClr val="tx1"/>
                </a:solidFill>
              </a:rPr>
              <a:t>配線</a:t>
            </a:r>
            <a:r>
              <a:rPr kumimoji="1" lang="en-US" altLang="ja-JP" sz="1200" dirty="0">
                <a:solidFill>
                  <a:schemeClr val="tx1"/>
                </a:solidFill>
              </a:rPr>
              <a:t>(3C-2V)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grpSp>
        <p:nvGrpSpPr>
          <p:cNvPr id="292" name="グループ化 291">
            <a:extLst>
              <a:ext uri="{FF2B5EF4-FFF2-40B4-BE49-F238E27FC236}">
                <a16:creationId xmlns:a16="http://schemas.microsoft.com/office/drawing/2014/main" id="{1C25C553-F78D-496B-9DE6-9F38332CA5BA}"/>
              </a:ext>
            </a:extLst>
          </p:cNvPr>
          <p:cNvGrpSpPr/>
          <p:nvPr/>
        </p:nvGrpSpPr>
        <p:grpSpPr>
          <a:xfrm>
            <a:off x="3420957" y="1310209"/>
            <a:ext cx="5426363" cy="4242866"/>
            <a:chOff x="3420957" y="1310209"/>
            <a:chExt cx="5426363" cy="4242866"/>
          </a:xfrm>
        </p:grpSpPr>
        <p:cxnSp>
          <p:nvCxnSpPr>
            <p:cNvPr id="17" name="直線コネクタ 16">
              <a:extLst>
                <a:ext uri="{FF2B5EF4-FFF2-40B4-BE49-F238E27FC236}">
                  <a16:creationId xmlns:a16="http://schemas.microsoft.com/office/drawing/2014/main" id="{607AFC1F-7456-4295-B213-5CB71B1EF02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96180" y="3027236"/>
              <a:ext cx="255793" cy="169106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線コネクタ 17">
              <a:extLst>
                <a:ext uri="{FF2B5EF4-FFF2-40B4-BE49-F238E27FC236}">
                  <a16:creationId xmlns:a16="http://schemas.microsoft.com/office/drawing/2014/main" id="{21EC7ECE-62E0-4FFF-9458-6C5C4E6B80A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500569" y="4027692"/>
              <a:ext cx="0" cy="147405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コネクタ 18">
              <a:extLst>
                <a:ext uri="{FF2B5EF4-FFF2-40B4-BE49-F238E27FC236}">
                  <a16:creationId xmlns:a16="http://schemas.microsoft.com/office/drawing/2014/main" id="{9C953EDA-407D-44E9-8A89-2D21E4EEDEEA}"/>
                </a:ext>
              </a:extLst>
            </p:cNvPr>
            <p:cNvCxnSpPr>
              <a:cxnSpLocks/>
            </p:cNvCxnSpPr>
            <p:nvPr/>
          </p:nvCxnSpPr>
          <p:spPr>
            <a:xfrm>
              <a:off x="3690722" y="5501748"/>
              <a:ext cx="801907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線コネクタ 19">
              <a:extLst>
                <a:ext uri="{FF2B5EF4-FFF2-40B4-BE49-F238E27FC236}">
                  <a16:creationId xmlns:a16="http://schemas.microsoft.com/office/drawing/2014/main" id="{52BD71CB-7F39-47A6-801D-9C792CDF8C9A}"/>
                </a:ext>
              </a:extLst>
            </p:cNvPr>
            <p:cNvCxnSpPr>
              <a:cxnSpLocks/>
            </p:cNvCxnSpPr>
            <p:nvPr/>
          </p:nvCxnSpPr>
          <p:spPr>
            <a:xfrm>
              <a:off x="7965693" y="4595813"/>
              <a:ext cx="82612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コネクタ 20">
              <a:extLst>
                <a:ext uri="{FF2B5EF4-FFF2-40B4-BE49-F238E27FC236}">
                  <a16:creationId xmlns:a16="http://schemas.microsoft.com/office/drawing/2014/main" id="{DFBFBFAA-620A-470D-B75D-F03320377A93}"/>
                </a:ext>
              </a:extLst>
            </p:cNvPr>
            <p:cNvCxnSpPr>
              <a:cxnSpLocks/>
            </p:cNvCxnSpPr>
            <p:nvPr/>
          </p:nvCxnSpPr>
          <p:spPr>
            <a:xfrm>
              <a:off x="8228013" y="4229100"/>
              <a:ext cx="573658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コネクタ 21">
              <a:extLst>
                <a:ext uri="{FF2B5EF4-FFF2-40B4-BE49-F238E27FC236}">
                  <a16:creationId xmlns:a16="http://schemas.microsoft.com/office/drawing/2014/main" id="{6C737DF4-9B9A-43FB-91B3-5204D8DD6FB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797448" y="4229103"/>
              <a:ext cx="0" cy="1273173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線コネクタ 22">
              <a:extLst>
                <a:ext uri="{FF2B5EF4-FFF2-40B4-BE49-F238E27FC236}">
                  <a16:creationId xmlns:a16="http://schemas.microsoft.com/office/drawing/2014/main" id="{27A0753A-8604-4F9B-9874-E9972FC59784}"/>
                </a:ext>
              </a:extLst>
            </p:cNvPr>
            <p:cNvCxnSpPr>
              <a:cxnSpLocks/>
            </p:cNvCxnSpPr>
            <p:nvPr/>
          </p:nvCxnSpPr>
          <p:spPr>
            <a:xfrm>
              <a:off x="7965693" y="5154613"/>
              <a:ext cx="83255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線コネクタ 23">
              <a:extLst>
                <a:ext uri="{FF2B5EF4-FFF2-40B4-BE49-F238E27FC236}">
                  <a16:creationId xmlns:a16="http://schemas.microsoft.com/office/drawing/2014/main" id="{58DC12D3-4034-4E65-8453-46D3E3C313B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586947" y="4700933"/>
              <a:ext cx="0" cy="66640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コネクタ 24">
              <a:extLst>
                <a:ext uri="{FF2B5EF4-FFF2-40B4-BE49-F238E27FC236}">
                  <a16:creationId xmlns:a16="http://schemas.microsoft.com/office/drawing/2014/main" id="{1E39219E-90A4-445D-B25C-5EC102EC82D0}"/>
                </a:ext>
              </a:extLst>
            </p:cNvPr>
            <p:cNvCxnSpPr>
              <a:cxnSpLocks/>
            </p:cNvCxnSpPr>
            <p:nvPr/>
          </p:nvCxnSpPr>
          <p:spPr>
            <a:xfrm>
              <a:off x="7965693" y="4956178"/>
              <a:ext cx="83255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線コネクタ 25">
              <a:extLst>
                <a:ext uri="{FF2B5EF4-FFF2-40B4-BE49-F238E27FC236}">
                  <a16:creationId xmlns:a16="http://schemas.microsoft.com/office/drawing/2014/main" id="{95E7165D-1829-4795-A8E6-5B73B386DED8}"/>
                </a:ext>
              </a:extLst>
            </p:cNvPr>
            <p:cNvCxnSpPr>
              <a:cxnSpLocks/>
            </p:cNvCxnSpPr>
            <p:nvPr/>
          </p:nvCxnSpPr>
          <p:spPr>
            <a:xfrm>
              <a:off x="7965693" y="4784726"/>
              <a:ext cx="83255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直線コネクタ 26">
              <a:extLst>
                <a:ext uri="{FF2B5EF4-FFF2-40B4-BE49-F238E27FC236}">
                  <a16:creationId xmlns:a16="http://schemas.microsoft.com/office/drawing/2014/main" id="{D4424D07-BFD2-443F-80AE-08D9512F616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343906" y="4595813"/>
              <a:ext cx="0" cy="65087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09B6F1EB-FEA7-4E21-91AE-F93BFC55D74B}"/>
                </a:ext>
              </a:extLst>
            </p:cNvPr>
            <p:cNvCxnSpPr>
              <a:cxnSpLocks/>
            </p:cNvCxnSpPr>
            <p:nvPr/>
          </p:nvCxnSpPr>
          <p:spPr>
            <a:xfrm>
              <a:off x="7966630" y="4243387"/>
              <a:ext cx="26138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線コネクタ 28">
              <a:extLst>
                <a:ext uri="{FF2B5EF4-FFF2-40B4-BE49-F238E27FC236}">
                  <a16:creationId xmlns:a16="http://schemas.microsoft.com/office/drawing/2014/main" id="{4EF16A9B-2407-411E-8A03-019C7F03D72E}"/>
                </a:ext>
              </a:extLst>
            </p:cNvPr>
            <p:cNvCxnSpPr>
              <a:cxnSpLocks/>
            </p:cNvCxnSpPr>
            <p:nvPr/>
          </p:nvCxnSpPr>
          <p:spPr>
            <a:xfrm>
              <a:off x="8159929" y="5367336"/>
              <a:ext cx="427018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線コネクタ 29">
              <a:extLst>
                <a:ext uri="{FF2B5EF4-FFF2-40B4-BE49-F238E27FC236}">
                  <a16:creationId xmlns:a16="http://schemas.microsoft.com/office/drawing/2014/main" id="{2A33CCDD-9EA1-40A3-9D30-CCEEA7414827}"/>
                </a:ext>
              </a:extLst>
            </p:cNvPr>
            <p:cNvCxnSpPr>
              <a:cxnSpLocks/>
            </p:cNvCxnSpPr>
            <p:nvPr/>
          </p:nvCxnSpPr>
          <p:spPr>
            <a:xfrm>
              <a:off x="7919242" y="4159250"/>
              <a:ext cx="30877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線コネクタ 30">
              <a:extLst>
                <a:ext uri="{FF2B5EF4-FFF2-40B4-BE49-F238E27FC236}">
                  <a16:creationId xmlns:a16="http://schemas.microsoft.com/office/drawing/2014/main" id="{631EFAE9-6CEE-4BF5-96CA-ECC6868C2B8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159929" y="4684715"/>
              <a:ext cx="0" cy="682623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直線コネクタ 31">
              <a:extLst>
                <a:ext uri="{FF2B5EF4-FFF2-40B4-BE49-F238E27FC236}">
                  <a16:creationId xmlns:a16="http://schemas.microsoft.com/office/drawing/2014/main" id="{E60C8473-4C42-4E76-BC95-4796F3FC142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966630" y="4156741"/>
              <a:ext cx="0" cy="134500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直線コネクタ 32">
              <a:extLst>
                <a:ext uri="{FF2B5EF4-FFF2-40B4-BE49-F238E27FC236}">
                  <a16:creationId xmlns:a16="http://schemas.microsoft.com/office/drawing/2014/main" id="{4ECBEEA5-D29D-4454-AE27-2608E701CCC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618887" y="5314951"/>
              <a:ext cx="0" cy="18891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コネクタ 33">
              <a:extLst>
                <a:ext uri="{FF2B5EF4-FFF2-40B4-BE49-F238E27FC236}">
                  <a16:creationId xmlns:a16="http://schemas.microsoft.com/office/drawing/2014/main" id="{B7E27AA5-7C91-4380-B200-1E0E757945FC}"/>
                </a:ext>
              </a:extLst>
            </p:cNvPr>
            <p:cNvCxnSpPr>
              <a:cxnSpLocks/>
            </p:cNvCxnSpPr>
            <p:nvPr/>
          </p:nvCxnSpPr>
          <p:spPr>
            <a:xfrm>
              <a:off x="3420957" y="5553075"/>
              <a:ext cx="542636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直線コネクタ 34">
              <a:extLst>
                <a:ext uri="{FF2B5EF4-FFF2-40B4-BE49-F238E27FC236}">
                  <a16:creationId xmlns:a16="http://schemas.microsoft.com/office/drawing/2014/main" id="{FFB1AFBF-30A6-47F8-9848-4097008E410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14069" y="1354949"/>
              <a:ext cx="0" cy="52623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直線コネクタ 35">
              <a:extLst>
                <a:ext uri="{FF2B5EF4-FFF2-40B4-BE49-F238E27FC236}">
                  <a16:creationId xmlns:a16="http://schemas.microsoft.com/office/drawing/2014/main" id="{BB1DC104-7765-4AE1-8A37-27B68448ED5F}"/>
                </a:ext>
              </a:extLst>
            </p:cNvPr>
            <p:cNvCxnSpPr>
              <a:cxnSpLocks/>
            </p:cNvCxnSpPr>
            <p:nvPr/>
          </p:nvCxnSpPr>
          <p:spPr>
            <a:xfrm>
              <a:off x="6540156" y="5502276"/>
              <a:ext cx="108222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線コネクタ 36">
              <a:extLst>
                <a:ext uri="{FF2B5EF4-FFF2-40B4-BE49-F238E27FC236}">
                  <a16:creationId xmlns:a16="http://schemas.microsoft.com/office/drawing/2014/main" id="{555B10F7-8440-4D46-A5A1-169574E47B65}"/>
                </a:ext>
              </a:extLst>
            </p:cNvPr>
            <p:cNvCxnSpPr>
              <a:cxnSpLocks/>
            </p:cNvCxnSpPr>
            <p:nvPr/>
          </p:nvCxnSpPr>
          <p:spPr>
            <a:xfrm>
              <a:off x="7622382" y="5314951"/>
              <a:ext cx="29686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直線コネクタ 37">
              <a:extLst>
                <a:ext uri="{FF2B5EF4-FFF2-40B4-BE49-F238E27FC236}">
                  <a16:creationId xmlns:a16="http://schemas.microsoft.com/office/drawing/2014/main" id="{0F0EB35F-AB68-4A58-81FF-C775F838DB17}"/>
                </a:ext>
              </a:extLst>
            </p:cNvPr>
            <p:cNvCxnSpPr>
              <a:cxnSpLocks/>
            </p:cNvCxnSpPr>
            <p:nvPr/>
          </p:nvCxnSpPr>
          <p:spPr>
            <a:xfrm>
              <a:off x="7920199" y="4251759"/>
              <a:ext cx="0" cy="106319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線コネクタ 38">
              <a:extLst>
                <a:ext uri="{FF2B5EF4-FFF2-40B4-BE49-F238E27FC236}">
                  <a16:creationId xmlns:a16="http://schemas.microsoft.com/office/drawing/2014/main" id="{13AAE62E-F4FE-489B-83FF-A5A37EB9326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26584" y="4158456"/>
              <a:ext cx="0" cy="8492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線コネクタ 39">
              <a:extLst>
                <a:ext uri="{FF2B5EF4-FFF2-40B4-BE49-F238E27FC236}">
                  <a16:creationId xmlns:a16="http://schemas.microsoft.com/office/drawing/2014/main" id="{8B350401-66CD-4573-AB9E-E94E3A9AC0B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920326" y="4156742"/>
              <a:ext cx="0" cy="2790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線コネクタ 40">
              <a:extLst>
                <a:ext uri="{FF2B5EF4-FFF2-40B4-BE49-F238E27FC236}">
                  <a16:creationId xmlns:a16="http://schemas.microsoft.com/office/drawing/2014/main" id="{7568BA53-1E62-41B9-A4F7-B4C810CA6C26}"/>
                </a:ext>
              </a:extLst>
            </p:cNvPr>
            <p:cNvCxnSpPr>
              <a:cxnSpLocks/>
            </p:cNvCxnSpPr>
            <p:nvPr/>
          </p:nvCxnSpPr>
          <p:spPr>
            <a:xfrm>
              <a:off x="3464749" y="3965780"/>
              <a:ext cx="48722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直線コネクタ 41">
              <a:extLst>
                <a:ext uri="{FF2B5EF4-FFF2-40B4-BE49-F238E27FC236}">
                  <a16:creationId xmlns:a16="http://schemas.microsoft.com/office/drawing/2014/main" id="{E14E2D3E-2A75-4A7D-930D-C76871EA0B19}"/>
                </a:ext>
              </a:extLst>
            </p:cNvPr>
            <p:cNvCxnSpPr>
              <a:cxnSpLocks/>
            </p:cNvCxnSpPr>
            <p:nvPr/>
          </p:nvCxnSpPr>
          <p:spPr>
            <a:xfrm>
              <a:off x="8228013" y="4184651"/>
              <a:ext cx="56943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直線コネクタ 42">
              <a:extLst>
                <a:ext uri="{FF2B5EF4-FFF2-40B4-BE49-F238E27FC236}">
                  <a16:creationId xmlns:a16="http://schemas.microsoft.com/office/drawing/2014/main" id="{4843BA51-6876-4B12-B781-2515FFD0B314}"/>
                </a:ext>
              </a:extLst>
            </p:cNvPr>
            <p:cNvCxnSpPr>
              <a:cxnSpLocks/>
            </p:cNvCxnSpPr>
            <p:nvPr/>
          </p:nvCxnSpPr>
          <p:spPr>
            <a:xfrm>
              <a:off x="5054602" y="5314949"/>
              <a:ext cx="30534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直線コネクタ 43">
              <a:extLst>
                <a:ext uri="{FF2B5EF4-FFF2-40B4-BE49-F238E27FC236}">
                  <a16:creationId xmlns:a16="http://schemas.microsoft.com/office/drawing/2014/main" id="{55C2B304-5183-4EC8-92E7-ADABCDEC476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54602" y="5314950"/>
              <a:ext cx="0" cy="187326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直線コネクタ 44">
              <a:extLst>
                <a:ext uri="{FF2B5EF4-FFF2-40B4-BE49-F238E27FC236}">
                  <a16:creationId xmlns:a16="http://schemas.microsoft.com/office/drawing/2014/main" id="{41CF76D6-9DE2-4E7A-9475-34B5E4B41FF0}"/>
                </a:ext>
              </a:extLst>
            </p:cNvPr>
            <p:cNvCxnSpPr>
              <a:cxnSpLocks/>
            </p:cNvCxnSpPr>
            <p:nvPr/>
          </p:nvCxnSpPr>
          <p:spPr>
            <a:xfrm>
              <a:off x="3959242" y="4040189"/>
              <a:ext cx="295258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線コネクタ 45">
              <a:extLst>
                <a:ext uri="{FF2B5EF4-FFF2-40B4-BE49-F238E27FC236}">
                  <a16:creationId xmlns:a16="http://schemas.microsoft.com/office/drawing/2014/main" id="{C93B545E-691F-4044-933C-589DA87B1EA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667621" y="5313898"/>
              <a:ext cx="0" cy="18785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コネクタ 46">
              <a:extLst>
                <a:ext uri="{FF2B5EF4-FFF2-40B4-BE49-F238E27FC236}">
                  <a16:creationId xmlns:a16="http://schemas.microsoft.com/office/drawing/2014/main" id="{A1ADAE09-F2E7-40C8-8D59-E55EBBD56A2B}"/>
                </a:ext>
              </a:extLst>
            </p:cNvPr>
            <p:cNvCxnSpPr>
              <a:cxnSpLocks/>
            </p:cNvCxnSpPr>
            <p:nvPr/>
          </p:nvCxnSpPr>
          <p:spPr>
            <a:xfrm>
              <a:off x="3464749" y="4030347"/>
              <a:ext cx="49449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直線コネクタ 47">
              <a:extLst>
                <a:ext uri="{FF2B5EF4-FFF2-40B4-BE49-F238E27FC236}">
                  <a16:creationId xmlns:a16="http://schemas.microsoft.com/office/drawing/2014/main" id="{FF4373C6-04EA-44ED-B796-D78A2D58B80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686327" y="3220873"/>
              <a:ext cx="0" cy="24622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線コネクタ 48">
              <a:extLst>
                <a:ext uri="{FF2B5EF4-FFF2-40B4-BE49-F238E27FC236}">
                  <a16:creationId xmlns:a16="http://schemas.microsoft.com/office/drawing/2014/main" id="{5F5FDCF6-56DD-42B6-8342-C776012013D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98981" y="3960214"/>
              <a:ext cx="0" cy="2044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コネクタ 49">
              <a:extLst>
                <a:ext uri="{FF2B5EF4-FFF2-40B4-BE49-F238E27FC236}">
                  <a16:creationId xmlns:a16="http://schemas.microsoft.com/office/drawing/2014/main" id="{6630D7F7-9849-4190-BD44-C09ACD3B888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548193" y="4729957"/>
              <a:ext cx="0" cy="771791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線コネクタ 50">
              <a:extLst>
                <a:ext uri="{FF2B5EF4-FFF2-40B4-BE49-F238E27FC236}">
                  <a16:creationId xmlns:a16="http://schemas.microsoft.com/office/drawing/2014/main" id="{692B9B19-AAC3-4837-B1AC-5F54F9AAE4D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469318" y="4027693"/>
              <a:ext cx="0" cy="52843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線コネクタ 51">
              <a:extLst>
                <a:ext uri="{FF2B5EF4-FFF2-40B4-BE49-F238E27FC236}">
                  <a16:creationId xmlns:a16="http://schemas.microsoft.com/office/drawing/2014/main" id="{E8D90F13-D2A5-41DF-8F35-687C0968C9D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52912" y="3964974"/>
              <a:ext cx="0" cy="7451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線コネクタ 52">
              <a:extLst>
                <a:ext uri="{FF2B5EF4-FFF2-40B4-BE49-F238E27FC236}">
                  <a16:creationId xmlns:a16="http://schemas.microsoft.com/office/drawing/2014/main" id="{FD92DB03-EDDD-418E-9801-22BF311B0C9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94132" y="5314949"/>
              <a:ext cx="0" cy="18679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直線コネクタ 53">
              <a:extLst>
                <a:ext uri="{FF2B5EF4-FFF2-40B4-BE49-F238E27FC236}">
                  <a16:creationId xmlns:a16="http://schemas.microsoft.com/office/drawing/2014/main" id="{0D7916C6-2AF0-45E7-8F0B-7AFE728A4198}"/>
                </a:ext>
              </a:extLst>
            </p:cNvPr>
            <p:cNvCxnSpPr>
              <a:cxnSpLocks/>
            </p:cNvCxnSpPr>
            <p:nvPr/>
          </p:nvCxnSpPr>
          <p:spPr>
            <a:xfrm>
              <a:off x="3464749" y="3590936"/>
              <a:ext cx="483162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線コネクタ 54">
              <a:extLst>
                <a:ext uri="{FF2B5EF4-FFF2-40B4-BE49-F238E27FC236}">
                  <a16:creationId xmlns:a16="http://schemas.microsoft.com/office/drawing/2014/main" id="{FD13C96E-3D79-4207-97E8-842DFCBD47BB}"/>
                </a:ext>
              </a:extLst>
            </p:cNvPr>
            <p:cNvCxnSpPr>
              <a:cxnSpLocks/>
            </p:cNvCxnSpPr>
            <p:nvPr/>
          </p:nvCxnSpPr>
          <p:spPr>
            <a:xfrm>
              <a:off x="4254500" y="3981257"/>
              <a:ext cx="24448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直線コネクタ 55">
              <a:extLst>
                <a:ext uri="{FF2B5EF4-FFF2-40B4-BE49-F238E27FC236}">
                  <a16:creationId xmlns:a16="http://schemas.microsoft.com/office/drawing/2014/main" id="{49C65886-BF8C-4721-92FF-1D8564CD83BF}"/>
                </a:ext>
              </a:extLst>
            </p:cNvPr>
            <p:cNvCxnSpPr>
              <a:cxnSpLocks/>
            </p:cNvCxnSpPr>
            <p:nvPr/>
          </p:nvCxnSpPr>
          <p:spPr>
            <a:xfrm>
              <a:off x="3464749" y="4559301"/>
              <a:ext cx="49449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直線コネクタ 56">
              <a:extLst>
                <a:ext uri="{FF2B5EF4-FFF2-40B4-BE49-F238E27FC236}">
                  <a16:creationId xmlns:a16="http://schemas.microsoft.com/office/drawing/2014/main" id="{F965412A-D7DC-4451-8A39-4C13AAB2F51D}"/>
                </a:ext>
              </a:extLst>
            </p:cNvPr>
            <p:cNvCxnSpPr>
              <a:cxnSpLocks/>
            </p:cNvCxnSpPr>
            <p:nvPr/>
          </p:nvCxnSpPr>
          <p:spPr>
            <a:xfrm>
              <a:off x="3464749" y="4610098"/>
              <a:ext cx="53892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直線コネクタ 57">
              <a:extLst>
                <a:ext uri="{FF2B5EF4-FFF2-40B4-BE49-F238E27FC236}">
                  <a16:creationId xmlns:a16="http://schemas.microsoft.com/office/drawing/2014/main" id="{F4EB7526-CF7F-4422-B1B4-6F5D43C3D9E0}"/>
                </a:ext>
              </a:extLst>
            </p:cNvPr>
            <p:cNvCxnSpPr>
              <a:cxnSpLocks/>
            </p:cNvCxnSpPr>
            <p:nvPr/>
          </p:nvCxnSpPr>
          <p:spPr>
            <a:xfrm>
              <a:off x="4548193" y="5502276"/>
              <a:ext cx="50640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直線コネクタ 58">
              <a:extLst>
                <a:ext uri="{FF2B5EF4-FFF2-40B4-BE49-F238E27FC236}">
                  <a16:creationId xmlns:a16="http://schemas.microsoft.com/office/drawing/2014/main" id="{A3830901-3C39-46EE-8FC4-E23D3DF6C55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94113" y="3027237"/>
              <a:ext cx="0" cy="735961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線コネクタ 59">
              <a:extLst>
                <a:ext uri="{FF2B5EF4-FFF2-40B4-BE49-F238E27FC236}">
                  <a16:creationId xmlns:a16="http://schemas.microsoft.com/office/drawing/2014/main" id="{51914978-AE82-4DA7-B0D0-1B8950A0108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001523" y="2905417"/>
              <a:ext cx="0" cy="13981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直線コネクタ 60">
              <a:extLst>
                <a:ext uri="{FF2B5EF4-FFF2-40B4-BE49-F238E27FC236}">
                  <a16:creationId xmlns:a16="http://schemas.microsoft.com/office/drawing/2014/main" id="{EFF02714-1DA6-4524-8525-FE0A88BCAFB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32933" y="3966244"/>
              <a:ext cx="0" cy="1441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直線コネクタ 61">
              <a:extLst>
                <a:ext uri="{FF2B5EF4-FFF2-40B4-BE49-F238E27FC236}">
                  <a16:creationId xmlns:a16="http://schemas.microsoft.com/office/drawing/2014/main" id="{C5180E9F-5D24-450A-B32D-7BA84127BFB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467924" y="3596003"/>
              <a:ext cx="0" cy="36945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直線コネクタ 62">
              <a:extLst>
                <a:ext uri="{FF2B5EF4-FFF2-40B4-BE49-F238E27FC236}">
                  <a16:creationId xmlns:a16="http://schemas.microsoft.com/office/drawing/2014/main" id="{C29FB7F7-26EC-4C5E-A16D-1796FF27F5DF}"/>
                </a:ext>
              </a:extLst>
            </p:cNvPr>
            <p:cNvCxnSpPr>
              <a:cxnSpLocks/>
            </p:cNvCxnSpPr>
            <p:nvPr/>
          </p:nvCxnSpPr>
          <p:spPr>
            <a:xfrm>
              <a:off x="3464749" y="3192157"/>
              <a:ext cx="48722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コネクタ 63">
              <a:extLst>
                <a:ext uri="{FF2B5EF4-FFF2-40B4-BE49-F238E27FC236}">
                  <a16:creationId xmlns:a16="http://schemas.microsoft.com/office/drawing/2014/main" id="{008EF676-FA1A-4CA5-BFF6-69A4B514C60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468605" y="4610098"/>
              <a:ext cx="0" cy="70380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直線コネクタ 64">
              <a:extLst>
                <a:ext uri="{FF2B5EF4-FFF2-40B4-BE49-F238E27FC236}">
                  <a16:creationId xmlns:a16="http://schemas.microsoft.com/office/drawing/2014/main" id="{EDF02A9F-9EF7-461B-9DDB-2C52A297227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468587" y="1544647"/>
              <a:ext cx="0" cy="1291826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直線コネクタ 65">
              <a:extLst>
                <a:ext uri="{FF2B5EF4-FFF2-40B4-BE49-F238E27FC236}">
                  <a16:creationId xmlns:a16="http://schemas.microsoft.com/office/drawing/2014/main" id="{1540DD0A-5108-407A-9557-91478CF39FCF}"/>
                </a:ext>
              </a:extLst>
            </p:cNvPr>
            <p:cNvCxnSpPr>
              <a:cxnSpLocks/>
            </p:cNvCxnSpPr>
            <p:nvPr/>
          </p:nvCxnSpPr>
          <p:spPr>
            <a:xfrm>
              <a:off x="3468587" y="5314949"/>
              <a:ext cx="22552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直線コネクタ 66">
              <a:extLst>
                <a:ext uri="{FF2B5EF4-FFF2-40B4-BE49-F238E27FC236}">
                  <a16:creationId xmlns:a16="http://schemas.microsoft.com/office/drawing/2014/main" id="{056664AB-062D-4AE6-8B81-FBBD154EF0B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573483" y="1361139"/>
              <a:ext cx="0" cy="56608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直線コネクタ 67">
              <a:extLst>
                <a:ext uri="{FF2B5EF4-FFF2-40B4-BE49-F238E27FC236}">
                  <a16:creationId xmlns:a16="http://schemas.microsoft.com/office/drawing/2014/main" id="{2E8707BD-85BD-4E97-AFF6-0D1C54F63A7A}"/>
                </a:ext>
              </a:extLst>
            </p:cNvPr>
            <p:cNvCxnSpPr>
              <a:cxnSpLocks/>
            </p:cNvCxnSpPr>
            <p:nvPr/>
          </p:nvCxnSpPr>
          <p:spPr>
            <a:xfrm>
              <a:off x="6577430" y="1359714"/>
              <a:ext cx="222065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直線コネクタ 68">
              <a:extLst>
                <a:ext uri="{FF2B5EF4-FFF2-40B4-BE49-F238E27FC236}">
                  <a16:creationId xmlns:a16="http://schemas.microsoft.com/office/drawing/2014/main" id="{46787162-18A4-4FCF-85C0-797B919AEBA2}"/>
                </a:ext>
              </a:extLst>
            </p:cNvPr>
            <p:cNvCxnSpPr>
              <a:cxnSpLocks/>
            </p:cNvCxnSpPr>
            <p:nvPr/>
          </p:nvCxnSpPr>
          <p:spPr>
            <a:xfrm>
              <a:off x="3420957" y="1310209"/>
              <a:ext cx="542636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直線コネクタ 69">
              <a:extLst>
                <a:ext uri="{FF2B5EF4-FFF2-40B4-BE49-F238E27FC236}">
                  <a16:creationId xmlns:a16="http://schemas.microsoft.com/office/drawing/2014/main" id="{CD539871-2015-4B3E-9ABF-015E745A8B9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532454" y="1927226"/>
              <a:ext cx="0" cy="912423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直線コネクタ 70">
              <a:extLst>
                <a:ext uri="{FF2B5EF4-FFF2-40B4-BE49-F238E27FC236}">
                  <a16:creationId xmlns:a16="http://schemas.microsoft.com/office/drawing/2014/main" id="{5866536D-90D2-44FC-BDA9-05571E79E0A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798085" y="2902733"/>
              <a:ext cx="0" cy="50404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直線コネクタ 72">
              <a:extLst>
                <a:ext uri="{FF2B5EF4-FFF2-40B4-BE49-F238E27FC236}">
                  <a16:creationId xmlns:a16="http://schemas.microsoft.com/office/drawing/2014/main" id="{96C13C49-C1DC-4DDD-A591-CBC61ED04294}"/>
                </a:ext>
              </a:extLst>
            </p:cNvPr>
            <p:cNvCxnSpPr>
              <a:cxnSpLocks/>
            </p:cNvCxnSpPr>
            <p:nvPr/>
          </p:nvCxnSpPr>
          <p:spPr>
            <a:xfrm>
              <a:off x="5998342" y="2899890"/>
              <a:ext cx="534112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直線コネクタ 73">
              <a:extLst>
                <a:ext uri="{FF2B5EF4-FFF2-40B4-BE49-F238E27FC236}">
                  <a16:creationId xmlns:a16="http://schemas.microsoft.com/office/drawing/2014/main" id="{D76A2AA6-9FF1-4D6F-8EFE-9295E6FD0067}"/>
                </a:ext>
              </a:extLst>
            </p:cNvPr>
            <p:cNvCxnSpPr>
              <a:cxnSpLocks/>
            </p:cNvCxnSpPr>
            <p:nvPr/>
          </p:nvCxnSpPr>
          <p:spPr>
            <a:xfrm>
              <a:off x="4856164" y="3981528"/>
              <a:ext cx="29200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直線コネクタ 74">
              <a:extLst>
                <a:ext uri="{FF2B5EF4-FFF2-40B4-BE49-F238E27FC236}">
                  <a16:creationId xmlns:a16="http://schemas.microsoft.com/office/drawing/2014/main" id="{19DCB8C7-9B05-441C-B94F-BF8E43550679}"/>
                </a:ext>
              </a:extLst>
            </p:cNvPr>
            <p:cNvCxnSpPr>
              <a:cxnSpLocks/>
            </p:cNvCxnSpPr>
            <p:nvPr/>
          </p:nvCxnSpPr>
          <p:spPr>
            <a:xfrm>
              <a:off x="5132388" y="3222313"/>
              <a:ext cx="26590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直線コネクタ 76">
              <a:extLst>
                <a:ext uri="{FF2B5EF4-FFF2-40B4-BE49-F238E27FC236}">
                  <a16:creationId xmlns:a16="http://schemas.microsoft.com/office/drawing/2014/main" id="{32995FD0-52B1-4FA5-898B-2F21F4C9F84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572411" y="2898303"/>
              <a:ext cx="0" cy="556096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直線コネクタ 77">
              <a:extLst>
                <a:ext uri="{FF2B5EF4-FFF2-40B4-BE49-F238E27FC236}">
                  <a16:creationId xmlns:a16="http://schemas.microsoft.com/office/drawing/2014/main" id="{0E767FE1-C06F-45EC-B16B-1F2497F6843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847320" y="1310213"/>
              <a:ext cx="0" cy="424286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直線コネクタ 78">
              <a:extLst>
                <a:ext uri="{FF2B5EF4-FFF2-40B4-BE49-F238E27FC236}">
                  <a16:creationId xmlns:a16="http://schemas.microsoft.com/office/drawing/2014/main" id="{9579092C-CDEF-4422-B1B7-C93C5AC109AE}"/>
                </a:ext>
              </a:extLst>
            </p:cNvPr>
            <p:cNvCxnSpPr>
              <a:cxnSpLocks/>
            </p:cNvCxnSpPr>
            <p:nvPr/>
          </p:nvCxnSpPr>
          <p:spPr>
            <a:xfrm>
              <a:off x="6571080" y="2842360"/>
              <a:ext cx="222700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直線コネクタ 79">
              <a:extLst>
                <a:ext uri="{FF2B5EF4-FFF2-40B4-BE49-F238E27FC236}">
                  <a16:creationId xmlns:a16="http://schemas.microsoft.com/office/drawing/2014/main" id="{537D3AFA-763D-4215-97FD-C0C559CE38B6}"/>
                </a:ext>
              </a:extLst>
            </p:cNvPr>
            <p:cNvCxnSpPr>
              <a:cxnSpLocks/>
            </p:cNvCxnSpPr>
            <p:nvPr/>
          </p:nvCxnSpPr>
          <p:spPr>
            <a:xfrm>
              <a:off x="4254500" y="4029280"/>
              <a:ext cx="24606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直線コネクタ 80">
              <a:extLst>
                <a:ext uri="{FF2B5EF4-FFF2-40B4-BE49-F238E27FC236}">
                  <a16:creationId xmlns:a16="http://schemas.microsoft.com/office/drawing/2014/main" id="{9641CB3B-F5F3-4A6A-B06A-D82AE63F6822}"/>
                </a:ext>
              </a:extLst>
            </p:cNvPr>
            <p:cNvCxnSpPr>
              <a:cxnSpLocks/>
            </p:cNvCxnSpPr>
            <p:nvPr/>
          </p:nvCxnSpPr>
          <p:spPr>
            <a:xfrm>
              <a:off x="7700433" y="3245712"/>
              <a:ext cx="21880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直線コネクタ 81">
              <a:extLst>
                <a:ext uri="{FF2B5EF4-FFF2-40B4-BE49-F238E27FC236}">
                  <a16:creationId xmlns:a16="http://schemas.microsoft.com/office/drawing/2014/main" id="{AFD146C1-0AA6-4E4B-9B1C-218F8D98BD1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647597" y="2905416"/>
              <a:ext cx="0" cy="548983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直線コネクタ 82">
              <a:extLst>
                <a:ext uri="{FF2B5EF4-FFF2-40B4-BE49-F238E27FC236}">
                  <a16:creationId xmlns:a16="http://schemas.microsoft.com/office/drawing/2014/main" id="{D465B846-71D4-4A73-BA1B-DB82C686292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531816" y="2898303"/>
              <a:ext cx="0" cy="556096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直線コネクタ 83">
              <a:extLst>
                <a:ext uri="{FF2B5EF4-FFF2-40B4-BE49-F238E27FC236}">
                  <a16:creationId xmlns:a16="http://schemas.microsoft.com/office/drawing/2014/main" id="{8C676CBD-76F0-4C74-A3F4-580AFB5E2A7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53118" y="2836473"/>
              <a:ext cx="0" cy="20994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直線コネクタ 84">
              <a:extLst>
                <a:ext uri="{FF2B5EF4-FFF2-40B4-BE49-F238E27FC236}">
                  <a16:creationId xmlns:a16="http://schemas.microsoft.com/office/drawing/2014/main" id="{47CBBA23-8F22-414E-A3BB-10795CA7424A}"/>
                </a:ext>
              </a:extLst>
            </p:cNvPr>
            <p:cNvCxnSpPr>
              <a:cxnSpLocks/>
            </p:cNvCxnSpPr>
            <p:nvPr/>
          </p:nvCxnSpPr>
          <p:spPr>
            <a:xfrm>
              <a:off x="5399879" y="1927226"/>
              <a:ext cx="0" cy="90924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直線コネクタ 85">
              <a:extLst>
                <a:ext uri="{FF2B5EF4-FFF2-40B4-BE49-F238E27FC236}">
                  <a16:creationId xmlns:a16="http://schemas.microsoft.com/office/drawing/2014/main" id="{957B6343-4FEA-4D36-AAC8-804E96E8992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423077" y="1310211"/>
              <a:ext cx="0" cy="4242864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直線コネクタ 88">
              <a:extLst>
                <a:ext uri="{FF2B5EF4-FFF2-40B4-BE49-F238E27FC236}">
                  <a16:creationId xmlns:a16="http://schemas.microsoft.com/office/drawing/2014/main" id="{F4107490-3D25-419E-A862-070EE06A0CB2}"/>
                </a:ext>
              </a:extLst>
            </p:cNvPr>
            <p:cNvCxnSpPr>
              <a:cxnSpLocks/>
            </p:cNvCxnSpPr>
            <p:nvPr/>
          </p:nvCxnSpPr>
          <p:spPr>
            <a:xfrm>
              <a:off x="3464749" y="1544646"/>
              <a:ext cx="27887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直線コネクタ 89">
              <a:extLst>
                <a:ext uri="{FF2B5EF4-FFF2-40B4-BE49-F238E27FC236}">
                  <a16:creationId xmlns:a16="http://schemas.microsoft.com/office/drawing/2014/main" id="{8321749A-4CB7-42D6-8323-AB1D916A43D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798085" y="1354950"/>
              <a:ext cx="0" cy="148635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直線コネクタ 90">
              <a:extLst>
                <a:ext uri="{FF2B5EF4-FFF2-40B4-BE49-F238E27FC236}">
                  <a16:creationId xmlns:a16="http://schemas.microsoft.com/office/drawing/2014/main" id="{C830705E-1100-4270-BA46-53E665627A5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434013" y="1929876"/>
              <a:ext cx="0" cy="129099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直線コネクタ 91">
              <a:extLst>
                <a:ext uri="{FF2B5EF4-FFF2-40B4-BE49-F238E27FC236}">
                  <a16:creationId xmlns:a16="http://schemas.microsoft.com/office/drawing/2014/main" id="{C07C9878-2594-4034-9BE9-BC5964F8EB7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572778" y="1359715"/>
              <a:ext cx="0" cy="148158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直線コネクタ 92">
              <a:extLst>
                <a:ext uri="{FF2B5EF4-FFF2-40B4-BE49-F238E27FC236}">
                  <a16:creationId xmlns:a16="http://schemas.microsoft.com/office/drawing/2014/main" id="{50502899-C1A5-410C-B193-7434B93058E8}"/>
                </a:ext>
              </a:extLst>
            </p:cNvPr>
            <p:cNvCxnSpPr>
              <a:cxnSpLocks/>
            </p:cNvCxnSpPr>
            <p:nvPr/>
          </p:nvCxnSpPr>
          <p:spPr>
            <a:xfrm>
              <a:off x="8269290" y="2902732"/>
              <a:ext cx="52879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直線コネクタ 93">
              <a:extLst>
                <a:ext uri="{FF2B5EF4-FFF2-40B4-BE49-F238E27FC236}">
                  <a16:creationId xmlns:a16="http://schemas.microsoft.com/office/drawing/2014/main" id="{8D3A2FD3-5D05-4C98-BED6-B2E2BBF9643A}"/>
                </a:ext>
              </a:extLst>
            </p:cNvPr>
            <p:cNvCxnSpPr>
              <a:cxnSpLocks/>
            </p:cNvCxnSpPr>
            <p:nvPr/>
          </p:nvCxnSpPr>
          <p:spPr>
            <a:xfrm>
              <a:off x="4498981" y="3965462"/>
              <a:ext cx="33077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直線コネクタ 94">
              <a:extLst>
                <a:ext uri="{FF2B5EF4-FFF2-40B4-BE49-F238E27FC236}">
                  <a16:creationId xmlns:a16="http://schemas.microsoft.com/office/drawing/2014/main" id="{94E5F6CF-E167-44AC-92B1-4C380A52E1BD}"/>
                </a:ext>
              </a:extLst>
            </p:cNvPr>
            <p:cNvCxnSpPr>
              <a:cxnSpLocks/>
            </p:cNvCxnSpPr>
            <p:nvPr/>
          </p:nvCxnSpPr>
          <p:spPr>
            <a:xfrm>
              <a:off x="4548193" y="4040284"/>
              <a:ext cx="234217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直線コネクタ 95">
              <a:extLst>
                <a:ext uri="{FF2B5EF4-FFF2-40B4-BE49-F238E27FC236}">
                  <a16:creationId xmlns:a16="http://schemas.microsoft.com/office/drawing/2014/main" id="{ACA1DE80-EBB3-40F8-BF6A-8B51F06999A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573099" y="3026050"/>
              <a:ext cx="0" cy="38066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直線コネクタ 96">
              <a:extLst>
                <a:ext uri="{FF2B5EF4-FFF2-40B4-BE49-F238E27FC236}">
                  <a16:creationId xmlns:a16="http://schemas.microsoft.com/office/drawing/2014/main" id="{2E55E15A-F849-4A20-99E7-ABB6DF850736}"/>
                </a:ext>
              </a:extLst>
            </p:cNvPr>
            <p:cNvCxnSpPr>
              <a:cxnSpLocks/>
            </p:cNvCxnSpPr>
            <p:nvPr/>
          </p:nvCxnSpPr>
          <p:spPr>
            <a:xfrm>
              <a:off x="6577430" y="1359714"/>
              <a:ext cx="2199433" cy="1481586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直線コネクタ 97">
              <a:extLst>
                <a:ext uri="{FF2B5EF4-FFF2-40B4-BE49-F238E27FC236}">
                  <a16:creationId xmlns:a16="http://schemas.microsoft.com/office/drawing/2014/main" id="{87D1D072-69E6-48D9-B17A-4A39D39B41B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571080" y="1354949"/>
              <a:ext cx="2227005" cy="146718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直線コネクタ 98">
              <a:extLst>
                <a:ext uri="{FF2B5EF4-FFF2-40B4-BE49-F238E27FC236}">
                  <a16:creationId xmlns:a16="http://schemas.microsoft.com/office/drawing/2014/main" id="{F29FFE17-E891-43F8-BEB0-EF611255FDDA}"/>
                </a:ext>
              </a:extLst>
            </p:cNvPr>
            <p:cNvCxnSpPr>
              <a:cxnSpLocks/>
            </p:cNvCxnSpPr>
            <p:nvPr/>
          </p:nvCxnSpPr>
          <p:spPr>
            <a:xfrm>
              <a:off x="5953118" y="2842024"/>
              <a:ext cx="57933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直線コネクタ 99">
              <a:extLst>
                <a:ext uri="{FF2B5EF4-FFF2-40B4-BE49-F238E27FC236}">
                  <a16:creationId xmlns:a16="http://schemas.microsoft.com/office/drawing/2014/main" id="{3C7981FD-996F-4BD6-8A00-47CFCED5EABD}"/>
                </a:ext>
              </a:extLst>
            </p:cNvPr>
            <p:cNvCxnSpPr>
              <a:cxnSpLocks/>
            </p:cNvCxnSpPr>
            <p:nvPr/>
          </p:nvCxnSpPr>
          <p:spPr>
            <a:xfrm>
              <a:off x="6571080" y="3404079"/>
              <a:ext cx="107440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直線コネクタ 102">
              <a:extLst>
                <a:ext uri="{FF2B5EF4-FFF2-40B4-BE49-F238E27FC236}">
                  <a16:creationId xmlns:a16="http://schemas.microsoft.com/office/drawing/2014/main" id="{7303E71C-08E2-41EE-BF23-94C359A4BAF7}"/>
                </a:ext>
              </a:extLst>
            </p:cNvPr>
            <p:cNvCxnSpPr>
              <a:cxnSpLocks/>
            </p:cNvCxnSpPr>
            <p:nvPr/>
          </p:nvCxnSpPr>
          <p:spPr>
            <a:xfrm>
              <a:off x="6531816" y="3455987"/>
              <a:ext cx="116398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直線コネクタ 104">
              <a:extLst>
                <a:ext uri="{FF2B5EF4-FFF2-40B4-BE49-F238E27FC236}">
                  <a16:creationId xmlns:a16="http://schemas.microsoft.com/office/drawing/2014/main" id="{025131F6-F72D-4EE4-B144-D04C0EE531B4}"/>
                </a:ext>
              </a:extLst>
            </p:cNvPr>
            <p:cNvCxnSpPr>
              <a:cxnSpLocks/>
            </p:cNvCxnSpPr>
            <p:nvPr/>
          </p:nvCxnSpPr>
          <p:spPr>
            <a:xfrm>
              <a:off x="4025476" y="3965577"/>
              <a:ext cx="22902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直線コネクタ 105">
              <a:extLst>
                <a:ext uri="{FF2B5EF4-FFF2-40B4-BE49-F238E27FC236}">
                  <a16:creationId xmlns:a16="http://schemas.microsoft.com/office/drawing/2014/main" id="{12E0E949-A686-4C72-BAFA-6243E9FA8B7A}"/>
                </a:ext>
              </a:extLst>
            </p:cNvPr>
            <p:cNvCxnSpPr>
              <a:cxnSpLocks/>
            </p:cNvCxnSpPr>
            <p:nvPr/>
          </p:nvCxnSpPr>
          <p:spPr>
            <a:xfrm>
              <a:off x="3690722" y="3027235"/>
              <a:ext cx="26125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8" name="正方形/長方形 107">
              <a:extLst>
                <a:ext uri="{FF2B5EF4-FFF2-40B4-BE49-F238E27FC236}">
                  <a16:creationId xmlns:a16="http://schemas.microsoft.com/office/drawing/2014/main" id="{04EF29BC-E019-42DF-B771-082CD01107CF}"/>
                </a:ext>
              </a:extLst>
            </p:cNvPr>
            <p:cNvSpPr/>
            <p:nvPr/>
          </p:nvSpPr>
          <p:spPr>
            <a:xfrm>
              <a:off x="8399506" y="3059929"/>
              <a:ext cx="246863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en-US" altLang="ja-JP" sz="800" dirty="0">
                  <a:solidFill>
                    <a:schemeClr val="tx1"/>
                  </a:solidFill>
                </a:rPr>
                <a:t>EV</a:t>
              </a:r>
              <a:endParaRPr kumimoji="1" lang="ja-JP" altLang="en-US" sz="800" dirty="0">
                <a:solidFill>
                  <a:schemeClr val="tx1"/>
                </a:solidFill>
              </a:endParaRPr>
            </a:p>
          </p:txBody>
        </p:sp>
        <p:cxnSp>
          <p:nvCxnSpPr>
            <p:cNvPr id="109" name="直線コネクタ 108">
              <a:extLst>
                <a:ext uri="{FF2B5EF4-FFF2-40B4-BE49-F238E27FC236}">
                  <a16:creationId xmlns:a16="http://schemas.microsoft.com/office/drawing/2014/main" id="{B83A05D9-5B47-4071-8FF4-719FD48EE7B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46927" y="1359714"/>
              <a:ext cx="0" cy="18757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直線コネクタ 110">
              <a:extLst>
                <a:ext uri="{FF2B5EF4-FFF2-40B4-BE49-F238E27FC236}">
                  <a16:creationId xmlns:a16="http://schemas.microsoft.com/office/drawing/2014/main" id="{E5DE4844-19F3-4B74-A325-7AFD7AE05A7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532454" y="1544643"/>
              <a:ext cx="0" cy="33654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直線コネクタ 111">
              <a:extLst>
                <a:ext uri="{FF2B5EF4-FFF2-40B4-BE49-F238E27FC236}">
                  <a16:creationId xmlns:a16="http://schemas.microsoft.com/office/drawing/2014/main" id="{2F0FF68E-242F-4F8A-B1CC-00B64526D0B5}"/>
                </a:ext>
              </a:extLst>
            </p:cNvPr>
            <p:cNvCxnSpPr>
              <a:cxnSpLocks/>
            </p:cNvCxnSpPr>
            <p:nvPr/>
          </p:nvCxnSpPr>
          <p:spPr>
            <a:xfrm>
              <a:off x="8269290" y="3404382"/>
              <a:ext cx="52879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直線コネクタ 112">
              <a:extLst>
                <a:ext uri="{FF2B5EF4-FFF2-40B4-BE49-F238E27FC236}">
                  <a16:creationId xmlns:a16="http://schemas.microsoft.com/office/drawing/2014/main" id="{77274621-6B91-4D64-BE82-E947B9711CF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69290" y="2902732"/>
              <a:ext cx="0" cy="50404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直線コネクタ 113">
              <a:extLst>
                <a:ext uri="{FF2B5EF4-FFF2-40B4-BE49-F238E27FC236}">
                  <a16:creationId xmlns:a16="http://schemas.microsoft.com/office/drawing/2014/main" id="{DDAB8E83-5785-403F-B15A-453CD4734C3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15315" y="2898303"/>
              <a:ext cx="0" cy="58784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直線コネクタ 114">
              <a:extLst>
                <a:ext uri="{FF2B5EF4-FFF2-40B4-BE49-F238E27FC236}">
                  <a16:creationId xmlns:a16="http://schemas.microsoft.com/office/drawing/2014/main" id="{C359F2AB-CD7E-4BA2-B70A-322E678C4CA6}"/>
                </a:ext>
              </a:extLst>
            </p:cNvPr>
            <p:cNvCxnSpPr>
              <a:cxnSpLocks/>
            </p:cNvCxnSpPr>
            <p:nvPr/>
          </p:nvCxnSpPr>
          <p:spPr>
            <a:xfrm>
              <a:off x="7980365" y="2902282"/>
              <a:ext cx="23495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直線コネクタ 115">
              <a:extLst>
                <a:ext uri="{FF2B5EF4-FFF2-40B4-BE49-F238E27FC236}">
                  <a16:creationId xmlns:a16="http://schemas.microsoft.com/office/drawing/2014/main" id="{B3B937CE-AD48-45D2-BBB3-11849DDA0D0C}"/>
                </a:ext>
              </a:extLst>
            </p:cNvPr>
            <p:cNvCxnSpPr>
              <a:cxnSpLocks/>
            </p:cNvCxnSpPr>
            <p:nvPr/>
          </p:nvCxnSpPr>
          <p:spPr>
            <a:xfrm>
              <a:off x="7978261" y="3204851"/>
              <a:ext cx="23495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直線コネクタ 116">
              <a:extLst>
                <a:ext uri="{FF2B5EF4-FFF2-40B4-BE49-F238E27FC236}">
                  <a16:creationId xmlns:a16="http://schemas.microsoft.com/office/drawing/2014/main" id="{31FB24EA-8FB6-41CA-8D5D-E7027DABA59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980365" y="2902283"/>
              <a:ext cx="0" cy="386713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直線コネクタ 117">
              <a:extLst>
                <a:ext uri="{FF2B5EF4-FFF2-40B4-BE49-F238E27FC236}">
                  <a16:creationId xmlns:a16="http://schemas.microsoft.com/office/drawing/2014/main" id="{421D26E1-BE1F-41DA-90C4-7992F80C3602}"/>
                </a:ext>
              </a:extLst>
            </p:cNvPr>
            <p:cNvCxnSpPr>
              <a:cxnSpLocks/>
            </p:cNvCxnSpPr>
            <p:nvPr/>
          </p:nvCxnSpPr>
          <p:spPr>
            <a:xfrm>
              <a:off x="6571080" y="2902282"/>
              <a:ext cx="112472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直線コネクタ 118">
              <a:extLst>
                <a:ext uri="{FF2B5EF4-FFF2-40B4-BE49-F238E27FC236}">
                  <a16:creationId xmlns:a16="http://schemas.microsoft.com/office/drawing/2014/main" id="{734F16AC-B0BF-48A3-93CF-F5C54F810177}"/>
                </a:ext>
              </a:extLst>
            </p:cNvPr>
            <p:cNvCxnSpPr>
              <a:cxnSpLocks/>
            </p:cNvCxnSpPr>
            <p:nvPr/>
          </p:nvCxnSpPr>
          <p:spPr>
            <a:xfrm>
              <a:off x="5434013" y="1930402"/>
              <a:ext cx="109780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直線コネクタ 119">
              <a:extLst>
                <a:ext uri="{FF2B5EF4-FFF2-40B4-BE49-F238E27FC236}">
                  <a16:creationId xmlns:a16="http://schemas.microsoft.com/office/drawing/2014/main" id="{23F16F5A-25D2-448F-AE98-41E876EADF7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921469" y="2898302"/>
              <a:ext cx="0" cy="390694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直線コネクタ 120">
              <a:extLst>
                <a:ext uri="{FF2B5EF4-FFF2-40B4-BE49-F238E27FC236}">
                  <a16:creationId xmlns:a16="http://schemas.microsoft.com/office/drawing/2014/main" id="{91142F77-41C8-4AC7-B83B-6EBAA8A0FD1D}"/>
                </a:ext>
              </a:extLst>
            </p:cNvPr>
            <p:cNvCxnSpPr>
              <a:cxnSpLocks/>
            </p:cNvCxnSpPr>
            <p:nvPr/>
          </p:nvCxnSpPr>
          <p:spPr>
            <a:xfrm>
              <a:off x="4568932" y="1930653"/>
              <a:ext cx="82935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直線コネクタ 121">
              <a:extLst>
                <a:ext uri="{FF2B5EF4-FFF2-40B4-BE49-F238E27FC236}">
                  <a16:creationId xmlns:a16="http://schemas.microsoft.com/office/drawing/2014/main" id="{3C5E2742-7595-4E70-8E66-E4DA718AC1D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256102" y="1354949"/>
              <a:ext cx="0" cy="189694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直線コネクタ 122">
              <a:extLst>
                <a:ext uri="{FF2B5EF4-FFF2-40B4-BE49-F238E27FC236}">
                  <a16:creationId xmlns:a16="http://schemas.microsoft.com/office/drawing/2014/main" id="{69B8CC3D-B069-4F26-B730-D3A23D88AEE2}"/>
                </a:ext>
              </a:extLst>
            </p:cNvPr>
            <p:cNvCxnSpPr>
              <a:cxnSpLocks/>
            </p:cNvCxnSpPr>
            <p:nvPr/>
          </p:nvCxnSpPr>
          <p:spPr>
            <a:xfrm>
              <a:off x="6577430" y="3245712"/>
              <a:ext cx="106805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直線コネクタ 123">
              <a:extLst>
                <a:ext uri="{FF2B5EF4-FFF2-40B4-BE49-F238E27FC236}">
                  <a16:creationId xmlns:a16="http://schemas.microsoft.com/office/drawing/2014/main" id="{6579A21E-6B8E-424F-876D-A1DE6B9E2589}"/>
                </a:ext>
              </a:extLst>
            </p:cNvPr>
            <p:cNvCxnSpPr>
              <a:cxnSpLocks/>
            </p:cNvCxnSpPr>
            <p:nvPr/>
          </p:nvCxnSpPr>
          <p:spPr>
            <a:xfrm>
              <a:off x="8269290" y="3429000"/>
              <a:ext cx="52879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直線コネクタ 124">
              <a:extLst>
                <a:ext uri="{FF2B5EF4-FFF2-40B4-BE49-F238E27FC236}">
                  <a16:creationId xmlns:a16="http://schemas.microsoft.com/office/drawing/2014/main" id="{301F3D8B-160D-4FF8-9BEC-E747DF49902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798244" y="3486150"/>
              <a:ext cx="0" cy="698501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直線コネクタ 125">
              <a:extLst>
                <a:ext uri="{FF2B5EF4-FFF2-40B4-BE49-F238E27FC236}">
                  <a16:creationId xmlns:a16="http://schemas.microsoft.com/office/drawing/2014/main" id="{5646ACA3-BA49-4B20-B003-8891F6F0C961}"/>
                </a:ext>
              </a:extLst>
            </p:cNvPr>
            <p:cNvCxnSpPr>
              <a:cxnSpLocks/>
            </p:cNvCxnSpPr>
            <p:nvPr/>
          </p:nvCxnSpPr>
          <p:spPr>
            <a:xfrm>
              <a:off x="8269290" y="3455988"/>
              <a:ext cx="528158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直線コネクタ 126">
              <a:extLst>
                <a:ext uri="{FF2B5EF4-FFF2-40B4-BE49-F238E27FC236}">
                  <a16:creationId xmlns:a16="http://schemas.microsoft.com/office/drawing/2014/main" id="{72CD2080-7DFD-4F54-A54C-43A1837BC56E}"/>
                </a:ext>
              </a:extLst>
            </p:cNvPr>
            <p:cNvCxnSpPr>
              <a:cxnSpLocks/>
            </p:cNvCxnSpPr>
            <p:nvPr/>
          </p:nvCxnSpPr>
          <p:spPr>
            <a:xfrm>
              <a:off x="8213211" y="3486150"/>
              <a:ext cx="584237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直線コネクタ 127">
              <a:extLst>
                <a:ext uri="{FF2B5EF4-FFF2-40B4-BE49-F238E27FC236}">
                  <a16:creationId xmlns:a16="http://schemas.microsoft.com/office/drawing/2014/main" id="{AA631683-9E11-46C9-9429-64BA613DECF4}"/>
                </a:ext>
              </a:extLst>
            </p:cNvPr>
            <p:cNvCxnSpPr>
              <a:cxnSpLocks/>
            </p:cNvCxnSpPr>
            <p:nvPr/>
          </p:nvCxnSpPr>
          <p:spPr>
            <a:xfrm>
              <a:off x="7695800" y="2902771"/>
              <a:ext cx="223442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直線コネクタ 128">
              <a:extLst>
                <a:ext uri="{FF2B5EF4-FFF2-40B4-BE49-F238E27FC236}">
                  <a16:creationId xmlns:a16="http://schemas.microsoft.com/office/drawing/2014/main" id="{A63497C4-6C82-41EA-8A57-9E89773B720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797448" y="3429000"/>
              <a:ext cx="0" cy="2539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直線コネクタ 129">
              <a:extLst>
                <a:ext uri="{FF2B5EF4-FFF2-40B4-BE49-F238E27FC236}">
                  <a16:creationId xmlns:a16="http://schemas.microsoft.com/office/drawing/2014/main" id="{3C8135FA-737F-4A03-9430-BF9FBF84551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695800" y="2898302"/>
              <a:ext cx="0" cy="55609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3" name="正方形/長方形 132">
              <a:extLst>
                <a:ext uri="{FF2B5EF4-FFF2-40B4-BE49-F238E27FC236}">
                  <a16:creationId xmlns:a16="http://schemas.microsoft.com/office/drawing/2014/main" id="{97EF3746-4827-4E25-B177-5F17BEAAFC70}"/>
                </a:ext>
              </a:extLst>
            </p:cNvPr>
            <p:cNvSpPr/>
            <p:nvPr/>
          </p:nvSpPr>
          <p:spPr>
            <a:xfrm>
              <a:off x="7336327" y="2003504"/>
              <a:ext cx="696509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ja-JP" altLang="en-US" sz="800" dirty="0">
                  <a:solidFill>
                    <a:schemeClr val="tx1"/>
                  </a:solidFill>
                </a:rPr>
                <a:t>駐車場</a:t>
              </a:r>
            </a:p>
          </p:txBody>
        </p:sp>
        <p:sp>
          <p:nvSpPr>
            <p:cNvPr id="134" name="正方形/長方形 133">
              <a:extLst>
                <a:ext uri="{FF2B5EF4-FFF2-40B4-BE49-F238E27FC236}">
                  <a16:creationId xmlns:a16="http://schemas.microsoft.com/office/drawing/2014/main" id="{DBEFDCCE-D936-4CDE-93DB-ECE237EDE277}"/>
                </a:ext>
              </a:extLst>
            </p:cNvPr>
            <p:cNvSpPr/>
            <p:nvPr/>
          </p:nvSpPr>
          <p:spPr>
            <a:xfrm>
              <a:off x="8507163" y="4422522"/>
              <a:ext cx="246863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en-US" altLang="ja-JP" sz="800" dirty="0">
                  <a:solidFill>
                    <a:schemeClr val="tx1"/>
                  </a:solidFill>
                </a:rPr>
                <a:t>UP</a:t>
              </a:r>
              <a:endParaRPr kumimoji="1" lang="ja-JP" altLang="en-US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135" name="グループ化 134">
              <a:extLst>
                <a:ext uri="{FF2B5EF4-FFF2-40B4-BE49-F238E27FC236}">
                  <a16:creationId xmlns:a16="http://schemas.microsoft.com/office/drawing/2014/main" id="{50B76A1D-39FC-4B9E-BD3C-8514B4591D39}"/>
                </a:ext>
              </a:extLst>
            </p:cNvPr>
            <p:cNvGrpSpPr/>
            <p:nvPr/>
          </p:nvGrpSpPr>
          <p:grpSpPr>
            <a:xfrm rot="4894582">
              <a:off x="8483443" y="3936095"/>
              <a:ext cx="308502" cy="118724"/>
              <a:chOff x="6536967" y="5974751"/>
              <a:chExt cx="138375" cy="65347"/>
            </a:xfrm>
            <a:solidFill>
              <a:srgbClr val="FFFF00"/>
            </a:solidFill>
          </p:grpSpPr>
          <p:sp>
            <p:nvSpPr>
              <p:cNvPr id="136" name="正方形/長方形 135">
                <a:extLst>
                  <a:ext uri="{FF2B5EF4-FFF2-40B4-BE49-F238E27FC236}">
                    <a16:creationId xmlns:a16="http://schemas.microsoft.com/office/drawing/2014/main" id="{1EAC0CF8-CC1F-4685-8F8F-0133B0B476EC}"/>
                  </a:ext>
                </a:extLst>
              </p:cNvPr>
              <p:cNvSpPr/>
              <p:nvPr/>
            </p:nvSpPr>
            <p:spPr>
              <a:xfrm>
                <a:off x="6586057" y="5974751"/>
                <a:ext cx="89285" cy="65347"/>
              </a:xfrm>
              <a:prstGeom prst="rect">
                <a:avLst/>
              </a:prstGeom>
              <a:grpFill/>
              <a:ln w="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37" name="二等辺三角形 136">
                <a:extLst>
                  <a:ext uri="{FF2B5EF4-FFF2-40B4-BE49-F238E27FC236}">
                    <a16:creationId xmlns:a16="http://schemas.microsoft.com/office/drawing/2014/main" id="{7F07C661-5524-46D6-8E1B-60660D96F8C7}"/>
                  </a:ext>
                </a:extLst>
              </p:cNvPr>
              <p:cNvSpPr/>
              <p:nvPr/>
            </p:nvSpPr>
            <p:spPr>
              <a:xfrm rot="5400000">
                <a:off x="6530948" y="5980771"/>
                <a:ext cx="61123" cy="49085"/>
              </a:xfrm>
              <a:prstGeom prst="triangle">
                <a:avLst/>
              </a:prstGeom>
              <a:grpFill/>
              <a:ln w="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138" name="正方形/長方形 137">
              <a:extLst>
                <a:ext uri="{FF2B5EF4-FFF2-40B4-BE49-F238E27FC236}">
                  <a16:creationId xmlns:a16="http://schemas.microsoft.com/office/drawing/2014/main" id="{E0DC4FC5-BA66-4253-9F10-59A41ADB2ED7}"/>
                </a:ext>
              </a:extLst>
            </p:cNvPr>
            <p:cNvSpPr/>
            <p:nvPr/>
          </p:nvSpPr>
          <p:spPr>
            <a:xfrm rot="10800000" flipV="1">
              <a:off x="8365788" y="3966256"/>
              <a:ext cx="121123" cy="124835"/>
            </a:xfrm>
            <a:prstGeom prst="rect">
              <a:avLst/>
            </a:prstGeom>
            <a:noFill/>
            <a:ln w="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700" dirty="0">
                  <a:solidFill>
                    <a:schemeClr val="tx1"/>
                  </a:solidFill>
                </a:rPr>
                <a:t>点</a:t>
              </a:r>
            </a:p>
          </p:txBody>
        </p:sp>
        <p:cxnSp>
          <p:nvCxnSpPr>
            <p:cNvPr id="139" name="直線コネクタ 138">
              <a:extLst>
                <a:ext uri="{FF2B5EF4-FFF2-40B4-BE49-F238E27FC236}">
                  <a16:creationId xmlns:a16="http://schemas.microsoft.com/office/drawing/2014/main" id="{81C86601-D148-400A-802C-9D921EDDC80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90590" y="2898302"/>
              <a:ext cx="0" cy="508473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直線コネクタ 139">
              <a:extLst>
                <a:ext uri="{FF2B5EF4-FFF2-40B4-BE49-F238E27FC236}">
                  <a16:creationId xmlns:a16="http://schemas.microsoft.com/office/drawing/2014/main" id="{DABEC3F1-7D43-423B-BDF1-AEC8E58D76C3}"/>
                </a:ext>
              </a:extLst>
            </p:cNvPr>
            <p:cNvCxnSpPr>
              <a:cxnSpLocks/>
            </p:cNvCxnSpPr>
            <p:nvPr/>
          </p:nvCxnSpPr>
          <p:spPr>
            <a:xfrm>
              <a:off x="7965693" y="5501748"/>
              <a:ext cx="83255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直線コネクタ 140">
              <a:extLst>
                <a:ext uri="{FF2B5EF4-FFF2-40B4-BE49-F238E27FC236}">
                  <a16:creationId xmlns:a16="http://schemas.microsoft.com/office/drawing/2014/main" id="{D3C9D277-7196-4648-8A60-6CD3AA1C646A}"/>
                </a:ext>
              </a:extLst>
            </p:cNvPr>
            <p:cNvCxnSpPr>
              <a:cxnSpLocks/>
            </p:cNvCxnSpPr>
            <p:nvPr/>
          </p:nvCxnSpPr>
          <p:spPr>
            <a:xfrm>
              <a:off x="4269957" y="2898302"/>
              <a:ext cx="82063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直線コネクタ 141">
              <a:extLst>
                <a:ext uri="{FF2B5EF4-FFF2-40B4-BE49-F238E27FC236}">
                  <a16:creationId xmlns:a16="http://schemas.microsoft.com/office/drawing/2014/main" id="{305E1C93-E7B3-4187-8C56-BC415371BE7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69290" y="3427651"/>
              <a:ext cx="0" cy="2833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直線コネクタ 142">
              <a:extLst>
                <a:ext uri="{FF2B5EF4-FFF2-40B4-BE49-F238E27FC236}">
                  <a16:creationId xmlns:a16="http://schemas.microsoft.com/office/drawing/2014/main" id="{0FA89C85-3EA0-4CC1-AF8E-452CEE9C205E}"/>
                </a:ext>
              </a:extLst>
            </p:cNvPr>
            <p:cNvCxnSpPr>
              <a:cxnSpLocks/>
            </p:cNvCxnSpPr>
            <p:nvPr/>
          </p:nvCxnSpPr>
          <p:spPr>
            <a:xfrm>
              <a:off x="4646083" y="1544643"/>
              <a:ext cx="188573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直線コネクタ 143">
              <a:extLst>
                <a:ext uri="{FF2B5EF4-FFF2-40B4-BE49-F238E27FC236}">
                  <a16:creationId xmlns:a16="http://schemas.microsoft.com/office/drawing/2014/main" id="{7854DE77-D1E7-4D9E-834D-1F37DC6B6FC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41988" y="1358125"/>
              <a:ext cx="0" cy="18651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直線コネクタ 144">
              <a:extLst>
                <a:ext uri="{FF2B5EF4-FFF2-40B4-BE49-F238E27FC236}">
                  <a16:creationId xmlns:a16="http://schemas.microsoft.com/office/drawing/2014/main" id="{884D8B6F-34A7-402F-A850-2D77DED17ED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411144" y="1358054"/>
              <a:ext cx="0" cy="18658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直線コネクタ 145">
              <a:extLst>
                <a:ext uri="{FF2B5EF4-FFF2-40B4-BE49-F238E27FC236}">
                  <a16:creationId xmlns:a16="http://schemas.microsoft.com/office/drawing/2014/main" id="{96F12071-95AF-40D2-B69A-E40BE66CCAF8}"/>
                </a:ext>
              </a:extLst>
            </p:cNvPr>
            <p:cNvCxnSpPr>
              <a:cxnSpLocks/>
            </p:cNvCxnSpPr>
            <p:nvPr/>
          </p:nvCxnSpPr>
          <p:spPr>
            <a:xfrm>
              <a:off x="5741988" y="1360526"/>
              <a:ext cx="512708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直線コネクタ 146">
              <a:extLst>
                <a:ext uri="{FF2B5EF4-FFF2-40B4-BE49-F238E27FC236}">
                  <a16:creationId xmlns:a16="http://schemas.microsoft.com/office/drawing/2014/main" id="{A4CD36BE-99BC-4961-9EFB-989D95FA212C}"/>
                </a:ext>
              </a:extLst>
            </p:cNvPr>
            <p:cNvCxnSpPr>
              <a:cxnSpLocks/>
            </p:cNvCxnSpPr>
            <p:nvPr/>
          </p:nvCxnSpPr>
          <p:spPr>
            <a:xfrm>
              <a:off x="4610514" y="1360527"/>
              <a:ext cx="80063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直線コネクタ 147">
              <a:extLst>
                <a:ext uri="{FF2B5EF4-FFF2-40B4-BE49-F238E27FC236}">
                  <a16:creationId xmlns:a16="http://schemas.microsoft.com/office/drawing/2014/main" id="{63FB80BE-0D94-46EE-BDFE-F21CAFD476CE}"/>
                </a:ext>
              </a:extLst>
            </p:cNvPr>
            <p:cNvCxnSpPr>
              <a:cxnSpLocks/>
            </p:cNvCxnSpPr>
            <p:nvPr/>
          </p:nvCxnSpPr>
          <p:spPr>
            <a:xfrm>
              <a:off x="3743624" y="1360970"/>
              <a:ext cx="825308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9" name="正方形/長方形 148">
              <a:extLst>
                <a:ext uri="{FF2B5EF4-FFF2-40B4-BE49-F238E27FC236}">
                  <a16:creationId xmlns:a16="http://schemas.microsoft.com/office/drawing/2014/main" id="{0D565512-3A1C-4EE2-ABA9-CD4396185D16}"/>
                </a:ext>
              </a:extLst>
            </p:cNvPr>
            <p:cNvSpPr/>
            <p:nvPr/>
          </p:nvSpPr>
          <p:spPr>
            <a:xfrm>
              <a:off x="8002761" y="4437326"/>
              <a:ext cx="246863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en-US" altLang="ja-JP" sz="800" dirty="0">
                  <a:solidFill>
                    <a:schemeClr val="tx1"/>
                  </a:solidFill>
                </a:rPr>
                <a:t>DN</a:t>
              </a:r>
              <a:endParaRPr kumimoji="1" lang="ja-JP" altLang="en-US" sz="800" dirty="0">
                <a:solidFill>
                  <a:schemeClr val="tx1"/>
                </a:solidFill>
              </a:endParaRPr>
            </a:p>
          </p:txBody>
        </p:sp>
        <p:sp>
          <p:nvSpPr>
            <p:cNvPr id="150" name="正方形/長方形 149">
              <a:extLst>
                <a:ext uri="{FF2B5EF4-FFF2-40B4-BE49-F238E27FC236}">
                  <a16:creationId xmlns:a16="http://schemas.microsoft.com/office/drawing/2014/main" id="{49AF0742-93C8-41E5-8505-5C1F54CF615F}"/>
                </a:ext>
              </a:extLst>
            </p:cNvPr>
            <p:cNvSpPr/>
            <p:nvPr/>
          </p:nvSpPr>
          <p:spPr>
            <a:xfrm>
              <a:off x="6972766" y="3253718"/>
              <a:ext cx="327011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ja-JP" altLang="en-US" sz="800" dirty="0">
                  <a:solidFill>
                    <a:schemeClr val="tx1"/>
                  </a:solidFill>
                </a:rPr>
                <a:t>リネン</a:t>
              </a:r>
            </a:p>
          </p:txBody>
        </p:sp>
        <p:cxnSp>
          <p:nvCxnSpPr>
            <p:cNvPr id="151" name="直線コネクタ 150">
              <a:extLst>
                <a:ext uri="{FF2B5EF4-FFF2-40B4-BE49-F238E27FC236}">
                  <a16:creationId xmlns:a16="http://schemas.microsoft.com/office/drawing/2014/main" id="{6E1D0359-9343-4FAE-B1C7-3E5CFFCC9FE9}"/>
                </a:ext>
              </a:extLst>
            </p:cNvPr>
            <p:cNvCxnSpPr>
              <a:cxnSpLocks/>
            </p:cNvCxnSpPr>
            <p:nvPr/>
          </p:nvCxnSpPr>
          <p:spPr>
            <a:xfrm>
              <a:off x="7978261" y="3262008"/>
              <a:ext cx="23495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直線コネクタ 151">
              <a:extLst>
                <a:ext uri="{FF2B5EF4-FFF2-40B4-BE49-F238E27FC236}">
                  <a16:creationId xmlns:a16="http://schemas.microsoft.com/office/drawing/2014/main" id="{F17068B5-534F-4E35-9A4E-B31284F922DB}"/>
                </a:ext>
              </a:extLst>
            </p:cNvPr>
            <p:cNvCxnSpPr>
              <a:cxnSpLocks/>
            </p:cNvCxnSpPr>
            <p:nvPr/>
          </p:nvCxnSpPr>
          <p:spPr>
            <a:xfrm>
              <a:off x="7978261" y="3225489"/>
              <a:ext cx="23495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直線コネクタ 152">
              <a:extLst>
                <a:ext uri="{FF2B5EF4-FFF2-40B4-BE49-F238E27FC236}">
                  <a16:creationId xmlns:a16="http://schemas.microsoft.com/office/drawing/2014/main" id="{94FD1834-3C82-4558-9A79-6FBD2953FEA3}"/>
                </a:ext>
              </a:extLst>
            </p:cNvPr>
            <p:cNvCxnSpPr>
              <a:cxnSpLocks/>
            </p:cNvCxnSpPr>
            <p:nvPr/>
          </p:nvCxnSpPr>
          <p:spPr>
            <a:xfrm>
              <a:off x="7919242" y="3288996"/>
              <a:ext cx="29396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直線コネクタ 153">
              <a:extLst>
                <a:ext uri="{FF2B5EF4-FFF2-40B4-BE49-F238E27FC236}">
                  <a16:creationId xmlns:a16="http://schemas.microsoft.com/office/drawing/2014/main" id="{9E9D0504-715B-40A1-A9DB-5A9C05E674E7}"/>
                </a:ext>
              </a:extLst>
            </p:cNvPr>
            <p:cNvCxnSpPr>
              <a:cxnSpLocks/>
            </p:cNvCxnSpPr>
            <p:nvPr/>
          </p:nvCxnSpPr>
          <p:spPr>
            <a:xfrm>
              <a:off x="4610514" y="1881188"/>
              <a:ext cx="191971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直線コネクタ 156">
              <a:extLst>
                <a:ext uri="{FF2B5EF4-FFF2-40B4-BE49-F238E27FC236}">
                  <a16:creationId xmlns:a16="http://schemas.microsoft.com/office/drawing/2014/main" id="{AA58CB14-B8E6-4141-A354-A65DE6097C1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554843" y="2478100"/>
              <a:ext cx="0" cy="358373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直線コネクタ 157">
              <a:extLst>
                <a:ext uri="{FF2B5EF4-FFF2-40B4-BE49-F238E27FC236}">
                  <a16:creationId xmlns:a16="http://schemas.microsoft.com/office/drawing/2014/main" id="{97BFF102-AF77-44E7-B651-085964DA5D9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132388" y="2898302"/>
              <a:ext cx="0" cy="322571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9" name="直線コネクタ 158">
              <a:extLst>
                <a:ext uri="{FF2B5EF4-FFF2-40B4-BE49-F238E27FC236}">
                  <a16:creationId xmlns:a16="http://schemas.microsoft.com/office/drawing/2014/main" id="{FCE0B410-7125-4515-A82A-A728096FE41E}"/>
                </a:ext>
              </a:extLst>
            </p:cNvPr>
            <p:cNvCxnSpPr>
              <a:cxnSpLocks/>
            </p:cNvCxnSpPr>
            <p:nvPr/>
          </p:nvCxnSpPr>
          <p:spPr>
            <a:xfrm>
              <a:off x="4291013" y="3059929"/>
              <a:ext cx="23495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直線コネクタ 159">
              <a:extLst>
                <a:ext uri="{FF2B5EF4-FFF2-40B4-BE49-F238E27FC236}">
                  <a16:creationId xmlns:a16="http://schemas.microsoft.com/office/drawing/2014/main" id="{0C026B7B-ED6C-4BB6-B5CF-A9E987EA4109}"/>
                </a:ext>
              </a:extLst>
            </p:cNvPr>
            <p:cNvCxnSpPr>
              <a:cxnSpLocks/>
            </p:cNvCxnSpPr>
            <p:nvPr/>
          </p:nvCxnSpPr>
          <p:spPr>
            <a:xfrm>
              <a:off x="5398295" y="2898302"/>
              <a:ext cx="0" cy="324011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直線コネクタ 163">
              <a:extLst>
                <a:ext uri="{FF2B5EF4-FFF2-40B4-BE49-F238E27FC236}">
                  <a16:creationId xmlns:a16="http://schemas.microsoft.com/office/drawing/2014/main" id="{0212902C-EBDA-4302-8B14-5FE9BA9A4E31}"/>
                </a:ext>
              </a:extLst>
            </p:cNvPr>
            <p:cNvCxnSpPr>
              <a:cxnSpLocks/>
            </p:cNvCxnSpPr>
            <p:nvPr/>
          </p:nvCxnSpPr>
          <p:spPr>
            <a:xfrm>
              <a:off x="4025476" y="2836473"/>
              <a:ext cx="0" cy="33535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直線コネクタ 166">
              <a:extLst>
                <a:ext uri="{FF2B5EF4-FFF2-40B4-BE49-F238E27FC236}">
                  <a16:creationId xmlns:a16="http://schemas.microsoft.com/office/drawing/2014/main" id="{13490409-8863-450E-975D-F41A8EE408B5}"/>
                </a:ext>
              </a:extLst>
            </p:cNvPr>
            <p:cNvCxnSpPr>
              <a:cxnSpLocks/>
            </p:cNvCxnSpPr>
            <p:nvPr/>
          </p:nvCxnSpPr>
          <p:spPr>
            <a:xfrm>
              <a:off x="4269957" y="2478100"/>
              <a:ext cx="0" cy="41910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直線コネクタ 167">
              <a:extLst>
                <a:ext uri="{FF2B5EF4-FFF2-40B4-BE49-F238E27FC236}">
                  <a16:creationId xmlns:a16="http://schemas.microsoft.com/office/drawing/2014/main" id="{B3EEB967-A8BC-4228-B125-1063E95AD611}"/>
                </a:ext>
              </a:extLst>
            </p:cNvPr>
            <p:cNvCxnSpPr>
              <a:cxnSpLocks/>
            </p:cNvCxnSpPr>
            <p:nvPr/>
          </p:nvCxnSpPr>
          <p:spPr>
            <a:xfrm>
              <a:off x="4291013" y="3406711"/>
              <a:ext cx="23495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直線コネクタ 168">
              <a:extLst>
                <a:ext uri="{FF2B5EF4-FFF2-40B4-BE49-F238E27FC236}">
                  <a16:creationId xmlns:a16="http://schemas.microsoft.com/office/drawing/2014/main" id="{0C026F66-1555-460A-A95D-BE176EF99C64}"/>
                </a:ext>
              </a:extLst>
            </p:cNvPr>
            <p:cNvCxnSpPr>
              <a:cxnSpLocks/>
            </p:cNvCxnSpPr>
            <p:nvPr/>
          </p:nvCxnSpPr>
          <p:spPr>
            <a:xfrm>
              <a:off x="3953667" y="2905416"/>
              <a:ext cx="0" cy="1122276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直線コネクタ 170">
              <a:extLst>
                <a:ext uri="{FF2B5EF4-FFF2-40B4-BE49-F238E27FC236}">
                  <a16:creationId xmlns:a16="http://schemas.microsoft.com/office/drawing/2014/main" id="{B64F890B-1D9A-4B8D-8B1F-07B5D888E28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469409" y="2898302"/>
              <a:ext cx="0" cy="29385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直線コネクタ 171">
              <a:extLst>
                <a:ext uri="{FF2B5EF4-FFF2-40B4-BE49-F238E27FC236}">
                  <a16:creationId xmlns:a16="http://schemas.microsoft.com/office/drawing/2014/main" id="{FCF7FEE5-F4EA-4AF2-B35F-9B4062260D70}"/>
                </a:ext>
              </a:extLst>
            </p:cNvPr>
            <p:cNvCxnSpPr>
              <a:cxnSpLocks/>
            </p:cNvCxnSpPr>
            <p:nvPr/>
          </p:nvCxnSpPr>
          <p:spPr>
            <a:xfrm>
              <a:off x="3464749" y="2842381"/>
              <a:ext cx="560727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直線コネクタ 172">
              <a:extLst>
                <a:ext uri="{FF2B5EF4-FFF2-40B4-BE49-F238E27FC236}">
                  <a16:creationId xmlns:a16="http://schemas.microsoft.com/office/drawing/2014/main" id="{C207797F-7B7C-47DB-8ED8-55AC9AD59BF1}"/>
                </a:ext>
              </a:extLst>
            </p:cNvPr>
            <p:cNvCxnSpPr>
              <a:cxnSpLocks/>
            </p:cNvCxnSpPr>
            <p:nvPr/>
          </p:nvCxnSpPr>
          <p:spPr>
            <a:xfrm>
              <a:off x="3464749" y="2899890"/>
              <a:ext cx="560727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直線コネクタ 173">
              <a:extLst>
                <a:ext uri="{FF2B5EF4-FFF2-40B4-BE49-F238E27FC236}">
                  <a16:creationId xmlns:a16="http://schemas.microsoft.com/office/drawing/2014/main" id="{06A5ED71-ABBA-4266-9BA9-E2D752B18584}"/>
                </a:ext>
              </a:extLst>
            </p:cNvPr>
            <p:cNvCxnSpPr>
              <a:cxnSpLocks/>
            </p:cNvCxnSpPr>
            <p:nvPr/>
          </p:nvCxnSpPr>
          <p:spPr>
            <a:xfrm>
              <a:off x="4269957" y="2478100"/>
              <a:ext cx="28488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直線コネクタ 174">
              <a:extLst>
                <a:ext uri="{FF2B5EF4-FFF2-40B4-BE49-F238E27FC236}">
                  <a16:creationId xmlns:a16="http://schemas.microsoft.com/office/drawing/2014/main" id="{97D4C64E-3294-4324-B8DF-FC9DA090B461}"/>
                </a:ext>
              </a:extLst>
            </p:cNvPr>
            <p:cNvCxnSpPr>
              <a:cxnSpLocks/>
            </p:cNvCxnSpPr>
            <p:nvPr/>
          </p:nvCxnSpPr>
          <p:spPr>
            <a:xfrm>
              <a:off x="4025476" y="3245712"/>
              <a:ext cx="0" cy="71975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直線コネクタ 175">
              <a:extLst>
                <a:ext uri="{FF2B5EF4-FFF2-40B4-BE49-F238E27FC236}">
                  <a16:creationId xmlns:a16="http://schemas.microsoft.com/office/drawing/2014/main" id="{486820A0-F72B-479C-AA02-631C06E369B2}"/>
                </a:ext>
              </a:extLst>
            </p:cNvPr>
            <p:cNvCxnSpPr>
              <a:cxnSpLocks/>
            </p:cNvCxnSpPr>
            <p:nvPr/>
          </p:nvCxnSpPr>
          <p:spPr>
            <a:xfrm>
              <a:off x="5997619" y="3443806"/>
              <a:ext cx="53260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直線コネクタ 176">
              <a:extLst>
                <a:ext uri="{FF2B5EF4-FFF2-40B4-BE49-F238E27FC236}">
                  <a16:creationId xmlns:a16="http://schemas.microsoft.com/office/drawing/2014/main" id="{BA946A07-6B26-4CE7-9F66-31687980E9CF}"/>
                </a:ext>
              </a:extLst>
            </p:cNvPr>
            <p:cNvCxnSpPr>
              <a:cxnSpLocks/>
            </p:cNvCxnSpPr>
            <p:nvPr/>
          </p:nvCxnSpPr>
          <p:spPr>
            <a:xfrm>
              <a:off x="5997619" y="3406774"/>
              <a:ext cx="53260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直線コネクタ 177">
              <a:extLst>
                <a:ext uri="{FF2B5EF4-FFF2-40B4-BE49-F238E27FC236}">
                  <a16:creationId xmlns:a16="http://schemas.microsoft.com/office/drawing/2014/main" id="{8C15AF4F-1C7B-4934-9A9A-EF1A661880A6}"/>
                </a:ext>
              </a:extLst>
            </p:cNvPr>
            <p:cNvCxnSpPr>
              <a:cxnSpLocks/>
            </p:cNvCxnSpPr>
            <p:nvPr/>
          </p:nvCxnSpPr>
          <p:spPr>
            <a:xfrm>
              <a:off x="5953118" y="3045228"/>
              <a:ext cx="4522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9" name="直線コネクタ 178">
              <a:extLst>
                <a:ext uri="{FF2B5EF4-FFF2-40B4-BE49-F238E27FC236}">
                  <a16:creationId xmlns:a16="http://schemas.microsoft.com/office/drawing/2014/main" id="{21EFD256-885C-427B-B2F1-217A2FA8850B}"/>
                </a:ext>
              </a:extLst>
            </p:cNvPr>
            <p:cNvCxnSpPr>
              <a:cxnSpLocks/>
            </p:cNvCxnSpPr>
            <p:nvPr/>
          </p:nvCxnSpPr>
          <p:spPr>
            <a:xfrm>
              <a:off x="6000800" y="3238272"/>
              <a:ext cx="0" cy="22882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0" name="直線コネクタ 179">
              <a:extLst>
                <a:ext uri="{FF2B5EF4-FFF2-40B4-BE49-F238E27FC236}">
                  <a16:creationId xmlns:a16="http://schemas.microsoft.com/office/drawing/2014/main" id="{ED321C72-81D5-4211-AFAD-441EF5C63840}"/>
                </a:ext>
              </a:extLst>
            </p:cNvPr>
            <p:cNvCxnSpPr>
              <a:cxnSpLocks/>
            </p:cNvCxnSpPr>
            <p:nvPr/>
          </p:nvCxnSpPr>
          <p:spPr>
            <a:xfrm>
              <a:off x="5952395" y="3238272"/>
              <a:ext cx="0" cy="22882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直線コネクタ 180">
              <a:extLst>
                <a:ext uri="{FF2B5EF4-FFF2-40B4-BE49-F238E27FC236}">
                  <a16:creationId xmlns:a16="http://schemas.microsoft.com/office/drawing/2014/main" id="{ED4C49C7-3775-4727-96F6-57F443EA75FE}"/>
                </a:ext>
              </a:extLst>
            </p:cNvPr>
            <p:cNvCxnSpPr>
              <a:cxnSpLocks/>
            </p:cNvCxnSpPr>
            <p:nvPr/>
          </p:nvCxnSpPr>
          <p:spPr>
            <a:xfrm>
              <a:off x="5952395" y="3238272"/>
              <a:ext cx="4522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直線コネクタ 182">
              <a:extLst>
                <a:ext uri="{FF2B5EF4-FFF2-40B4-BE49-F238E27FC236}">
                  <a16:creationId xmlns:a16="http://schemas.microsoft.com/office/drawing/2014/main" id="{15D60E73-426C-464F-B544-7BDBB0060E94}"/>
                </a:ext>
              </a:extLst>
            </p:cNvPr>
            <p:cNvCxnSpPr>
              <a:cxnSpLocks/>
            </p:cNvCxnSpPr>
            <p:nvPr/>
          </p:nvCxnSpPr>
          <p:spPr>
            <a:xfrm>
              <a:off x="4246077" y="3026050"/>
              <a:ext cx="32285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直線コネクタ 183">
              <a:extLst>
                <a:ext uri="{FF2B5EF4-FFF2-40B4-BE49-F238E27FC236}">
                  <a16:creationId xmlns:a16="http://schemas.microsoft.com/office/drawing/2014/main" id="{058643CE-8817-4B9D-B7BE-C46B14C1B51F}"/>
                </a:ext>
              </a:extLst>
            </p:cNvPr>
            <p:cNvCxnSpPr>
              <a:cxnSpLocks/>
            </p:cNvCxnSpPr>
            <p:nvPr/>
          </p:nvCxnSpPr>
          <p:spPr>
            <a:xfrm>
              <a:off x="4246077" y="3443743"/>
              <a:ext cx="144025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直線コネクタ 184">
              <a:extLst>
                <a:ext uri="{FF2B5EF4-FFF2-40B4-BE49-F238E27FC236}">
                  <a16:creationId xmlns:a16="http://schemas.microsoft.com/office/drawing/2014/main" id="{542FB168-CDE6-4863-95F5-5D7B8740070E}"/>
                </a:ext>
              </a:extLst>
            </p:cNvPr>
            <p:cNvCxnSpPr>
              <a:cxnSpLocks/>
            </p:cNvCxnSpPr>
            <p:nvPr/>
          </p:nvCxnSpPr>
          <p:spPr>
            <a:xfrm>
              <a:off x="4568932" y="3406711"/>
              <a:ext cx="521658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直線コネクタ 185">
              <a:extLst>
                <a:ext uri="{FF2B5EF4-FFF2-40B4-BE49-F238E27FC236}">
                  <a16:creationId xmlns:a16="http://schemas.microsoft.com/office/drawing/2014/main" id="{397A4FE9-C5AB-4284-BED5-134CC3F13CA3}"/>
                </a:ext>
              </a:extLst>
            </p:cNvPr>
            <p:cNvCxnSpPr>
              <a:cxnSpLocks/>
            </p:cNvCxnSpPr>
            <p:nvPr/>
          </p:nvCxnSpPr>
          <p:spPr>
            <a:xfrm>
              <a:off x="5686090" y="3467100"/>
              <a:ext cx="31152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直線コネクタ 186">
              <a:extLst>
                <a:ext uri="{FF2B5EF4-FFF2-40B4-BE49-F238E27FC236}">
                  <a16:creationId xmlns:a16="http://schemas.microsoft.com/office/drawing/2014/main" id="{8ADDFC61-83F3-4B99-A07F-934F7D345187}"/>
                </a:ext>
              </a:extLst>
            </p:cNvPr>
            <p:cNvCxnSpPr>
              <a:cxnSpLocks/>
            </p:cNvCxnSpPr>
            <p:nvPr/>
          </p:nvCxnSpPr>
          <p:spPr>
            <a:xfrm>
              <a:off x="5686090" y="3399242"/>
              <a:ext cx="26630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直線コネクタ 187">
              <a:extLst>
                <a:ext uri="{FF2B5EF4-FFF2-40B4-BE49-F238E27FC236}">
                  <a16:creationId xmlns:a16="http://schemas.microsoft.com/office/drawing/2014/main" id="{89F28B86-BFFB-4764-89C1-2299795EC1C5}"/>
                </a:ext>
              </a:extLst>
            </p:cNvPr>
            <p:cNvCxnSpPr>
              <a:cxnSpLocks/>
            </p:cNvCxnSpPr>
            <p:nvPr/>
          </p:nvCxnSpPr>
          <p:spPr>
            <a:xfrm>
              <a:off x="5434013" y="3220873"/>
              <a:ext cx="252077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直線コネクタ 188">
              <a:extLst>
                <a:ext uri="{FF2B5EF4-FFF2-40B4-BE49-F238E27FC236}">
                  <a16:creationId xmlns:a16="http://schemas.microsoft.com/office/drawing/2014/main" id="{1FC6C90D-749A-46F4-8E1A-B15AB4CF9C27}"/>
                </a:ext>
              </a:extLst>
            </p:cNvPr>
            <p:cNvCxnSpPr>
              <a:cxnSpLocks/>
            </p:cNvCxnSpPr>
            <p:nvPr/>
          </p:nvCxnSpPr>
          <p:spPr>
            <a:xfrm>
              <a:off x="7364652" y="3980659"/>
              <a:ext cx="331148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直線コネクタ 192">
              <a:extLst>
                <a:ext uri="{FF2B5EF4-FFF2-40B4-BE49-F238E27FC236}">
                  <a16:creationId xmlns:a16="http://schemas.microsoft.com/office/drawing/2014/main" id="{9135C35B-CC72-4C6B-8074-40E67D583A48}"/>
                </a:ext>
              </a:extLst>
            </p:cNvPr>
            <p:cNvCxnSpPr>
              <a:cxnSpLocks/>
            </p:cNvCxnSpPr>
            <p:nvPr/>
          </p:nvCxnSpPr>
          <p:spPr>
            <a:xfrm>
              <a:off x="7645480" y="4243385"/>
              <a:ext cx="273762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4" name="直線コネクタ 193">
              <a:extLst>
                <a:ext uri="{FF2B5EF4-FFF2-40B4-BE49-F238E27FC236}">
                  <a16:creationId xmlns:a16="http://schemas.microsoft.com/office/drawing/2014/main" id="{129D1B2B-0781-411D-98F5-B036A51C70A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647597" y="4028673"/>
              <a:ext cx="0" cy="21471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5" name="直線コネクタ 194">
              <a:extLst>
                <a:ext uri="{FF2B5EF4-FFF2-40B4-BE49-F238E27FC236}">
                  <a16:creationId xmlns:a16="http://schemas.microsoft.com/office/drawing/2014/main" id="{583ADD0A-4334-4A76-9AAE-C932673F662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695800" y="3980660"/>
              <a:ext cx="0" cy="20398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6" name="直線コネクタ 195">
              <a:extLst>
                <a:ext uri="{FF2B5EF4-FFF2-40B4-BE49-F238E27FC236}">
                  <a16:creationId xmlns:a16="http://schemas.microsoft.com/office/drawing/2014/main" id="{9223A10C-483B-4310-8890-8D94D49E6BE9}"/>
                </a:ext>
              </a:extLst>
            </p:cNvPr>
            <p:cNvCxnSpPr>
              <a:cxnSpLocks/>
            </p:cNvCxnSpPr>
            <p:nvPr/>
          </p:nvCxnSpPr>
          <p:spPr>
            <a:xfrm>
              <a:off x="7364652" y="4030261"/>
              <a:ext cx="28115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7" name="直線コネクタ 196">
              <a:extLst>
                <a:ext uri="{FF2B5EF4-FFF2-40B4-BE49-F238E27FC236}">
                  <a16:creationId xmlns:a16="http://schemas.microsoft.com/office/drawing/2014/main" id="{8F8433E6-9DC4-42A4-8BEF-5377BBFCECA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068817" y="4386260"/>
              <a:ext cx="0" cy="17702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8" name="直線コネクタ 197">
              <a:extLst>
                <a:ext uri="{FF2B5EF4-FFF2-40B4-BE49-F238E27FC236}">
                  <a16:creationId xmlns:a16="http://schemas.microsoft.com/office/drawing/2014/main" id="{B1031B95-F3A9-4EAA-9A5A-0BFA43C416F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117020" y="4387848"/>
              <a:ext cx="0" cy="22542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9" name="直線コネクタ 198">
              <a:extLst>
                <a:ext uri="{FF2B5EF4-FFF2-40B4-BE49-F238E27FC236}">
                  <a16:creationId xmlns:a16="http://schemas.microsoft.com/office/drawing/2014/main" id="{146C85AF-4F29-47B6-BC76-141B807CC19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068159" y="4028675"/>
              <a:ext cx="0" cy="16854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0" name="直線コネクタ 199">
              <a:extLst>
                <a:ext uri="{FF2B5EF4-FFF2-40B4-BE49-F238E27FC236}">
                  <a16:creationId xmlns:a16="http://schemas.microsoft.com/office/drawing/2014/main" id="{A4824512-46FB-4BD5-9747-207DB2C963D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116362" y="3965462"/>
              <a:ext cx="0" cy="231761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1" name="直線コネクタ 200">
              <a:extLst>
                <a:ext uri="{FF2B5EF4-FFF2-40B4-BE49-F238E27FC236}">
                  <a16:creationId xmlns:a16="http://schemas.microsoft.com/office/drawing/2014/main" id="{03399445-5653-4D3C-9A19-569FBE82CF3E}"/>
                </a:ext>
              </a:extLst>
            </p:cNvPr>
            <p:cNvCxnSpPr>
              <a:cxnSpLocks/>
            </p:cNvCxnSpPr>
            <p:nvPr/>
          </p:nvCxnSpPr>
          <p:spPr>
            <a:xfrm>
              <a:off x="6540328" y="4030868"/>
              <a:ext cx="52783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2" name="直線コネクタ 201">
              <a:extLst>
                <a:ext uri="{FF2B5EF4-FFF2-40B4-BE49-F238E27FC236}">
                  <a16:creationId xmlns:a16="http://schemas.microsoft.com/office/drawing/2014/main" id="{0BE55F5D-0C98-4DA4-808E-FD8A48811EFC}"/>
                </a:ext>
              </a:extLst>
            </p:cNvPr>
            <p:cNvCxnSpPr>
              <a:cxnSpLocks/>
            </p:cNvCxnSpPr>
            <p:nvPr/>
          </p:nvCxnSpPr>
          <p:spPr>
            <a:xfrm>
              <a:off x="6540414" y="4559889"/>
              <a:ext cx="52774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3" name="直線コネクタ 202">
              <a:extLst>
                <a:ext uri="{FF2B5EF4-FFF2-40B4-BE49-F238E27FC236}">
                  <a16:creationId xmlns:a16="http://schemas.microsoft.com/office/drawing/2014/main" id="{C47F700C-9C42-445D-B835-EF10E86D5D17}"/>
                </a:ext>
              </a:extLst>
            </p:cNvPr>
            <p:cNvCxnSpPr>
              <a:cxnSpLocks/>
            </p:cNvCxnSpPr>
            <p:nvPr/>
          </p:nvCxnSpPr>
          <p:spPr>
            <a:xfrm>
              <a:off x="6530228" y="4610098"/>
              <a:ext cx="58613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4" name="直線コネクタ 203">
              <a:extLst>
                <a:ext uri="{FF2B5EF4-FFF2-40B4-BE49-F238E27FC236}">
                  <a16:creationId xmlns:a16="http://schemas.microsoft.com/office/drawing/2014/main" id="{7206AE81-F97C-4E6F-A1D5-DFE32007ED23}"/>
                </a:ext>
              </a:extLst>
            </p:cNvPr>
            <p:cNvCxnSpPr>
              <a:cxnSpLocks/>
            </p:cNvCxnSpPr>
            <p:nvPr/>
          </p:nvCxnSpPr>
          <p:spPr>
            <a:xfrm>
              <a:off x="7067229" y="4386260"/>
              <a:ext cx="4979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5" name="直線コネクタ 204">
              <a:extLst>
                <a:ext uri="{FF2B5EF4-FFF2-40B4-BE49-F238E27FC236}">
                  <a16:creationId xmlns:a16="http://schemas.microsoft.com/office/drawing/2014/main" id="{2C27A69F-6F71-44BD-B94C-A087728042D4}"/>
                </a:ext>
              </a:extLst>
            </p:cNvPr>
            <p:cNvCxnSpPr>
              <a:cxnSpLocks/>
            </p:cNvCxnSpPr>
            <p:nvPr/>
          </p:nvCxnSpPr>
          <p:spPr>
            <a:xfrm>
              <a:off x="5936260" y="3966256"/>
              <a:ext cx="28515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6" name="直線コネクタ 205">
              <a:extLst>
                <a:ext uri="{FF2B5EF4-FFF2-40B4-BE49-F238E27FC236}">
                  <a16:creationId xmlns:a16="http://schemas.microsoft.com/office/drawing/2014/main" id="{348F6804-360B-4DD1-9B37-0DE35E1E9EF9}"/>
                </a:ext>
              </a:extLst>
            </p:cNvPr>
            <p:cNvCxnSpPr>
              <a:cxnSpLocks/>
            </p:cNvCxnSpPr>
            <p:nvPr/>
          </p:nvCxnSpPr>
          <p:spPr>
            <a:xfrm>
              <a:off x="5982914" y="4039486"/>
              <a:ext cx="23849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7" name="直線コネクタ 206">
              <a:extLst>
                <a:ext uri="{FF2B5EF4-FFF2-40B4-BE49-F238E27FC236}">
                  <a16:creationId xmlns:a16="http://schemas.microsoft.com/office/drawing/2014/main" id="{DC0CF17D-6345-43CB-8936-241FC1765A7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485981" y="4027692"/>
              <a:ext cx="0" cy="147882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8" name="直線コネクタ 207">
              <a:extLst>
                <a:ext uri="{FF2B5EF4-FFF2-40B4-BE49-F238E27FC236}">
                  <a16:creationId xmlns:a16="http://schemas.microsoft.com/office/drawing/2014/main" id="{1E3D35DC-C05A-4BF5-B706-0353857B5A5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534184" y="4610098"/>
              <a:ext cx="0" cy="896414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直線コネクタ 208">
              <a:extLst>
                <a:ext uri="{FF2B5EF4-FFF2-40B4-BE49-F238E27FC236}">
                  <a16:creationId xmlns:a16="http://schemas.microsoft.com/office/drawing/2014/main" id="{5BA4DCE3-0DE4-498C-BC3D-4F6B685A3A00}"/>
                </a:ext>
              </a:extLst>
            </p:cNvPr>
            <p:cNvCxnSpPr>
              <a:cxnSpLocks/>
            </p:cNvCxnSpPr>
            <p:nvPr/>
          </p:nvCxnSpPr>
          <p:spPr>
            <a:xfrm>
              <a:off x="5666028" y="5501748"/>
              <a:ext cx="81995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直線コネクタ 209">
              <a:extLst>
                <a:ext uri="{FF2B5EF4-FFF2-40B4-BE49-F238E27FC236}">
                  <a16:creationId xmlns:a16="http://schemas.microsoft.com/office/drawing/2014/main" id="{912CC72F-2FD6-42C4-BC46-FD4ADFA70E77}"/>
                </a:ext>
              </a:extLst>
            </p:cNvPr>
            <p:cNvCxnSpPr>
              <a:cxnSpLocks/>
            </p:cNvCxnSpPr>
            <p:nvPr/>
          </p:nvCxnSpPr>
          <p:spPr>
            <a:xfrm>
              <a:off x="5408149" y="5315485"/>
              <a:ext cx="25787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直線コネクタ 210">
              <a:extLst>
                <a:ext uri="{FF2B5EF4-FFF2-40B4-BE49-F238E27FC236}">
                  <a16:creationId xmlns:a16="http://schemas.microsoft.com/office/drawing/2014/main" id="{0631417F-8A17-4A79-96AB-10AF88F85C20}"/>
                </a:ext>
              </a:extLst>
            </p:cNvPr>
            <p:cNvCxnSpPr>
              <a:cxnSpLocks/>
            </p:cNvCxnSpPr>
            <p:nvPr/>
          </p:nvCxnSpPr>
          <p:spPr>
            <a:xfrm>
              <a:off x="4831943" y="3980659"/>
              <a:ext cx="111061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直線コネクタ 211">
              <a:extLst>
                <a:ext uri="{FF2B5EF4-FFF2-40B4-BE49-F238E27FC236}">
                  <a16:creationId xmlns:a16="http://schemas.microsoft.com/office/drawing/2014/main" id="{08039507-2AC2-40E8-A536-1D10DE2214FE}"/>
                </a:ext>
              </a:extLst>
            </p:cNvPr>
            <p:cNvCxnSpPr>
              <a:cxnSpLocks/>
            </p:cNvCxnSpPr>
            <p:nvPr/>
          </p:nvCxnSpPr>
          <p:spPr>
            <a:xfrm>
              <a:off x="5938855" y="4197338"/>
              <a:ext cx="45647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直線コネクタ 212">
              <a:extLst>
                <a:ext uri="{FF2B5EF4-FFF2-40B4-BE49-F238E27FC236}">
                  <a16:creationId xmlns:a16="http://schemas.microsoft.com/office/drawing/2014/main" id="{BBA827B1-9EBA-4DAE-985E-9757C588314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42559" y="4028673"/>
              <a:ext cx="0" cy="16855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直線コネクタ 213">
              <a:extLst>
                <a:ext uri="{FF2B5EF4-FFF2-40B4-BE49-F238E27FC236}">
                  <a16:creationId xmlns:a16="http://schemas.microsoft.com/office/drawing/2014/main" id="{29CD27B6-C6EE-4529-A929-261C2A2F9FE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87587" y="3966256"/>
              <a:ext cx="0" cy="23096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直線コネクタ 214">
              <a:extLst>
                <a:ext uri="{FF2B5EF4-FFF2-40B4-BE49-F238E27FC236}">
                  <a16:creationId xmlns:a16="http://schemas.microsoft.com/office/drawing/2014/main" id="{20AC4D24-919F-43E8-9B26-48C17B9F9F73}"/>
                </a:ext>
              </a:extLst>
            </p:cNvPr>
            <p:cNvCxnSpPr>
              <a:cxnSpLocks/>
            </p:cNvCxnSpPr>
            <p:nvPr/>
          </p:nvCxnSpPr>
          <p:spPr>
            <a:xfrm>
              <a:off x="5415493" y="4030261"/>
              <a:ext cx="52209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直線コネクタ 215">
              <a:extLst>
                <a:ext uri="{FF2B5EF4-FFF2-40B4-BE49-F238E27FC236}">
                  <a16:creationId xmlns:a16="http://schemas.microsoft.com/office/drawing/2014/main" id="{9C6E5DC0-8166-48D3-A52E-09C881D4A24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38855" y="4387849"/>
              <a:ext cx="0" cy="17702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直線コネクタ 216">
              <a:extLst>
                <a:ext uri="{FF2B5EF4-FFF2-40B4-BE49-F238E27FC236}">
                  <a16:creationId xmlns:a16="http://schemas.microsoft.com/office/drawing/2014/main" id="{DEFDEC2B-AA29-4D45-96A5-AF013CFFFB7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87058" y="4389437"/>
              <a:ext cx="0" cy="22542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直線コネクタ 217">
              <a:extLst>
                <a:ext uri="{FF2B5EF4-FFF2-40B4-BE49-F238E27FC236}">
                  <a16:creationId xmlns:a16="http://schemas.microsoft.com/office/drawing/2014/main" id="{4A43542C-C023-42A9-A166-A161F605472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359946" y="4028675"/>
              <a:ext cx="0" cy="52745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直線コネクタ 218">
              <a:extLst>
                <a:ext uri="{FF2B5EF4-FFF2-40B4-BE49-F238E27FC236}">
                  <a16:creationId xmlns:a16="http://schemas.microsoft.com/office/drawing/2014/main" id="{3D46CB95-2372-45F8-A53F-411B17ACDE4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408149" y="4027692"/>
              <a:ext cx="0" cy="528433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直線コネクタ 219">
              <a:extLst>
                <a:ext uri="{FF2B5EF4-FFF2-40B4-BE49-F238E27FC236}">
                  <a16:creationId xmlns:a16="http://schemas.microsoft.com/office/drawing/2014/main" id="{25A2FC2A-2358-49E1-9819-9804E2DF399A}"/>
                </a:ext>
              </a:extLst>
            </p:cNvPr>
            <p:cNvCxnSpPr>
              <a:cxnSpLocks/>
            </p:cNvCxnSpPr>
            <p:nvPr/>
          </p:nvCxnSpPr>
          <p:spPr>
            <a:xfrm>
              <a:off x="4832115" y="4030868"/>
              <a:ext cx="52783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直線コネクタ 220">
              <a:extLst>
                <a:ext uri="{FF2B5EF4-FFF2-40B4-BE49-F238E27FC236}">
                  <a16:creationId xmlns:a16="http://schemas.microsoft.com/office/drawing/2014/main" id="{9D47F6F7-C791-4EAD-94EE-97A4467FC42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359946" y="4610098"/>
              <a:ext cx="0" cy="70380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直線コネクタ 221">
              <a:extLst>
                <a:ext uri="{FF2B5EF4-FFF2-40B4-BE49-F238E27FC236}">
                  <a16:creationId xmlns:a16="http://schemas.microsoft.com/office/drawing/2014/main" id="{ABD64E7F-4985-4093-8D04-D865CCCEEDE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408149" y="4610098"/>
              <a:ext cx="0" cy="70380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直線コネクタ 222">
              <a:extLst>
                <a:ext uri="{FF2B5EF4-FFF2-40B4-BE49-F238E27FC236}">
                  <a16:creationId xmlns:a16="http://schemas.microsoft.com/office/drawing/2014/main" id="{23C632CC-B449-416C-9D09-7596C02432AB}"/>
                </a:ext>
              </a:extLst>
            </p:cNvPr>
            <p:cNvCxnSpPr>
              <a:cxnSpLocks/>
            </p:cNvCxnSpPr>
            <p:nvPr/>
          </p:nvCxnSpPr>
          <p:spPr>
            <a:xfrm>
              <a:off x="5408149" y="4559889"/>
              <a:ext cx="529118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直線コネクタ 223">
              <a:extLst>
                <a:ext uri="{FF2B5EF4-FFF2-40B4-BE49-F238E27FC236}">
                  <a16:creationId xmlns:a16="http://schemas.microsoft.com/office/drawing/2014/main" id="{1F8783E5-42DB-4FBD-978D-DA410AD6FFD8}"/>
                </a:ext>
              </a:extLst>
            </p:cNvPr>
            <p:cNvCxnSpPr>
              <a:cxnSpLocks/>
            </p:cNvCxnSpPr>
            <p:nvPr/>
          </p:nvCxnSpPr>
          <p:spPr>
            <a:xfrm>
              <a:off x="5408149" y="4610098"/>
              <a:ext cx="57890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直線コネクタ 224">
              <a:extLst>
                <a:ext uri="{FF2B5EF4-FFF2-40B4-BE49-F238E27FC236}">
                  <a16:creationId xmlns:a16="http://schemas.microsoft.com/office/drawing/2014/main" id="{209369C0-3B7E-4626-8BAA-BA0243405F15}"/>
                </a:ext>
              </a:extLst>
            </p:cNvPr>
            <p:cNvCxnSpPr>
              <a:cxnSpLocks/>
            </p:cNvCxnSpPr>
            <p:nvPr/>
          </p:nvCxnSpPr>
          <p:spPr>
            <a:xfrm>
              <a:off x="4832201" y="4559889"/>
              <a:ext cx="52774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直線コネクタ 225">
              <a:extLst>
                <a:ext uri="{FF2B5EF4-FFF2-40B4-BE49-F238E27FC236}">
                  <a16:creationId xmlns:a16="http://schemas.microsoft.com/office/drawing/2014/main" id="{190FACB7-153C-42E2-86FF-4ABE73139A42}"/>
                </a:ext>
              </a:extLst>
            </p:cNvPr>
            <p:cNvCxnSpPr>
              <a:cxnSpLocks/>
            </p:cNvCxnSpPr>
            <p:nvPr/>
          </p:nvCxnSpPr>
          <p:spPr>
            <a:xfrm>
              <a:off x="4782410" y="4610098"/>
              <a:ext cx="57753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直線コネクタ 226">
              <a:extLst>
                <a:ext uri="{FF2B5EF4-FFF2-40B4-BE49-F238E27FC236}">
                  <a16:creationId xmlns:a16="http://schemas.microsoft.com/office/drawing/2014/main" id="{A3C832B7-238B-412A-ACF6-89820AD962DA}"/>
                </a:ext>
              </a:extLst>
            </p:cNvPr>
            <p:cNvCxnSpPr>
              <a:cxnSpLocks/>
            </p:cNvCxnSpPr>
            <p:nvPr/>
          </p:nvCxnSpPr>
          <p:spPr>
            <a:xfrm>
              <a:off x="5937267" y="4387849"/>
              <a:ext cx="4979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直線コネクタ 227">
              <a:extLst>
                <a:ext uri="{FF2B5EF4-FFF2-40B4-BE49-F238E27FC236}">
                  <a16:creationId xmlns:a16="http://schemas.microsoft.com/office/drawing/2014/main" id="{9521BCF7-F643-47B1-9DB2-5945466AB02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83998" y="4387848"/>
              <a:ext cx="0" cy="22225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直線コネクタ 228">
              <a:extLst>
                <a:ext uri="{FF2B5EF4-FFF2-40B4-BE49-F238E27FC236}">
                  <a16:creationId xmlns:a16="http://schemas.microsoft.com/office/drawing/2014/main" id="{C4E62859-8CC6-4116-9CEF-108A84834C0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32201" y="4389437"/>
              <a:ext cx="0" cy="1666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直線コネクタ 229">
              <a:extLst>
                <a:ext uri="{FF2B5EF4-FFF2-40B4-BE49-F238E27FC236}">
                  <a16:creationId xmlns:a16="http://schemas.microsoft.com/office/drawing/2014/main" id="{08867870-80A9-400D-AD77-E2E3F3F4F863}"/>
                </a:ext>
              </a:extLst>
            </p:cNvPr>
            <p:cNvCxnSpPr>
              <a:cxnSpLocks/>
            </p:cNvCxnSpPr>
            <p:nvPr/>
          </p:nvCxnSpPr>
          <p:spPr>
            <a:xfrm>
              <a:off x="4782410" y="4387848"/>
              <a:ext cx="4979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1" name="直線コネクタ 230">
              <a:extLst>
                <a:ext uri="{FF2B5EF4-FFF2-40B4-BE49-F238E27FC236}">
                  <a16:creationId xmlns:a16="http://schemas.microsoft.com/office/drawing/2014/main" id="{35D70934-5DD3-4807-9431-B222978CC93F}"/>
                </a:ext>
              </a:extLst>
            </p:cNvPr>
            <p:cNvCxnSpPr>
              <a:cxnSpLocks/>
            </p:cNvCxnSpPr>
            <p:nvPr/>
          </p:nvCxnSpPr>
          <p:spPr>
            <a:xfrm>
              <a:off x="4783912" y="3966256"/>
              <a:ext cx="0" cy="23096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2" name="直線コネクタ 231">
              <a:extLst>
                <a:ext uri="{FF2B5EF4-FFF2-40B4-BE49-F238E27FC236}">
                  <a16:creationId xmlns:a16="http://schemas.microsoft.com/office/drawing/2014/main" id="{E9ABEDB7-36F8-48EB-8DFB-29FEEEE27BC9}"/>
                </a:ext>
              </a:extLst>
            </p:cNvPr>
            <p:cNvCxnSpPr>
              <a:cxnSpLocks/>
            </p:cNvCxnSpPr>
            <p:nvPr/>
          </p:nvCxnSpPr>
          <p:spPr>
            <a:xfrm>
              <a:off x="4832115" y="4027692"/>
              <a:ext cx="0" cy="169531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3" name="直線コネクタ 232">
              <a:extLst>
                <a:ext uri="{FF2B5EF4-FFF2-40B4-BE49-F238E27FC236}">
                  <a16:creationId xmlns:a16="http://schemas.microsoft.com/office/drawing/2014/main" id="{54EFCBD1-1EDC-4477-9B31-55951BD9C41A}"/>
                </a:ext>
              </a:extLst>
            </p:cNvPr>
            <p:cNvCxnSpPr>
              <a:cxnSpLocks/>
            </p:cNvCxnSpPr>
            <p:nvPr/>
          </p:nvCxnSpPr>
          <p:spPr>
            <a:xfrm>
              <a:off x="4783998" y="4197223"/>
              <a:ext cx="4794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4" name="直線コネクタ 233">
              <a:extLst>
                <a:ext uri="{FF2B5EF4-FFF2-40B4-BE49-F238E27FC236}">
                  <a16:creationId xmlns:a16="http://schemas.microsoft.com/office/drawing/2014/main" id="{FFA8792E-3190-4AE2-BE1C-B6F1F4B4A79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98280" y="4039486"/>
              <a:ext cx="0" cy="146702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5" name="直線コネクタ 234">
              <a:extLst>
                <a:ext uri="{FF2B5EF4-FFF2-40B4-BE49-F238E27FC236}">
                  <a16:creationId xmlns:a16="http://schemas.microsoft.com/office/drawing/2014/main" id="{BA588209-42DB-4D03-A924-1AF91EA4689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546483" y="3965462"/>
              <a:ext cx="0" cy="154105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6" name="直線コネクタ 235">
              <a:extLst>
                <a:ext uri="{FF2B5EF4-FFF2-40B4-BE49-F238E27FC236}">
                  <a16:creationId xmlns:a16="http://schemas.microsoft.com/office/drawing/2014/main" id="{37A7311E-FCB0-4213-AE7B-0B65AFB727A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42559" y="3966256"/>
              <a:ext cx="0" cy="14403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直線コネクタ 236">
              <a:extLst>
                <a:ext uri="{FF2B5EF4-FFF2-40B4-BE49-F238E27FC236}">
                  <a16:creationId xmlns:a16="http://schemas.microsoft.com/office/drawing/2014/main" id="{35384A93-6343-4811-9B92-C6D078BE7747}"/>
                </a:ext>
              </a:extLst>
            </p:cNvPr>
            <p:cNvCxnSpPr>
              <a:cxnSpLocks/>
            </p:cNvCxnSpPr>
            <p:nvPr/>
          </p:nvCxnSpPr>
          <p:spPr>
            <a:xfrm>
              <a:off x="3959242" y="4197717"/>
              <a:ext cx="45647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直線コネクタ 237">
              <a:extLst>
                <a:ext uri="{FF2B5EF4-FFF2-40B4-BE49-F238E27FC236}">
                  <a16:creationId xmlns:a16="http://schemas.microsoft.com/office/drawing/2014/main" id="{B66FF4E5-B18A-47A0-8618-05D881D975A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62946" y="4029052"/>
              <a:ext cx="0" cy="16855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直線コネクタ 238">
              <a:extLst>
                <a:ext uri="{FF2B5EF4-FFF2-40B4-BE49-F238E27FC236}">
                  <a16:creationId xmlns:a16="http://schemas.microsoft.com/office/drawing/2014/main" id="{BAAB6D26-0C3D-4B58-8B95-E342563F50D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07974" y="4039486"/>
              <a:ext cx="0" cy="15811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直線コネクタ 239">
              <a:extLst>
                <a:ext uri="{FF2B5EF4-FFF2-40B4-BE49-F238E27FC236}">
                  <a16:creationId xmlns:a16="http://schemas.microsoft.com/office/drawing/2014/main" id="{6AE653A2-D1BE-4FC2-B11B-4200C2F3E1C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59242" y="4388228"/>
              <a:ext cx="0" cy="17702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直線コネクタ 240">
              <a:extLst>
                <a:ext uri="{FF2B5EF4-FFF2-40B4-BE49-F238E27FC236}">
                  <a16:creationId xmlns:a16="http://schemas.microsoft.com/office/drawing/2014/main" id="{918F1FAE-A5B5-48BD-ACF3-6DD1761FF7F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07445" y="4389817"/>
              <a:ext cx="0" cy="220281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直線コネクタ 241">
              <a:extLst>
                <a:ext uri="{FF2B5EF4-FFF2-40B4-BE49-F238E27FC236}">
                  <a16:creationId xmlns:a16="http://schemas.microsoft.com/office/drawing/2014/main" id="{A0363564-C98A-47A4-A780-4BD166695397}"/>
                </a:ext>
              </a:extLst>
            </p:cNvPr>
            <p:cNvCxnSpPr>
              <a:cxnSpLocks/>
            </p:cNvCxnSpPr>
            <p:nvPr/>
          </p:nvCxnSpPr>
          <p:spPr>
            <a:xfrm>
              <a:off x="3957654" y="4388228"/>
              <a:ext cx="4979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直線コネクタ 242">
              <a:extLst>
                <a:ext uri="{FF2B5EF4-FFF2-40B4-BE49-F238E27FC236}">
                  <a16:creationId xmlns:a16="http://schemas.microsoft.com/office/drawing/2014/main" id="{FCE14CFA-44DA-4839-9234-DE4F7913DE9F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698579" y="3028259"/>
              <a:ext cx="249332" cy="16158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直線コネクタ 243">
              <a:extLst>
                <a:ext uri="{FF2B5EF4-FFF2-40B4-BE49-F238E27FC236}">
                  <a16:creationId xmlns:a16="http://schemas.microsoft.com/office/drawing/2014/main" id="{D25E524C-5DCF-4742-9CA6-762C3EBBB12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89473" y="3594092"/>
              <a:ext cx="255793" cy="169106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直線コネクタ 244">
              <a:extLst>
                <a:ext uri="{FF2B5EF4-FFF2-40B4-BE49-F238E27FC236}">
                  <a16:creationId xmlns:a16="http://schemas.microsoft.com/office/drawing/2014/main" id="{2D111F6C-3617-4E1F-9BA8-9009B1FEDB91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691872" y="3595115"/>
              <a:ext cx="249332" cy="16158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直線コネクタ 245">
              <a:extLst>
                <a:ext uri="{FF2B5EF4-FFF2-40B4-BE49-F238E27FC236}">
                  <a16:creationId xmlns:a16="http://schemas.microsoft.com/office/drawing/2014/main" id="{46CBF079-11E8-498D-B43F-29247FAC08D0}"/>
                </a:ext>
              </a:extLst>
            </p:cNvPr>
            <p:cNvCxnSpPr>
              <a:cxnSpLocks/>
            </p:cNvCxnSpPr>
            <p:nvPr/>
          </p:nvCxnSpPr>
          <p:spPr>
            <a:xfrm>
              <a:off x="3691061" y="3763198"/>
              <a:ext cx="26125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7" name="正方形/長方形 246">
              <a:extLst>
                <a:ext uri="{FF2B5EF4-FFF2-40B4-BE49-F238E27FC236}">
                  <a16:creationId xmlns:a16="http://schemas.microsoft.com/office/drawing/2014/main" id="{53DBDF9D-AEEA-48BD-8297-DFEDB06D3AF7}"/>
                </a:ext>
              </a:extLst>
            </p:cNvPr>
            <p:cNvSpPr/>
            <p:nvPr/>
          </p:nvSpPr>
          <p:spPr>
            <a:xfrm>
              <a:off x="5975007" y="1648667"/>
              <a:ext cx="307257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ja-JP" altLang="en-US" sz="800" dirty="0">
                  <a:solidFill>
                    <a:schemeClr val="tx1"/>
                  </a:solidFill>
                </a:rPr>
                <a:t>吹抜</a:t>
              </a:r>
            </a:p>
          </p:txBody>
        </p:sp>
        <p:cxnSp>
          <p:nvCxnSpPr>
            <p:cNvPr id="248" name="直線コネクタ 247">
              <a:extLst>
                <a:ext uri="{FF2B5EF4-FFF2-40B4-BE49-F238E27FC236}">
                  <a16:creationId xmlns:a16="http://schemas.microsoft.com/office/drawing/2014/main" id="{22C32FEC-A377-443B-95F4-50EC78D1FFE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48016" y="1547771"/>
              <a:ext cx="772658" cy="33522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直線コネクタ 248">
              <a:extLst>
                <a:ext uri="{FF2B5EF4-FFF2-40B4-BE49-F238E27FC236}">
                  <a16:creationId xmlns:a16="http://schemas.microsoft.com/office/drawing/2014/main" id="{E8CF53BE-E4FB-45D3-9B03-E3CB64356DF4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653335" y="1544135"/>
              <a:ext cx="773689" cy="33938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直線コネクタ 249">
              <a:extLst>
                <a:ext uri="{FF2B5EF4-FFF2-40B4-BE49-F238E27FC236}">
                  <a16:creationId xmlns:a16="http://schemas.microsoft.com/office/drawing/2014/main" id="{C5AC15AB-C117-4E1D-890C-EAF8064B6800}"/>
                </a:ext>
              </a:extLst>
            </p:cNvPr>
            <p:cNvCxnSpPr>
              <a:cxnSpLocks/>
            </p:cNvCxnSpPr>
            <p:nvPr/>
          </p:nvCxnSpPr>
          <p:spPr>
            <a:xfrm>
              <a:off x="4646083" y="1547291"/>
              <a:ext cx="0" cy="33389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直線コネクタ 250">
              <a:extLst>
                <a:ext uri="{FF2B5EF4-FFF2-40B4-BE49-F238E27FC236}">
                  <a16:creationId xmlns:a16="http://schemas.microsoft.com/office/drawing/2014/main" id="{F24CBE4D-B526-4C7F-AF0F-39937212BC52}"/>
                </a:ext>
              </a:extLst>
            </p:cNvPr>
            <p:cNvCxnSpPr>
              <a:cxnSpLocks/>
            </p:cNvCxnSpPr>
            <p:nvPr/>
          </p:nvCxnSpPr>
          <p:spPr>
            <a:xfrm>
              <a:off x="5427662" y="1547291"/>
              <a:ext cx="0" cy="33389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直線コネクタ 251">
              <a:extLst>
                <a:ext uri="{FF2B5EF4-FFF2-40B4-BE49-F238E27FC236}">
                  <a16:creationId xmlns:a16="http://schemas.microsoft.com/office/drawing/2014/main" id="{12DF628A-2FEB-4C50-ADBE-7F0F40D287FA}"/>
                </a:ext>
              </a:extLst>
            </p:cNvPr>
            <p:cNvCxnSpPr>
              <a:cxnSpLocks/>
            </p:cNvCxnSpPr>
            <p:nvPr/>
          </p:nvCxnSpPr>
          <p:spPr>
            <a:xfrm>
              <a:off x="5717646" y="1538419"/>
              <a:ext cx="0" cy="33389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直線コネクタ 252">
              <a:extLst>
                <a:ext uri="{FF2B5EF4-FFF2-40B4-BE49-F238E27FC236}">
                  <a16:creationId xmlns:a16="http://schemas.microsoft.com/office/drawing/2014/main" id="{D4AEF6FE-3B9C-447D-B14A-830BFA3D434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12607" y="1547771"/>
              <a:ext cx="809881" cy="33105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直線コネクタ 253">
              <a:extLst>
                <a:ext uri="{FF2B5EF4-FFF2-40B4-BE49-F238E27FC236}">
                  <a16:creationId xmlns:a16="http://schemas.microsoft.com/office/drawing/2014/main" id="{F0737565-61B9-49C9-B9E1-9C710C85CFD4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714933" y="1547771"/>
              <a:ext cx="813264" cy="33422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5" name="正方形/長方形 254">
              <a:extLst>
                <a:ext uri="{FF2B5EF4-FFF2-40B4-BE49-F238E27FC236}">
                  <a16:creationId xmlns:a16="http://schemas.microsoft.com/office/drawing/2014/main" id="{71EFF91F-A9F4-4B7A-83D9-6430D2F73AC6}"/>
                </a:ext>
              </a:extLst>
            </p:cNvPr>
            <p:cNvSpPr/>
            <p:nvPr/>
          </p:nvSpPr>
          <p:spPr>
            <a:xfrm>
              <a:off x="4878751" y="1644092"/>
              <a:ext cx="307257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ja-JP" altLang="en-US" sz="800" dirty="0">
                  <a:solidFill>
                    <a:schemeClr val="tx1"/>
                  </a:solidFill>
                </a:rPr>
                <a:t>吹抜</a:t>
              </a:r>
            </a:p>
          </p:txBody>
        </p:sp>
        <p:sp>
          <p:nvSpPr>
            <p:cNvPr id="256" name="正方形/長方形 255">
              <a:extLst>
                <a:ext uri="{FF2B5EF4-FFF2-40B4-BE49-F238E27FC236}">
                  <a16:creationId xmlns:a16="http://schemas.microsoft.com/office/drawing/2014/main" id="{AAAD42C6-C18C-46D4-82C8-3791D33DE734}"/>
                </a:ext>
              </a:extLst>
            </p:cNvPr>
            <p:cNvSpPr/>
            <p:nvPr/>
          </p:nvSpPr>
          <p:spPr>
            <a:xfrm>
              <a:off x="5958677" y="2217956"/>
              <a:ext cx="307257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lang="en-US" altLang="ja-JP" sz="800" dirty="0">
                  <a:solidFill>
                    <a:schemeClr val="tx1"/>
                  </a:solidFill>
                </a:rPr>
                <a:t>10</a:t>
              </a:r>
              <a:r>
                <a:rPr kumimoji="1" lang="en-US" altLang="ja-JP" sz="800" dirty="0">
                  <a:solidFill>
                    <a:schemeClr val="tx1"/>
                  </a:solidFill>
                </a:rPr>
                <a:t>06</a:t>
              </a:r>
              <a:endParaRPr kumimoji="1" lang="ja-JP" altLang="en-US" sz="800" dirty="0">
                <a:solidFill>
                  <a:schemeClr val="tx1"/>
                </a:solidFill>
              </a:endParaRPr>
            </a:p>
          </p:txBody>
        </p:sp>
        <p:sp>
          <p:nvSpPr>
            <p:cNvPr id="258" name="正方形/長方形 257">
              <a:extLst>
                <a:ext uri="{FF2B5EF4-FFF2-40B4-BE49-F238E27FC236}">
                  <a16:creationId xmlns:a16="http://schemas.microsoft.com/office/drawing/2014/main" id="{F8C16437-303C-4C25-8E1E-AA4D4BB48411}"/>
                </a:ext>
              </a:extLst>
            </p:cNvPr>
            <p:cNvSpPr/>
            <p:nvPr/>
          </p:nvSpPr>
          <p:spPr>
            <a:xfrm>
              <a:off x="4031105" y="1958705"/>
              <a:ext cx="307257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lang="en-US" altLang="ja-JP" sz="800" dirty="0">
                  <a:solidFill>
                    <a:schemeClr val="tx1"/>
                  </a:solidFill>
                </a:rPr>
                <a:t>10</a:t>
              </a:r>
              <a:r>
                <a:rPr kumimoji="1" lang="en-US" altLang="ja-JP" sz="800" dirty="0">
                  <a:solidFill>
                    <a:schemeClr val="tx1"/>
                  </a:solidFill>
                </a:rPr>
                <a:t>10</a:t>
              </a:r>
              <a:endParaRPr kumimoji="1" lang="ja-JP" altLang="en-US" sz="800" dirty="0">
                <a:solidFill>
                  <a:schemeClr val="tx1"/>
                </a:solidFill>
              </a:endParaRPr>
            </a:p>
          </p:txBody>
        </p:sp>
        <p:sp>
          <p:nvSpPr>
            <p:cNvPr id="259" name="正方形/長方形 258">
              <a:extLst>
                <a:ext uri="{FF2B5EF4-FFF2-40B4-BE49-F238E27FC236}">
                  <a16:creationId xmlns:a16="http://schemas.microsoft.com/office/drawing/2014/main" id="{36C2A23A-B779-4412-AF47-FA310DFBC6B9}"/>
                </a:ext>
              </a:extLst>
            </p:cNvPr>
            <p:cNvSpPr/>
            <p:nvPr/>
          </p:nvSpPr>
          <p:spPr>
            <a:xfrm>
              <a:off x="7063881" y="4892612"/>
              <a:ext cx="307257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lang="en-US" altLang="ja-JP" sz="800" dirty="0">
                  <a:solidFill>
                    <a:schemeClr val="tx1"/>
                  </a:solidFill>
                </a:rPr>
                <a:t>10</a:t>
              </a:r>
              <a:r>
                <a:rPr kumimoji="1" lang="en-US" altLang="ja-JP" sz="800" dirty="0">
                  <a:solidFill>
                    <a:schemeClr val="tx1"/>
                  </a:solidFill>
                </a:rPr>
                <a:t>01</a:t>
              </a:r>
              <a:endParaRPr kumimoji="1" lang="ja-JP" altLang="en-US" sz="800" dirty="0">
                <a:solidFill>
                  <a:schemeClr val="tx1"/>
                </a:solidFill>
              </a:endParaRPr>
            </a:p>
          </p:txBody>
        </p:sp>
        <p:sp>
          <p:nvSpPr>
            <p:cNvPr id="260" name="正方形/長方形 259">
              <a:extLst>
                <a:ext uri="{FF2B5EF4-FFF2-40B4-BE49-F238E27FC236}">
                  <a16:creationId xmlns:a16="http://schemas.microsoft.com/office/drawing/2014/main" id="{02E67206-7FEA-484E-84CC-3F4628B5813B}"/>
                </a:ext>
              </a:extLst>
            </p:cNvPr>
            <p:cNvSpPr/>
            <p:nvPr/>
          </p:nvSpPr>
          <p:spPr>
            <a:xfrm>
              <a:off x="5906648" y="4881695"/>
              <a:ext cx="307257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lang="en-US" altLang="ja-JP" sz="800" dirty="0">
                  <a:solidFill>
                    <a:schemeClr val="tx1"/>
                  </a:solidFill>
                </a:rPr>
                <a:t>10</a:t>
              </a:r>
              <a:r>
                <a:rPr kumimoji="1" lang="en-US" altLang="ja-JP" sz="800" dirty="0">
                  <a:solidFill>
                    <a:schemeClr val="tx1"/>
                  </a:solidFill>
                </a:rPr>
                <a:t>02</a:t>
              </a:r>
              <a:endParaRPr kumimoji="1" lang="ja-JP" altLang="en-US" sz="800" dirty="0">
                <a:solidFill>
                  <a:schemeClr val="tx1"/>
                </a:solidFill>
              </a:endParaRPr>
            </a:p>
          </p:txBody>
        </p:sp>
        <p:sp>
          <p:nvSpPr>
            <p:cNvPr id="261" name="正方形/長方形 260">
              <a:extLst>
                <a:ext uri="{FF2B5EF4-FFF2-40B4-BE49-F238E27FC236}">
                  <a16:creationId xmlns:a16="http://schemas.microsoft.com/office/drawing/2014/main" id="{7D0DFDAE-F96A-4F6F-A945-B5172C493B1B}"/>
                </a:ext>
              </a:extLst>
            </p:cNvPr>
            <p:cNvSpPr/>
            <p:nvPr/>
          </p:nvSpPr>
          <p:spPr>
            <a:xfrm>
              <a:off x="4797983" y="4867831"/>
              <a:ext cx="307257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lang="en-US" altLang="ja-JP" sz="800" dirty="0">
                  <a:solidFill>
                    <a:schemeClr val="tx1"/>
                  </a:solidFill>
                </a:rPr>
                <a:t>10</a:t>
              </a:r>
              <a:r>
                <a:rPr kumimoji="1" lang="en-US" altLang="ja-JP" sz="800" dirty="0">
                  <a:solidFill>
                    <a:schemeClr val="tx1"/>
                  </a:solidFill>
                </a:rPr>
                <a:t>03</a:t>
              </a:r>
              <a:endParaRPr kumimoji="1" lang="ja-JP" altLang="en-US" sz="800" dirty="0">
                <a:solidFill>
                  <a:schemeClr val="tx1"/>
                </a:solidFill>
              </a:endParaRPr>
            </a:p>
          </p:txBody>
        </p:sp>
        <p:sp>
          <p:nvSpPr>
            <p:cNvPr id="262" name="正方形/長方形 261">
              <a:extLst>
                <a:ext uri="{FF2B5EF4-FFF2-40B4-BE49-F238E27FC236}">
                  <a16:creationId xmlns:a16="http://schemas.microsoft.com/office/drawing/2014/main" id="{AE790BA1-C2EC-4DDD-A95B-A1F925B98489}"/>
                </a:ext>
              </a:extLst>
            </p:cNvPr>
            <p:cNvSpPr/>
            <p:nvPr/>
          </p:nvSpPr>
          <p:spPr>
            <a:xfrm>
              <a:off x="3970293" y="4855356"/>
              <a:ext cx="307257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lang="en-US" altLang="ja-JP" sz="800" dirty="0">
                  <a:solidFill>
                    <a:schemeClr val="tx1"/>
                  </a:solidFill>
                </a:rPr>
                <a:t>10</a:t>
              </a:r>
              <a:r>
                <a:rPr kumimoji="1" lang="en-US" altLang="ja-JP" sz="800" dirty="0">
                  <a:solidFill>
                    <a:schemeClr val="tx1"/>
                  </a:solidFill>
                </a:rPr>
                <a:t>05</a:t>
              </a:r>
              <a:endParaRPr kumimoji="1" lang="ja-JP" altLang="en-US" sz="800" dirty="0">
                <a:solidFill>
                  <a:schemeClr val="tx1"/>
                </a:solidFill>
              </a:endParaRPr>
            </a:p>
          </p:txBody>
        </p:sp>
        <p:sp>
          <p:nvSpPr>
            <p:cNvPr id="263" name="正方形/長方形 262">
              <a:extLst>
                <a:ext uri="{FF2B5EF4-FFF2-40B4-BE49-F238E27FC236}">
                  <a16:creationId xmlns:a16="http://schemas.microsoft.com/office/drawing/2014/main" id="{B9E239F0-0324-4ADC-88AE-3A651C5BC41D}"/>
                </a:ext>
              </a:extLst>
            </p:cNvPr>
            <p:cNvSpPr/>
            <p:nvPr/>
          </p:nvSpPr>
          <p:spPr>
            <a:xfrm>
              <a:off x="5743767" y="3645385"/>
              <a:ext cx="327011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ja-JP" altLang="en-US" sz="800" dirty="0">
                  <a:solidFill>
                    <a:schemeClr val="tx1"/>
                  </a:solidFill>
                </a:rPr>
                <a:t>廊下</a:t>
              </a:r>
            </a:p>
          </p:txBody>
        </p:sp>
        <p:cxnSp>
          <p:nvCxnSpPr>
            <p:cNvPr id="264" name="直線コネクタ 263">
              <a:extLst>
                <a:ext uri="{FF2B5EF4-FFF2-40B4-BE49-F238E27FC236}">
                  <a16:creationId xmlns:a16="http://schemas.microsoft.com/office/drawing/2014/main" id="{274B3700-0A10-499D-9E44-50B5D43BD07D}"/>
                </a:ext>
              </a:extLst>
            </p:cNvPr>
            <p:cNvCxnSpPr>
              <a:cxnSpLocks/>
            </p:cNvCxnSpPr>
            <p:nvPr/>
          </p:nvCxnSpPr>
          <p:spPr>
            <a:xfrm>
              <a:off x="7067229" y="4197223"/>
              <a:ext cx="4913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直線コネクタ 264">
              <a:extLst>
                <a:ext uri="{FF2B5EF4-FFF2-40B4-BE49-F238E27FC236}">
                  <a16:creationId xmlns:a16="http://schemas.microsoft.com/office/drawing/2014/main" id="{4E1FD040-CD59-40B6-9382-59D8825A7F80}"/>
                </a:ext>
              </a:extLst>
            </p:cNvPr>
            <p:cNvCxnSpPr>
              <a:cxnSpLocks/>
            </p:cNvCxnSpPr>
            <p:nvPr/>
          </p:nvCxnSpPr>
          <p:spPr>
            <a:xfrm>
              <a:off x="7067229" y="3966142"/>
              <a:ext cx="29742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直線コネクタ 265">
              <a:extLst>
                <a:ext uri="{FF2B5EF4-FFF2-40B4-BE49-F238E27FC236}">
                  <a16:creationId xmlns:a16="http://schemas.microsoft.com/office/drawing/2014/main" id="{919E3189-E784-49F9-9FA7-10782AB2522B}"/>
                </a:ext>
              </a:extLst>
            </p:cNvPr>
            <p:cNvCxnSpPr>
              <a:cxnSpLocks/>
            </p:cNvCxnSpPr>
            <p:nvPr/>
          </p:nvCxnSpPr>
          <p:spPr>
            <a:xfrm>
              <a:off x="7116362" y="4039372"/>
              <a:ext cx="24829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直線コネクタ 266">
              <a:extLst>
                <a:ext uri="{FF2B5EF4-FFF2-40B4-BE49-F238E27FC236}">
                  <a16:creationId xmlns:a16="http://schemas.microsoft.com/office/drawing/2014/main" id="{00194495-3D03-4CA9-8C11-8394818DFF09}"/>
                </a:ext>
              </a:extLst>
            </p:cNvPr>
            <p:cNvCxnSpPr>
              <a:cxnSpLocks/>
            </p:cNvCxnSpPr>
            <p:nvPr/>
          </p:nvCxnSpPr>
          <p:spPr>
            <a:xfrm>
              <a:off x="6221413" y="3980659"/>
              <a:ext cx="84581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直線コネクタ 267">
              <a:extLst>
                <a:ext uri="{FF2B5EF4-FFF2-40B4-BE49-F238E27FC236}">
                  <a16:creationId xmlns:a16="http://schemas.microsoft.com/office/drawing/2014/main" id="{281F0FAE-FABA-4785-9D89-1AABBAEE372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067837" y="3965462"/>
              <a:ext cx="0" cy="1519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9" name="直線コネクタ 268">
              <a:extLst>
                <a:ext uri="{FF2B5EF4-FFF2-40B4-BE49-F238E27FC236}">
                  <a16:creationId xmlns:a16="http://schemas.microsoft.com/office/drawing/2014/main" id="{C5951AE1-644A-4D26-BDDC-037D213E3C1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364652" y="3965462"/>
              <a:ext cx="0" cy="7391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直線コネクタ 269">
              <a:extLst>
                <a:ext uri="{FF2B5EF4-FFF2-40B4-BE49-F238E27FC236}">
                  <a16:creationId xmlns:a16="http://schemas.microsoft.com/office/drawing/2014/main" id="{86D5A647-6F5D-4C0E-BAB3-7FEC26F38A67}"/>
                </a:ext>
              </a:extLst>
            </p:cNvPr>
            <p:cNvCxnSpPr>
              <a:cxnSpLocks/>
            </p:cNvCxnSpPr>
            <p:nvPr/>
          </p:nvCxnSpPr>
          <p:spPr>
            <a:xfrm>
              <a:off x="6221413" y="4030868"/>
              <a:ext cx="264568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直線コネクタ 270">
              <a:extLst>
                <a:ext uri="{FF2B5EF4-FFF2-40B4-BE49-F238E27FC236}">
                  <a16:creationId xmlns:a16="http://schemas.microsoft.com/office/drawing/2014/main" id="{F6ABDEC7-5543-49F3-8B63-3D2D2195DC7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221413" y="3965462"/>
              <a:ext cx="0" cy="7391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2" name="直線コネクタ 271">
              <a:extLst>
                <a:ext uri="{FF2B5EF4-FFF2-40B4-BE49-F238E27FC236}">
                  <a16:creationId xmlns:a16="http://schemas.microsoft.com/office/drawing/2014/main" id="{74B797C2-7BA1-4C65-874C-B4AD682A76CC}"/>
                </a:ext>
              </a:extLst>
            </p:cNvPr>
            <p:cNvCxnSpPr>
              <a:cxnSpLocks/>
            </p:cNvCxnSpPr>
            <p:nvPr/>
          </p:nvCxnSpPr>
          <p:spPr>
            <a:xfrm>
              <a:off x="7695697" y="4184647"/>
              <a:ext cx="22354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3" name="直線コネクタ 272">
              <a:extLst>
                <a:ext uri="{FF2B5EF4-FFF2-40B4-BE49-F238E27FC236}">
                  <a16:creationId xmlns:a16="http://schemas.microsoft.com/office/drawing/2014/main" id="{DD62AF1D-FF76-494D-A048-DF17F630C7F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533837" y="4028946"/>
              <a:ext cx="0" cy="52717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5" name="直線コネクタ 274">
              <a:extLst>
                <a:ext uri="{FF2B5EF4-FFF2-40B4-BE49-F238E27FC236}">
                  <a16:creationId xmlns:a16="http://schemas.microsoft.com/office/drawing/2014/main" id="{F34C5FB4-B324-4E72-ADC4-8239478FDD3C}"/>
                </a:ext>
              </a:extLst>
            </p:cNvPr>
            <p:cNvCxnSpPr>
              <a:cxnSpLocks/>
            </p:cNvCxnSpPr>
            <p:nvPr/>
          </p:nvCxnSpPr>
          <p:spPr>
            <a:xfrm>
              <a:off x="5132388" y="2899103"/>
              <a:ext cx="26590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6" name="直線コネクタ 275">
              <a:extLst>
                <a:ext uri="{FF2B5EF4-FFF2-40B4-BE49-F238E27FC236}">
                  <a16:creationId xmlns:a16="http://schemas.microsoft.com/office/drawing/2014/main" id="{972F26AC-AFFE-4E8F-8406-FD0972874DA7}"/>
                </a:ext>
              </a:extLst>
            </p:cNvPr>
            <p:cNvCxnSpPr>
              <a:cxnSpLocks/>
            </p:cNvCxnSpPr>
            <p:nvPr/>
          </p:nvCxnSpPr>
          <p:spPr>
            <a:xfrm>
              <a:off x="4269957" y="2841237"/>
              <a:ext cx="112833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9" name="直線コネクタ 308">
              <a:extLst>
                <a:ext uri="{FF2B5EF4-FFF2-40B4-BE49-F238E27FC236}">
                  <a16:creationId xmlns:a16="http://schemas.microsoft.com/office/drawing/2014/main" id="{B225445D-1CFF-4075-BBB2-4BDB46BE83B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46077" y="3026050"/>
              <a:ext cx="0" cy="41799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6" name="直線コネクタ 315">
              <a:extLst>
                <a:ext uri="{FF2B5EF4-FFF2-40B4-BE49-F238E27FC236}">
                  <a16:creationId xmlns:a16="http://schemas.microsoft.com/office/drawing/2014/main" id="{285F2AAF-868B-4E68-A561-0DFCB8A5290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525963" y="3059929"/>
              <a:ext cx="0" cy="34678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8" name="直線コネクタ 317">
              <a:extLst>
                <a:ext uri="{FF2B5EF4-FFF2-40B4-BE49-F238E27FC236}">
                  <a16:creationId xmlns:a16="http://schemas.microsoft.com/office/drawing/2014/main" id="{4E6024F5-5A7F-4828-9EB2-6A23DAE908F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91013" y="3059929"/>
              <a:ext cx="0" cy="34678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2" name="直線コネクタ 321">
              <a:extLst>
                <a:ext uri="{FF2B5EF4-FFF2-40B4-BE49-F238E27FC236}">
                  <a16:creationId xmlns:a16="http://schemas.microsoft.com/office/drawing/2014/main" id="{52460D0F-79E3-4F6A-AFB1-22F24712D49F}"/>
                </a:ext>
              </a:extLst>
            </p:cNvPr>
            <p:cNvCxnSpPr>
              <a:cxnSpLocks/>
            </p:cNvCxnSpPr>
            <p:nvPr/>
          </p:nvCxnSpPr>
          <p:spPr>
            <a:xfrm>
              <a:off x="4024708" y="3239683"/>
              <a:ext cx="22136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3" name="直線コネクタ 322">
              <a:extLst>
                <a:ext uri="{FF2B5EF4-FFF2-40B4-BE49-F238E27FC236}">
                  <a16:creationId xmlns:a16="http://schemas.microsoft.com/office/drawing/2014/main" id="{E9BAEFE6-9BFE-4AED-9223-D51A423EB97C}"/>
                </a:ext>
              </a:extLst>
            </p:cNvPr>
            <p:cNvCxnSpPr>
              <a:cxnSpLocks/>
            </p:cNvCxnSpPr>
            <p:nvPr/>
          </p:nvCxnSpPr>
          <p:spPr>
            <a:xfrm>
              <a:off x="4024708" y="3171825"/>
              <a:ext cx="22136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0" name="正方形/長方形 329">
            <a:extLst>
              <a:ext uri="{FF2B5EF4-FFF2-40B4-BE49-F238E27FC236}">
                <a16:creationId xmlns:a16="http://schemas.microsoft.com/office/drawing/2014/main" id="{9E9AE1B6-D870-4BB0-B80A-9CAFB931D2C4}"/>
              </a:ext>
            </a:extLst>
          </p:cNvPr>
          <p:cNvSpPr/>
          <p:nvPr/>
        </p:nvSpPr>
        <p:spPr>
          <a:xfrm>
            <a:off x="188532" y="154456"/>
            <a:ext cx="4567987" cy="32467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kumimoji="1" lang="en-US" altLang="ja-JP" sz="1400" b="1" dirty="0">
                <a:solidFill>
                  <a:schemeClr val="tx1"/>
                </a:solidFill>
              </a:rPr>
              <a:t>05</a:t>
            </a:r>
            <a:r>
              <a:rPr kumimoji="1" lang="ja-JP" altLang="en-US" sz="1400" b="1" dirty="0">
                <a:solidFill>
                  <a:schemeClr val="tx1"/>
                </a:solidFill>
              </a:rPr>
              <a:t>）フロア配線図　</a:t>
            </a:r>
            <a:r>
              <a:rPr lang="ja-JP" altLang="en-US" sz="1400" b="1" dirty="0">
                <a:solidFill>
                  <a:schemeClr val="tx1"/>
                </a:solidFill>
              </a:rPr>
              <a:t>ホテルブーゲンビリア札幌様　</a:t>
            </a:r>
            <a:r>
              <a:rPr lang="en-US" altLang="ja-JP" sz="1400" b="1" dirty="0">
                <a:solidFill>
                  <a:schemeClr val="tx1"/>
                </a:solidFill>
              </a:rPr>
              <a:t>10</a:t>
            </a:r>
            <a:r>
              <a:rPr lang="ja-JP" altLang="en-US" sz="1400" b="1" dirty="0">
                <a:solidFill>
                  <a:schemeClr val="tx1"/>
                </a:solidFill>
              </a:rPr>
              <a:t>階</a:t>
            </a:r>
            <a:endParaRPr kumimoji="1" lang="ja-JP" altLang="en-US" sz="1400" b="1" dirty="0">
              <a:solidFill>
                <a:schemeClr val="tx1"/>
              </a:solidFill>
            </a:endParaRPr>
          </a:p>
        </p:txBody>
      </p:sp>
      <p:sp>
        <p:nvSpPr>
          <p:cNvPr id="331" name="正方形/長方形 330">
            <a:extLst>
              <a:ext uri="{FF2B5EF4-FFF2-40B4-BE49-F238E27FC236}">
                <a16:creationId xmlns:a16="http://schemas.microsoft.com/office/drawing/2014/main" id="{9CFD4E0D-B0FE-4CBD-8847-518BB596F566}"/>
              </a:ext>
            </a:extLst>
          </p:cNvPr>
          <p:cNvSpPr/>
          <p:nvPr/>
        </p:nvSpPr>
        <p:spPr>
          <a:xfrm>
            <a:off x="10078902" y="144781"/>
            <a:ext cx="1977639" cy="32467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更新日：</a:t>
            </a:r>
            <a:r>
              <a:rPr kumimoji="1" lang="en-US" altLang="ja-JP" sz="1200" dirty="0">
                <a:solidFill>
                  <a:schemeClr val="tx1"/>
                </a:solidFill>
              </a:rPr>
              <a:t>2020</a:t>
            </a:r>
            <a:r>
              <a:rPr kumimoji="1" lang="ja-JP" altLang="en-US" sz="1200" dirty="0">
                <a:solidFill>
                  <a:schemeClr val="tx1"/>
                </a:solidFill>
              </a:rPr>
              <a:t>年</a:t>
            </a:r>
            <a:r>
              <a:rPr kumimoji="1" lang="en-US" altLang="ja-JP" sz="1200" dirty="0">
                <a:solidFill>
                  <a:schemeClr val="tx1"/>
                </a:solidFill>
              </a:rPr>
              <a:t>01</a:t>
            </a:r>
            <a:r>
              <a:rPr kumimoji="1" lang="ja-JP" altLang="en-US" sz="1200" dirty="0">
                <a:solidFill>
                  <a:schemeClr val="tx1"/>
                </a:solidFill>
              </a:rPr>
              <a:t>月</a:t>
            </a:r>
            <a:r>
              <a:rPr kumimoji="1" lang="en-US" altLang="ja-JP" sz="1200" dirty="0">
                <a:solidFill>
                  <a:schemeClr val="tx1"/>
                </a:solidFill>
              </a:rPr>
              <a:t>17</a:t>
            </a:r>
            <a:r>
              <a:rPr kumimoji="1" lang="ja-JP" altLang="en-US" sz="1200" dirty="0">
                <a:solidFill>
                  <a:schemeClr val="tx1"/>
                </a:solidFill>
              </a:rPr>
              <a:t>日</a:t>
            </a:r>
          </a:p>
        </p:txBody>
      </p:sp>
      <p:sp>
        <p:nvSpPr>
          <p:cNvPr id="274" name="正方形/長方形 273">
            <a:extLst>
              <a:ext uri="{FF2B5EF4-FFF2-40B4-BE49-F238E27FC236}">
                <a16:creationId xmlns:a16="http://schemas.microsoft.com/office/drawing/2014/main" id="{BDE4D069-2CD9-4E64-9C54-D302BEDF43E2}"/>
              </a:ext>
            </a:extLst>
          </p:cNvPr>
          <p:cNvSpPr/>
          <p:nvPr/>
        </p:nvSpPr>
        <p:spPr>
          <a:xfrm>
            <a:off x="8154594" y="3701144"/>
            <a:ext cx="696509" cy="145524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800" dirty="0">
                <a:solidFill>
                  <a:schemeClr val="tx1"/>
                </a:solidFill>
              </a:rPr>
              <a:t>CAM-10F-01</a:t>
            </a:r>
            <a:endParaRPr kumimoji="1" lang="ja-JP" altLang="en-US" sz="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2817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9" name="直線コネクタ 198">
            <a:extLst>
              <a:ext uri="{FF2B5EF4-FFF2-40B4-BE49-F238E27FC236}">
                <a16:creationId xmlns:a16="http://schemas.microsoft.com/office/drawing/2014/main" id="{1B804C9A-F95D-4B6D-AF39-DCEDE286D752}"/>
              </a:ext>
            </a:extLst>
          </p:cNvPr>
          <p:cNvCxnSpPr>
            <a:cxnSpLocks/>
          </p:cNvCxnSpPr>
          <p:nvPr/>
        </p:nvCxnSpPr>
        <p:spPr>
          <a:xfrm flipH="1">
            <a:off x="5540849" y="3784567"/>
            <a:ext cx="201139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9" name="直線コネクタ 1068">
            <a:extLst>
              <a:ext uri="{FF2B5EF4-FFF2-40B4-BE49-F238E27FC236}">
                <a16:creationId xmlns:a16="http://schemas.microsoft.com/office/drawing/2014/main" id="{8C4B384C-74C8-4F85-96AE-0DDC756FEEC5}"/>
              </a:ext>
            </a:extLst>
          </p:cNvPr>
          <p:cNvCxnSpPr>
            <a:cxnSpLocks/>
          </p:cNvCxnSpPr>
          <p:nvPr/>
        </p:nvCxnSpPr>
        <p:spPr>
          <a:xfrm flipH="1">
            <a:off x="5741988" y="4027692"/>
            <a:ext cx="2871136" cy="0"/>
          </a:xfrm>
          <a:prstGeom prst="line">
            <a:avLst/>
          </a:prstGeom>
          <a:ln w="127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正方形/長方形 109">
            <a:extLst>
              <a:ext uri="{FF2B5EF4-FFF2-40B4-BE49-F238E27FC236}">
                <a16:creationId xmlns:a16="http://schemas.microsoft.com/office/drawing/2014/main" id="{CA8B4EF5-6EEF-46E1-94AE-33FD16AA1639}"/>
              </a:ext>
            </a:extLst>
          </p:cNvPr>
          <p:cNvSpPr/>
          <p:nvPr/>
        </p:nvSpPr>
        <p:spPr>
          <a:xfrm>
            <a:off x="90210" y="479134"/>
            <a:ext cx="11966331" cy="6234085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endParaRPr kumimoji="1" lang="en-US" altLang="ja-JP" sz="1200" dirty="0">
              <a:solidFill>
                <a:schemeClr val="tx1"/>
              </a:solidFill>
            </a:endParaRPr>
          </a:p>
        </p:txBody>
      </p:sp>
      <p:grpSp>
        <p:nvGrpSpPr>
          <p:cNvPr id="969" name="グループ化 968">
            <a:extLst>
              <a:ext uri="{FF2B5EF4-FFF2-40B4-BE49-F238E27FC236}">
                <a16:creationId xmlns:a16="http://schemas.microsoft.com/office/drawing/2014/main" id="{46517129-7020-4EFB-8711-92D423F5D09B}"/>
              </a:ext>
            </a:extLst>
          </p:cNvPr>
          <p:cNvGrpSpPr/>
          <p:nvPr/>
        </p:nvGrpSpPr>
        <p:grpSpPr>
          <a:xfrm>
            <a:off x="10214557" y="711437"/>
            <a:ext cx="308502" cy="118724"/>
            <a:chOff x="6536967" y="5974751"/>
            <a:chExt cx="138375" cy="65347"/>
          </a:xfrm>
        </p:grpSpPr>
        <p:sp>
          <p:nvSpPr>
            <p:cNvPr id="970" name="正方形/長方形 969">
              <a:extLst>
                <a:ext uri="{FF2B5EF4-FFF2-40B4-BE49-F238E27FC236}">
                  <a16:creationId xmlns:a16="http://schemas.microsoft.com/office/drawing/2014/main" id="{88D74E1B-4F45-4A84-A853-98A05C025A06}"/>
                </a:ext>
              </a:extLst>
            </p:cNvPr>
            <p:cNvSpPr/>
            <p:nvPr/>
          </p:nvSpPr>
          <p:spPr>
            <a:xfrm>
              <a:off x="6586057" y="5974751"/>
              <a:ext cx="89285" cy="65347"/>
            </a:xfrm>
            <a:prstGeom prst="rect">
              <a:avLst/>
            </a:prstGeom>
            <a:solidFill>
              <a:srgbClr val="FFFF00"/>
            </a:solidFill>
            <a:ln w="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71" name="二等辺三角形 970">
              <a:extLst>
                <a:ext uri="{FF2B5EF4-FFF2-40B4-BE49-F238E27FC236}">
                  <a16:creationId xmlns:a16="http://schemas.microsoft.com/office/drawing/2014/main" id="{1910EFF6-49B8-4000-9E8D-CE58811DC8F9}"/>
                </a:ext>
              </a:extLst>
            </p:cNvPr>
            <p:cNvSpPr/>
            <p:nvPr/>
          </p:nvSpPr>
          <p:spPr>
            <a:xfrm rot="5400000">
              <a:off x="6530948" y="5980771"/>
              <a:ext cx="61123" cy="49085"/>
            </a:xfrm>
            <a:prstGeom prst="triangle">
              <a:avLst/>
            </a:prstGeom>
            <a:solidFill>
              <a:srgbClr val="FFFF00"/>
            </a:solidFill>
            <a:ln w="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972" name="正方形/長方形 971">
            <a:extLst>
              <a:ext uri="{FF2B5EF4-FFF2-40B4-BE49-F238E27FC236}">
                <a16:creationId xmlns:a16="http://schemas.microsoft.com/office/drawing/2014/main" id="{9BDE41D2-45A4-46D1-90EB-11D5A61797CD}"/>
              </a:ext>
            </a:extLst>
          </p:cNvPr>
          <p:cNvSpPr/>
          <p:nvPr/>
        </p:nvSpPr>
        <p:spPr>
          <a:xfrm>
            <a:off x="10452947" y="680930"/>
            <a:ext cx="1079876" cy="226414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</a:rPr>
              <a:t>既存カメラ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grpSp>
        <p:nvGrpSpPr>
          <p:cNvPr id="973" name="グループ化 972">
            <a:extLst>
              <a:ext uri="{FF2B5EF4-FFF2-40B4-BE49-F238E27FC236}">
                <a16:creationId xmlns:a16="http://schemas.microsoft.com/office/drawing/2014/main" id="{3141938F-E090-44F4-8A92-A1D7769E4B4B}"/>
              </a:ext>
            </a:extLst>
          </p:cNvPr>
          <p:cNvGrpSpPr/>
          <p:nvPr/>
        </p:nvGrpSpPr>
        <p:grpSpPr>
          <a:xfrm>
            <a:off x="10214557" y="947526"/>
            <a:ext cx="308502" cy="118724"/>
            <a:chOff x="6536967" y="5974751"/>
            <a:chExt cx="138375" cy="65347"/>
          </a:xfrm>
          <a:solidFill>
            <a:srgbClr val="FFCCFF"/>
          </a:solidFill>
        </p:grpSpPr>
        <p:sp>
          <p:nvSpPr>
            <p:cNvPr id="974" name="正方形/長方形 973">
              <a:extLst>
                <a:ext uri="{FF2B5EF4-FFF2-40B4-BE49-F238E27FC236}">
                  <a16:creationId xmlns:a16="http://schemas.microsoft.com/office/drawing/2014/main" id="{BF8A0E48-FD1C-4C64-A2F1-6FCD7A6BF021}"/>
                </a:ext>
              </a:extLst>
            </p:cNvPr>
            <p:cNvSpPr/>
            <p:nvPr/>
          </p:nvSpPr>
          <p:spPr>
            <a:xfrm>
              <a:off x="6586057" y="5974751"/>
              <a:ext cx="89285" cy="65347"/>
            </a:xfrm>
            <a:prstGeom prst="rect">
              <a:avLst/>
            </a:prstGeom>
            <a:grpFill/>
            <a:ln w="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75" name="二等辺三角形 974">
              <a:extLst>
                <a:ext uri="{FF2B5EF4-FFF2-40B4-BE49-F238E27FC236}">
                  <a16:creationId xmlns:a16="http://schemas.microsoft.com/office/drawing/2014/main" id="{4D550779-F4AE-4A4C-8764-77AEA2505EA7}"/>
                </a:ext>
              </a:extLst>
            </p:cNvPr>
            <p:cNvSpPr/>
            <p:nvPr/>
          </p:nvSpPr>
          <p:spPr>
            <a:xfrm rot="5400000">
              <a:off x="6530948" y="5980771"/>
              <a:ext cx="61123" cy="49085"/>
            </a:xfrm>
            <a:prstGeom prst="triangle">
              <a:avLst/>
            </a:prstGeom>
            <a:grpFill/>
            <a:ln w="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976" name="正方形/長方形 975">
            <a:extLst>
              <a:ext uri="{FF2B5EF4-FFF2-40B4-BE49-F238E27FC236}">
                <a16:creationId xmlns:a16="http://schemas.microsoft.com/office/drawing/2014/main" id="{50D1920B-DDF2-4E75-BA2B-4DA4DB1B77AA}"/>
              </a:ext>
            </a:extLst>
          </p:cNvPr>
          <p:cNvSpPr/>
          <p:nvPr/>
        </p:nvSpPr>
        <p:spPr>
          <a:xfrm>
            <a:off x="10452947" y="917019"/>
            <a:ext cx="1079876" cy="226414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</a:rPr>
              <a:t>新規カメラ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grpSp>
        <p:nvGrpSpPr>
          <p:cNvPr id="238" name="グループ化 237">
            <a:extLst>
              <a:ext uri="{FF2B5EF4-FFF2-40B4-BE49-F238E27FC236}">
                <a16:creationId xmlns:a16="http://schemas.microsoft.com/office/drawing/2014/main" id="{DC8CBCD9-2327-40ED-8160-4436E473C2FB}"/>
              </a:ext>
            </a:extLst>
          </p:cNvPr>
          <p:cNvGrpSpPr/>
          <p:nvPr/>
        </p:nvGrpSpPr>
        <p:grpSpPr>
          <a:xfrm>
            <a:off x="3420957" y="1310209"/>
            <a:ext cx="5426363" cy="4242866"/>
            <a:chOff x="3420957" y="1310209"/>
            <a:chExt cx="5426363" cy="4242866"/>
          </a:xfrm>
        </p:grpSpPr>
        <p:cxnSp>
          <p:nvCxnSpPr>
            <p:cNvPr id="639" name="直線コネクタ 638">
              <a:extLst>
                <a:ext uri="{FF2B5EF4-FFF2-40B4-BE49-F238E27FC236}">
                  <a16:creationId xmlns:a16="http://schemas.microsoft.com/office/drawing/2014/main" id="{4E2EB555-F81C-48B7-AC72-E46431C6C90F}"/>
                </a:ext>
              </a:extLst>
            </p:cNvPr>
            <p:cNvCxnSpPr>
              <a:cxnSpLocks/>
            </p:cNvCxnSpPr>
            <p:nvPr/>
          </p:nvCxnSpPr>
          <p:spPr>
            <a:xfrm>
              <a:off x="3690722" y="5144421"/>
              <a:ext cx="52250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0" name="直線コネクタ 639">
              <a:extLst>
                <a:ext uri="{FF2B5EF4-FFF2-40B4-BE49-F238E27FC236}">
                  <a16:creationId xmlns:a16="http://schemas.microsoft.com/office/drawing/2014/main" id="{F13DE8FE-231B-43DB-B862-69A9BC3D857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500569" y="3981528"/>
              <a:ext cx="0" cy="1520221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2" name="直線コネクタ 641">
              <a:extLst>
                <a:ext uri="{FF2B5EF4-FFF2-40B4-BE49-F238E27FC236}">
                  <a16:creationId xmlns:a16="http://schemas.microsoft.com/office/drawing/2014/main" id="{F759D374-89EA-4749-8FDE-BADCC5371941}"/>
                </a:ext>
              </a:extLst>
            </p:cNvPr>
            <p:cNvCxnSpPr>
              <a:cxnSpLocks/>
            </p:cNvCxnSpPr>
            <p:nvPr/>
          </p:nvCxnSpPr>
          <p:spPr>
            <a:xfrm>
              <a:off x="3690722" y="5501748"/>
              <a:ext cx="801907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8" name="直線コネクタ 647">
              <a:extLst>
                <a:ext uri="{FF2B5EF4-FFF2-40B4-BE49-F238E27FC236}">
                  <a16:creationId xmlns:a16="http://schemas.microsoft.com/office/drawing/2014/main" id="{802BAA75-90B0-42C0-9D7F-1A655599E2B7}"/>
                </a:ext>
              </a:extLst>
            </p:cNvPr>
            <p:cNvCxnSpPr>
              <a:cxnSpLocks/>
            </p:cNvCxnSpPr>
            <p:nvPr/>
          </p:nvCxnSpPr>
          <p:spPr>
            <a:xfrm>
              <a:off x="7965693" y="4595813"/>
              <a:ext cx="82612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0" name="直線コネクタ 649">
              <a:extLst>
                <a:ext uri="{FF2B5EF4-FFF2-40B4-BE49-F238E27FC236}">
                  <a16:creationId xmlns:a16="http://schemas.microsoft.com/office/drawing/2014/main" id="{88381EFC-0CBE-483A-89F8-320F6DC18935}"/>
                </a:ext>
              </a:extLst>
            </p:cNvPr>
            <p:cNvCxnSpPr>
              <a:cxnSpLocks/>
            </p:cNvCxnSpPr>
            <p:nvPr/>
          </p:nvCxnSpPr>
          <p:spPr>
            <a:xfrm>
              <a:off x="8228013" y="4229100"/>
              <a:ext cx="573658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1" name="直線コネクタ 650">
              <a:extLst>
                <a:ext uri="{FF2B5EF4-FFF2-40B4-BE49-F238E27FC236}">
                  <a16:creationId xmlns:a16="http://schemas.microsoft.com/office/drawing/2014/main" id="{2D61BEF0-18F7-4F18-B7B6-CDD9483B48D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797448" y="4229103"/>
              <a:ext cx="0" cy="1273173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2" name="直線コネクタ 651">
              <a:extLst>
                <a:ext uri="{FF2B5EF4-FFF2-40B4-BE49-F238E27FC236}">
                  <a16:creationId xmlns:a16="http://schemas.microsoft.com/office/drawing/2014/main" id="{02E5A90A-684E-4D38-BAE4-2810FD3DCE2B}"/>
                </a:ext>
              </a:extLst>
            </p:cNvPr>
            <p:cNvCxnSpPr>
              <a:cxnSpLocks/>
            </p:cNvCxnSpPr>
            <p:nvPr/>
          </p:nvCxnSpPr>
          <p:spPr>
            <a:xfrm>
              <a:off x="7965693" y="5154613"/>
              <a:ext cx="83255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4" name="直線コネクタ 653">
              <a:extLst>
                <a:ext uri="{FF2B5EF4-FFF2-40B4-BE49-F238E27FC236}">
                  <a16:creationId xmlns:a16="http://schemas.microsoft.com/office/drawing/2014/main" id="{683188CA-809E-4AAC-AAC4-F46E202ED45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586947" y="4700933"/>
              <a:ext cx="0" cy="66640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6" name="直線コネクタ 655">
              <a:extLst>
                <a:ext uri="{FF2B5EF4-FFF2-40B4-BE49-F238E27FC236}">
                  <a16:creationId xmlns:a16="http://schemas.microsoft.com/office/drawing/2014/main" id="{0C94216F-FFC7-4769-A137-67D2C71DCFBA}"/>
                </a:ext>
              </a:extLst>
            </p:cNvPr>
            <p:cNvCxnSpPr>
              <a:cxnSpLocks/>
            </p:cNvCxnSpPr>
            <p:nvPr/>
          </p:nvCxnSpPr>
          <p:spPr>
            <a:xfrm>
              <a:off x="7965693" y="4956178"/>
              <a:ext cx="83255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7" name="直線コネクタ 656">
              <a:extLst>
                <a:ext uri="{FF2B5EF4-FFF2-40B4-BE49-F238E27FC236}">
                  <a16:creationId xmlns:a16="http://schemas.microsoft.com/office/drawing/2014/main" id="{FF090181-BA59-408B-9909-D55A5354FA25}"/>
                </a:ext>
              </a:extLst>
            </p:cNvPr>
            <p:cNvCxnSpPr>
              <a:cxnSpLocks/>
            </p:cNvCxnSpPr>
            <p:nvPr/>
          </p:nvCxnSpPr>
          <p:spPr>
            <a:xfrm>
              <a:off x="7965693" y="4784726"/>
              <a:ext cx="83255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8" name="直線コネクタ 657">
              <a:extLst>
                <a:ext uri="{FF2B5EF4-FFF2-40B4-BE49-F238E27FC236}">
                  <a16:creationId xmlns:a16="http://schemas.microsoft.com/office/drawing/2014/main" id="{FB6E6F1F-C3AF-4A8F-A990-06F5C9FCB81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343906" y="4595813"/>
              <a:ext cx="0" cy="65087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9" name="直線コネクタ 658">
              <a:extLst>
                <a:ext uri="{FF2B5EF4-FFF2-40B4-BE49-F238E27FC236}">
                  <a16:creationId xmlns:a16="http://schemas.microsoft.com/office/drawing/2014/main" id="{D5891822-34EA-41CF-9E1C-35609E635AE3}"/>
                </a:ext>
              </a:extLst>
            </p:cNvPr>
            <p:cNvCxnSpPr>
              <a:cxnSpLocks/>
            </p:cNvCxnSpPr>
            <p:nvPr/>
          </p:nvCxnSpPr>
          <p:spPr>
            <a:xfrm>
              <a:off x="7966630" y="4243387"/>
              <a:ext cx="26138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0" name="直線コネクタ 659">
              <a:extLst>
                <a:ext uri="{FF2B5EF4-FFF2-40B4-BE49-F238E27FC236}">
                  <a16:creationId xmlns:a16="http://schemas.microsoft.com/office/drawing/2014/main" id="{79559A46-B5EE-4149-86D3-59708F61E5D1}"/>
                </a:ext>
              </a:extLst>
            </p:cNvPr>
            <p:cNvCxnSpPr>
              <a:cxnSpLocks/>
            </p:cNvCxnSpPr>
            <p:nvPr/>
          </p:nvCxnSpPr>
          <p:spPr>
            <a:xfrm>
              <a:off x="8159929" y="5367336"/>
              <a:ext cx="427018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2" name="直線コネクタ 661">
              <a:extLst>
                <a:ext uri="{FF2B5EF4-FFF2-40B4-BE49-F238E27FC236}">
                  <a16:creationId xmlns:a16="http://schemas.microsoft.com/office/drawing/2014/main" id="{95C1AF6C-174D-4016-8A14-5998E7D02DBA}"/>
                </a:ext>
              </a:extLst>
            </p:cNvPr>
            <p:cNvCxnSpPr>
              <a:cxnSpLocks/>
            </p:cNvCxnSpPr>
            <p:nvPr/>
          </p:nvCxnSpPr>
          <p:spPr>
            <a:xfrm>
              <a:off x="7920199" y="4159250"/>
              <a:ext cx="30781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5" name="直線コネクタ 664">
              <a:extLst>
                <a:ext uri="{FF2B5EF4-FFF2-40B4-BE49-F238E27FC236}">
                  <a16:creationId xmlns:a16="http://schemas.microsoft.com/office/drawing/2014/main" id="{0B85BBEA-20BD-4EF4-9096-FD407674173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159929" y="4684715"/>
              <a:ext cx="0" cy="682623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7" name="直線コネクタ 666">
              <a:extLst>
                <a:ext uri="{FF2B5EF4-FFF2-40B4-BE49-F238E27FC236}">
                  <a16:creationId xmlns:a16="http://schemas.microsoft.com/office/drawing/2014/main" id="{2939A58B-53E7-435A-BC00-28AEA617F56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966630" y="4156741"/>
              <a:ext cx="0" cy="134500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0" name="直線コネクタ 669">
              <a:extLst>
                <a:ext uri="{FF2B5EF4-FFF2-40B4-BE49-F238E27FC236}">
                  <a16:creationId xmlns:a16="http://schemas.microsoft.com/office/drawing/2014/main" id="{3F95D1EE-D5CA-49E9-AC15-650996E85A2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618887" y="5314951"/>
              <a:ext cx="0" cy="18891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6" name="直線コネクタ 675">
              <a:extLst>
                <a:ext uri="{FF2B5EF4-FFF2-40B4-BE49-F238E27FC236}">
                  <a16:creationId xmlns:a16="http://schemas.microsoft.com/office/drawing/2014/main" id="{83DE40D2-F50E-4817-AC0D-E551F0CB4FE1}"/>
                </a:ext>
              </a:extLst>
            </p:cNvPr>
            <p:cNvCxnSpPr>
              <a:cxnSpLocks/>
            </p:cNvCxnSpPr>
            <p:nvPr/>
          </p:nvCxnSpPr>
          <p:spPr>
            <a:xfrm>
              <a:off x="3420957" y="5553075"/>
              <a:ext cx="542636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7" name="直線コネクタ 676">
              <a:extLst>
                <a:ext uri="{FF2B5EF4-FFF2-40B4-BE49-F238E27FC236}">
                  <a16:creationId xmlns:a16="http://schemas.microsoft.com/office/drawing/2014/main" id="{0BBA8C72-6CB1-4E7D-A357-BAAB88CBCE7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14069" y="1354949"/>
              <a:ext cx="0" cy="128985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9" name="直線コネクタ 678">
              <a:extLst>
                <a:ext uri="{FF2B5EF4-FFF2-40B4-BE49-F238E27FC236}">
                  <a16:creationId xmlns:a16="http://schemas.microsoft.com/office/drawing/2014/main" id="{B830AEE2-FEEC-4CE9-BA1B-BBF7E3A099BC}"/>
                </a:ext>
              </a:extLst>
            </p:cNvPr>
            <p:cNvCxnSpPr>
              <a:cxnSpLocks/>
            </p:cNvCxnSpPr>
            <p:nvPr/>
          </p:nvCxnSpPr>
          <p:spPr>
            <a:xfrm>
              <a:off x="5376863" y="5502276"/>
              <a:ext cx="224551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1" name="直線コネクタ 680">
              <a:extLst>
                <a:ext uri="{FF2B5EF4-FFF2-40B4-BE49-F238E27FC236}">
                  <a16:creationId xmlns:a16="http://schemas.microsoft.com/office/drawing/2014/main" id="{ED2F56BB-E0C8-4A10-8830-262A2D88D155}"/>
                </a:ext>
              </a:extLst>
            </p:cNvPr>
            <p:cNvCxnSpPr>
              <a:cxnSpLocks/>
            </p:cNvCxnSpPr>
            <p:nvPr/>
          </p:nvCxnSpPr>
          <p:spPr>
            <a:xfrm>
              <a:off x="7622382" y="5314951"/>
              <a:ext cx="29686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4" name="直線コネクタ 683">
              <a:extLst>
                <a:ext uri="{FF2B5EF4-FFF2-40B4-BE49-F238E27FC236}">
                  <a16:creationId xmlns:a16="http://schemas.microsoft.com/office/drawing/2014/main" id="{822EB9C5-DF3B-4883-9EA4-FA2C320F85A2}"/>
                </a:ext>
              </a:extLst>
            </p:cNvPr>
            <p:cNvCxnSpPr>
              <a:cxnSpLocks/>
            </p:cNvCxnSpPr>
            <p:nvPr/>
          </p:nvCxnSpPr>
          <p:spPr>
            <a:xfrm>
              <a:off x="7920199" y="4156741"/>
              <a:ext cx="0" cy="115821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8" name="直線コネクタ 687">
              <a:extLst>
                <a:ext uri="{FF2B5EF4-FFF2-40B4-BE49-F238E27FC236}">
                  <a16:creationId xmlns:a16="http://schemas.microsoft.com/office/drawing/2014/main" id="{1D0E60E1-D401-4B05-A10B-9959FA3C3D1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26584" y="4158456"/>
              <a:ext cx="0" cy="84931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3" name="直線コネクタ 692">
              <a:extLst>
                <a:ext uri="{FF2B5EF4-FFF2-40B4-BE49-F238E27FC236}">
                  <a16:creationId xmlns:a16="http://schemas.microsoft.com/office/drawing/2014/main" id="{F2BC013A-7FC2-475C-B37B-7E7A6E2CE5CA}"/>
                </a:ext>
              </a:extLst>
            </p:cNvPr>
            <p:cNvCxnSpPr>
              <a:cxnSpLocks/>
            </p:cNvCxnSpPr>
            <p:nvPr/>
          </p:nvCxnSpPr>
          <p:spPr>
            <a:xfrm>
              <a:off x="3468587" y="4108452"/>
              <a:ext cx="79702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4" name="直線コネクタ 693">
              <a:extLst>
                <a:ext uri="{FF2B5EF4-FFF2-40B4-BE49-F238E27FC236}">
                  <a16:creationId xmlns:a16="http://schemas.microsoft.com/office/drawing/2014/main" id="{BEA3DA17-6CE0-44B7-9C92-B63095195C66}"/>
                </a:ext>
              </a:extLst>
            </p:cNvPr>
            <p:cNvCxnSpPr>
              <a:cxnSpLocks/>
            </p:cNvCxnSpPr>
            <p:nvPr/>
          </p:nvCxnSpPr>
          <p:spPr>
            <a:xfrm>
              <a:off x="8228013" y="4184651"/>
              <a:ext cx="56943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5" name="直線コネクタ 694">
              <a:extLst>
                <a:ext uri="{FF2B5EF4-FFF2-40B4-BE49-F238E27FC236}">
                  <a16:creationId xmlns:a16="http://schemas.microsoft.com/office/drawing/2014/main" id="{E6F814F3-457F-41B0-AB06-B2F7C6DC0ABC}"/>
                </a:ext>
              </a:extLst>
            </p:cNvPr>
            <p:cNvCxnSpPr>
              <a:cxnSpLocks/>
            </p:cNvCxnSpPr>
            <p:nvPr/>
          </p:nvCxnSpPr>
          <p:spPr>
            <a:xfrm>
              <a:off x="5054602" y="5314949"/>
              <a:ext cx="27468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6" name="直線コネクタ 695">
              <a:extLst>
                <a:ext uri="{FF2B5EF4-FFF2-40B4-BE49-F238E27FC236}">
                  <a16:creationId xmlns:a16="http://schemas.microsoft.com/office/drawing/2014/main" id="{7F7A19D6-3FE7-401F-A2C2-2CDEDE4585D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376863" y="4318001"/>
              <a:ext cx="0" cy="1184276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7" name="直線コネクタ 696">
              <a:extLst>
                <a:ext uri="{FF2B5EF4-FFF2-40B4-BE49-F238E27FC236}">
                  <a16:creationId xmlns:a16="http://schemas.microsoft.com/office/drawing/2014/main" id="{117A0C92-E070-4214-9107-FA52D5E0F49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54602" y="5314950"/>
              <a:ext cx="0" cy="187326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8" name="直線コネクタ 697">
              <a:extLst>
                <a:ext uri="{FF2B5EF4-FFF2-40B4-BE49-F238E27FC236}">
                  <a16:creationId xmlns:a16="http://schemas.microsoft.com/office/drawing/2014/main" id="{0ECD4770-A79B-4E9E-B279-D0C6EDD6ABA8}"/>
                </a:ext>
              </a:extLst>
            </p:cNvPr>
            <p:cNvCxnSpPr>
              <a:cxnSpLocks/>
            </p:cNvCxnSpPr>
            <p:nvPr/>
          </p:nvCxnSpPr>
          <p:spPr>
            <a:xfrm>
              <a:off x="5322937" y="4323693"/>
              <a:ext cx="5392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9" name="直線コネクタ 698">
              <a:extLst>
                <a:ext uri="{FF2B5EF4-FFF2-40B4-BE49-F238E27FC236}">
                  <a16:creationId xmlns:a16="http://schemas.microsoft.com/office/drawing/2014/main" id="{38516051-9477-46BE-BFA6-AC9D15A68DBA}"/>
                </a:ext>
              </a:extLst>
            </p:cNvPr>
            <p:cNvCxnSpPr>
              <a:cxnSpLocks/>
            </p:cNvCxnSpPr>
            <p:nvPr/>
          </p:nvCxnSpPr>
          <p:spPr>
            <a:xfrm>
              <a:off x="4548193" y="4733918"/>
              <a:ext cx="54249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0" name="直線コネクタ 699">
              <a:extLst>
                <a:ext uri="{FF2B5EF4-FFF2-40B4-BE49-F238E27FC236}">
                  <a16:creationId xmlns:a16="http://schemas.microsoft.com/office/drawing/2014/main" id="{17CB1981-BCCF-426F-AF3A-55E06520D06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548193" y="3981528"/>
              <a:ext cx="0" cy="703186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1" name="直線コネクタ 700">
              <a:extLst>
                <a:ext uri="{FF2B5EF4-FFF2-40B4-BE49-F238E27FC236}">
                  <a16:creationId xmlns:a16="http://schemas.microsoft.com/office/drawing/2014/main" id="{36A699E2-D105-4505-9434-E6D6F82421F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52378" y="3981528"/>
              <a:ext cx="0" cy="540463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2" name="直線コネクタ 701">
              <a:extLst>
                <a:ext uri="{FF2B5EF4-FFF2-40B4-BE49-F238E27FC236}">
                  <a16:creationId xmlns:a16="http://schemas.microsoft.com/office/drawing/2014/main" id="{2E45FEE3-0717-4B83-85F7-DC4357B0210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329287" y="4318001"/>
              <a:ext cx="0" cy="18017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3" name="直線コネクタ 702">
              <a:extLst>
                <a:ext uri="{FF2B5EF4-FFF2-40B4-BE49-F238E27FC236}">
                  <a16:creationId xmlns:a16="http://schemas.microsoft.com/office/drawing/2014/main" id="{3DC3FB2D-3422-4FC9-9CD3-C59A6813374D}"/>
                </a:ext>
              </a:extLst>
            </p:cNvPr>
            <p:cNvCxnSpPr>
              <a:cxnSpLocks/>
            </p:cNvCxnSpPr>
            <p:nvPr/>
          </p:nvCxnSpPr>
          <p:spPr>
            <a:xfrm>
              <a:off x="3468587" y="4158727"/>
              <a:ext cx="79702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5" name="直線コネクタ 704">
              <a:extLst>
                <a:ext uri="{FF2B5EF4-FFF2-40B4-BE49-F238E27FC236}">
                  <a16:creationId xmlns:a16="http://schemas.microsoft.com/office/drawing/2014/main" id="{57D37523-0020-424C-80A4-74001E37125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148164" y="3589336"/>
              <a:ext cx="0" cy="384974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8" name="直線コネクタ 707">
              <a:extLst>
                <a:ext uri="{FF2B5EF4-FFF2-40B4-BE49-F238E27FC236}">
                  <a16:creationId xmlns:a16="http://schemas.microsoft.com/office/drawing/2014/main" id="{1A1115E2-C71A-4DC7-A3CA-E88C23DA489E}"/>
                </a:ext>
              </a:extLst>
            </p:cNvPr>
            <p:cNvCxnSpPr>
              <a:cxnSpLocks/>
            </p:cNvCxnSpPr>
            <p:nvPr/>
          </p:nvCxnSpPr>
          <p:spPr>
            <a:xfrm>
              <a:off x="5090590" y="4498178"/>
              <a:ext cx="232347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9" name="直線コネクタ 708">
              <a:extLst>
                <a:ext uri="{FF2B5EF4-FFF2-40B4-BE49-F238E27FC236}">
                  <a16:creationId xmlns:a16="http://schemas.microsoft.com/office/drawing/2014/main" id="{B58CAED7-5A75-4648-931B-6C0113523C6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13225" y="4618038"/>
              <a:ext cx="0" cy="52665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1" name="直線コネクタ 710">
              <a:extLst>
                <a:ext uri="{FF2B5EF4-FFF2-40B4-BE49-F238E27FC236}">
                  <a16:creationId xmlns:a16="http://schemas.microsoft.com/office/drawing/2014/main" id="{F43AEAFE-BD3B-44C8-A3FB-596C5E38225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548193" y="4729957"/>
              <a:ext cx="0" cy="771791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3" name="直線コネクタ 712">
              <a:extLst>
                <a:ext uri="{FF2B5EF4-FFF2-40B4-BE49-F238E27FC236}">
                  <a16:creationId xmlns:a16="http://schemas.microsoft.com/office/drawing/2014/main" id="{2CA0A4DF-74BD-439C-8BDF-858E549F3D3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329287" y="4540776"/>
              <a:ext cx="0" cy="773121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5" name="直線コネクタ 714">
              <a:extLst>
                <a:ext uri="{FF2B5EF4-FFF2-40B4-BE49-F238E27FC236}">
                  <a16:creationId xmlns:a16="http://schemas.microsoft.com/office/drawing/2014/main" id="{FAEF79A4-D336-4536-887F-2D4CB324CC8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93919" y="4639467"/>
              <a:ext cx="0" cy="51335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3" name="直線コネクタ 722">
              <a:extLst>
                <a:ext uri="{FF2B5EF4-FFF2-40B4-BE49-F238E27FC236}">
                  <a16:creationId xmlns:a16="http://schemas.microsoft.com/office/drawing/2014/main" id="{1B104DD2-B735-46ED-A2C9-46EFF693234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90692" y="4684714"/>
              <a:ext cx="0" cy="45244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5" name="直線コネクタ 724">
              <a:extLst>
                <a:ext uri="{FF2B5EF4-FFF2-40B4-BE49-F238E27FC236}">
                  <a16:creationId xmlns:a16="http://schemas.microsoft.com/office/drawing/2014/main" id="{ADC62A58-7146-4FB0-A03B-1822F6A0066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94132" y="5314949"/>
              <a:ext cx="0" cy="18679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6" name="直線コネクタ 725">
              <a:extLst>
                <a:ext uri="{FF2B5EF4-FFF2-40B4-BE49-F238E27FC236}">
                  <a16:creationId xmlns:a16="http://schemas.microsoft.com/office/drawing/2014/main" id="{1A7B1F72-9962-48AD-9008-838983C6CFC0}"/>
                </a:ext>
              </a:extLst>
            </p:cNvPr>
            <p:cNvCxnSpPr>
              <a:cxnSpLocks/>
            </p:cNvCxnSpPr>
            <p:nvPr/>
          </p:nvCxnSpPr>
          <p:spPr>
            <a:xfrm>
              <a:off x="3468587" y="3559176"/>
              <a:ext cx="22552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8" name="直線コネクタ 727">
              <a:extLst>
                <a:ext uri="{FF2B5EF4-FFF2-40B4-BE49-F238E27FC236}">
                  <a16:creationId xmlns:a16="http://schemas.microsoft.com/office/drawing/2014/main" id="{51E9A52A-7F9C-43E3-A226-2E197BFCC8C2}"/>
                </a:ext>
              </a:extLst>
            </p:cNvPr>
            <p:cNvCxnSpPr>
              <a:cxnSpLocks/>
            </p:cNvCxnSpPr>
            <p:nvPr/>
          </p:nvCxnSpPr>
          <p:spPr>
            <a:xfrm>
              <a:off x="3452816" y="4521991"/>
              <a:ext cx="104775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0" name="直線コネクタ 729">
              <a:extLst>
                <a:ext uri="{FF2B5EF4-FFF2-40B4-BE49-F238E27FC236}">
                  <a16:creationId xmlns:a16="http://schemas.microsoft.com/office/drawing/2014/main" id="{AF8F81AA-B58D-45E8-924D-C53502AD8EC2}"/>
                </a:ext>
              </a:extLst>
            </p:cNvPr>
            <p:cNvCxnSpPr>
              <a:cxnSpLocks/>
            </p:cNvCxnSpPr>
            <p:nvPr/>
          </p:nvCxnSpPr>
          <p:spPr>
            <a:xfrm>
              <a:off x="3452816" y="4712309"/>
              <a:ext cx="104775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2" name="直線コネクタ 731">
              <a:extLst>
                <a:ext uri="{FF2B5EF4-FFF2-40B4-BE49-F238E27FC236}">
                  <a16:creationId xmlns:a16="http://schemas.microsoft.com/office/drawing/2014/main" id="{DC9338C6-B5B1-47CD-B6FE-2860057596BF}"/>
                </a:ext>
              </a:extLst>
            </p:cNvPr>
            <p:cNvCxnSpPr>
              <a:cxnSpLocks/>
            </p:cNvCxnSpPr>
            <p:nvPr/>
          </p:nvCxnSpPr>
          <p:spPr>
            <a:xfrm>
              <a:off x="3452816" y="4910135"/>
              <a:ext cx="103981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7" name="直線コネクタ 736">
              <a:extLst>
                <a:ext uri="{FF2B5EF4-FFF2-40B4-BE49-F238E27FC236}">
                  <a16:creationId xmlns:a16="http://schemas.microsoft.com/office/drawing/2014/main" id="{BDFE739E-F2B0-410F-A6FB-0866B392BA21}"/>
                </a:ext>
              </a:extLst>
            </p:cNvPr>
            <p:cNvCxnSpPr>
              <a:cxnSpLocks/>
            </p:cNvCxnSpPr>
            <p:nvPr/>
          </p:nvCxnSpPr>
          <p:spPr>
            <a:xfrm>
              <a:off x="4548193" y="5502276"/>
              <a:ext cx="50640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4" name="直線コネクタ 743">
              <a:extLst>
                <a:ext uri="{FF2B5EF4-FFF2-40B4-BE49-F238E27FC236}">
                  <a16:creationId xmlns:a16="http://schemas.microsoft.com/office/drawing/2014/main" id="{103ABD34-32FF-4E1B-808E-BE7BEBB4CC2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94113" y="3192158"/>
              <a:ext cx="0" cy="39717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2" name="直線コネクタ 761">
              <a:extLst>
                <a:ext uri="{FF2B5EF4-FFF2-40B4-BE49-F238E27FC236}">
                  <a16:creationId xmlns:a16="http://schemas.microsoft.com/office/drawing/2014/main" id="{F35EC82F-6D4E-459F-89AF-B645011C76E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78419" y="3589337"/>
              <a:ext cx="0" cy="35071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4" name="直線コネクタ 783">
              <a:extLst>
                <a:ext uri="{FF2B5EF4-FFF2-40B4-BE49-F238E27FC236}">
                  <a16:creationId xmlns:a16="http://schemas.microsoft.com/office/drawing/2014/main" id="{D1D3D55B-6121-4B79-85B0-6317D07AC94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65613" y="4108452"/>
              <a:ext cx="0" cy="4829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6" name="直線コネクタ 785">
              <a:extLst>
                <a:ext uri="{FF2B5EF4-FFF2-40B4-BE49-F238E27FC236}">
                  <a16:creationId xmlns:a16="http://schemas.microsoft.com/office/drawing/2014/main" id="{E0435FB1-06A5-434F-A709-536964E3184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41763" y="4158108"/>
              <a:ext cx="0" cy="88696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7" name="直線コネクタ 786">
              <a:extLst>
                <a:ext uri="{FF2B5EF4-FFF2-40B4-BE49-F238E27FC236}">
                  <a16:creationId xmlns:a16="http://schemas.microsoft.com/office/drawing/2014/main" id="{68210AF0-7D4B-43AC-B864-F4411FE96851}"/>
                </a:ext>
              </a:extLst>
            </p:cNvPr>
            <p:cNvCxnSpPr>
              <a:cxnSpLocks/>
            </p:cNvCxnSpPr>
            <p:nvPr/>
          </p:nvCxnSpPr>
          <p:spPr>
            <a:xfrm>
              <a:off x="3452816" y="3192157"/>
              <a:ext cx="241297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5" name="直線コネクタ 794">
              <a:extLst>
                <a:ext uri="{FF2B5EF4-FFF2-40B4-BE49-F238E27FC236}">
                  <a16:creationId xmlns:a16="http://schemas.microsoft.com/office/drawing/2014/main" id="{0268B849-D020-47FB-A2EA-BE65AD73252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468605" y="3559178"/>
              <a:ext cx="0" cy="175471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7" name="直線コネクタ 796">
              <a:extLst>
                <a:ext uri="{FF2B5EF4-FFF2-40B4-BE49-F238E27FC236}">
                  <a16:creationId xmlns:a16="http://schemas.microsoft.com/office/drawing/2014/main" id="{0782BB3F-C666-47E6-B0FA-AEB578E7E64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468587" y="1544647"/>
              <a:ext cx="0" cy="164751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9" name="直線コネクタ 798">
              <a:extLst>
                <a:ext uri="{FF2B5EF4-FFF2-40B4-BE49-F238E27FC236}">
                  <a16:creationId xmlns:a16="http://schemas.microsoft.com/office/drawing/2014/main" id="{8332EC53-C560-43B9-9D4D-90E11F1B0480}"/>
                </a:ext>
              </a:extLst>
            </p:cNvPr>
            <p:cNvCxnSpPr>
              <a:cxnSpLocks/>
            </p:cNvCxnSpPr>
            <p:nvPr/>
          </p:nvCxnSpPr>
          <p:spPr>
            <a:xfrm>
              <a:off x="3468587" y="5314949"/>
              <a:ext cx="22552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1" name="直線コネクタ 800">
              <a:extLst>
                <a:ext uri="{FF2B5EF4-FFF2-40B4-BE49-F238E27FC236}">
                  <a16:creationId xmlns:a16="http://schemas.microsoft.com/office/drawing/2014/main" id="{C94F1ABF-72A5-4C67-9534-69369966247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573483" y="1361137"/>
              <a:ext cx="0" cy="153716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2" name="直線コネクタ 801">
              <a:extLst>
                <a:ext uri="{FF2B5EF4-FFF2-40B4-BE49-F238E27FC236}">
                  <a16:creationId xmlns:a16="http://schemas.microsoft.com/office/drawing/2014/main" id="{4CF751AC-B0DC-4B7B-A8D7-8E5DB1BE8FC2}"/>
                </a:ext>
              </a:extLst>
            </p:cNvPr>
            <p:cNvCxnSpPr>
              <a:cxnSpLocks/>
            </p:cNvCxnSpPr>
            <p:nvPr/>
          </p:nvCxnSpPr>
          <p:spPr>
            <a:xfrm>
              <a:off x="6577430" y="1359714"/>
              <a:ext cx="222065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4" name="直線コネクタ 803">
              <a:extLst>
                <a:ext uri="{FF2B5EF4-FFF2-40B4-BE49-F238E27FC236}">
                  <a16:creationId xmlns:a16="http://schemas.microsoft.com/office/drawing/2014/main" id="{7964C49F-2B56-4B66-87AB-01186CA25C10}"/>
                </a:ext>
              </a:extLst>
            </p:cNvPr>
            <p:cNvCxnSpPr>
              <a:cxnSpLocks/>
            </p:cNvCxnSpPr>
            <p:nvPr/>
          </p:nvCxnSpPr>
          <p:spPr>
            <a:xfrm>
              <a:off x="3420957" y="1310209"/>
              <a:ext cx="542636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8" name="直線コネクタ 807">
              <a:extLst>
                <a:ext uri="{FF2B5EF4-FFF2-40B4-BE49-F238E27FC236}">
                  <a16:creationId xmlns:a16="http://schemas.microsoft.com/office/drawing/2014/main" id="{CEED199B-9DC9-4CFD-B1EF-C7BC0EC5099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532454" y="2466975"/>
              <a:ext cx="0" cy="36949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9" name="直線コネクタ 808">
              <a:extLst>
                <a:ext uri="{FF2B5EF4-FFF2-40B4-BE49-F238E27FC236}">
                  <a16:creationId xmlns:a16="http://schemas.microsoft.com/office/drawing/2014/main" id="{FD8BCEE0-5338-4403-BAC0-7BEBC4AAA90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798085" y="2902733"/>
              <a:ext cx="0" cy="50404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0" name="直線コネクタ 809">
              <a:extLst>
                <a:ext uri="{FF2B5EF4-FFF2-40B4-BE49-F238E27FC236}">
                  <a16:creationId xmlns:a16="http://schemas.microsoft.com/office/drawing/2014/main" id="{EB43125D-ED5A-4395-997F-CD9DDD9E775B}"/>
                </a:ext>
              </a:extLst>
            </p:cNvPr>
            <p:cNvCxnSpPr>
              <a:cxnSpLocks/>
            </p:cNvCxnSpPr>
            <p:nvPr/>
          </p:nvCxnSpPr>
          <p:spPr>
            <a:xfrm>
              <a:off x="3690722" y="3589336"/>
              <a:ext cx="173037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1" name="直線コネクタ 810">
              <a:extLst>
                <a:ext uri="{FF2B5EF4-FFF2-40B4-BE49-F238E27FC236}">
                  <a16:creationId xmlns:a16="http://schemas.microsoft.com/office/drawing/2014/main" id="{428BE2FB-E078-4FF5-BC19-7B4C58393AB3}"/>
                </a:ext>
              </a:extLst>
            </p:cNvPr>
            <p:cNvCxnSpPr>
              <a:cxnSpLocks/>
            </p:cNvCxnSpPr>
            <p:nvPr/>
          </p:nvCxnSpPr>
          <p:spPr>
            <a:xfrm>
              <a:off x="5976938" y="2899890"/>
              <a:ext cx="55551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3" name="直線コネクタ 812">
              <a:extLst>
                <a:ext uri="{FF2B5EF4-FFF2-40B4-BE49-F238E27FC236}">
                  <a16:creationId xmlns:a16="http://schemas.microsoft.com/office/drawing/2014/main" id="{D4BC40C2-F1CB-411E-BB45-6F29923A89A8}"/>
                </a:ext>
              </a:extLst>
            </p:cNvPr>
            <p:cNvCxnSpPr>
              <a:cxnSpLocks/>
            </p:cNvCxnSpPr>
            <p:nvPr/>
          </p:nvCxnSpPr>
          <p:spPr>
            <a:xfrm>
              <a:off x="4856164" y="3981528"/>
              <a:ext cx="29200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4" name="直線コネクタ 813">
              <a:extLst>
                <a:ext uri="{FF2B5EF4-FFF2-40B4-BE49-F238E27FC236}">
                  <a16:creationId xmlns:a16="http://schemas.microsoft.com/office/drawing/2014/main" id="{7953EBBC-BA2A-43BB-9F91-59C8007C553B}"/>
                </a:ext>
              </a:extLst>
            </p:cNvPr>
            <p:cNvCxnSpPr>
              <a:cxnSpLocks/>
            </p:cNvCxnSpPr>
            <p:nvPr/>
          </p:nvCxnSpPr>
          <p:spPr>
            <a:xfrm>
              <a:off x="5089232" y="3162059"/>
              <a:ext cx="33186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5" name="直線コネクタ 814">
              <a:extLst>
                <a:ext uri="{FF2B5EF4-FFF2-40B4-BE49-F238E27FC236}">
                  <a16:creationId xmlns:a16="http://schemas.microsoft.com/office/drawing/2014/main" id="{21D13D39-491C-4A14-B913-7A174B9A486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84847" y="3589336"/>
              <a:ext cx="0" cy="39536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7" name="直線コネクタ 816">
              <a:extLst>
                <a:ext uri="{FF2B5EF4-FFF2-40B4-BE49-F238E27FC236}">
                  <a16:creationId xmlns:a16="http://schemas.microsoft.com/office/drawing/2014/main" id="{245F0985-EDB4-494B-A59C-DD5EFE2B095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572411" y="2898302"/>
              <a:ext cx="0" cy="502601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8" name="直線コネクタ 817">
              <a:extLst>
                <a:ext uri="{FF2B5EF4-FFF2-40B4-BE49-F238E27FC236}">
                  <a16:creationId xmlns:a16="http://schemas.microsoft.com/office/drawing/2014/main" id="{AF072C18-EC6F-4589-962A-1F704321827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847320" y="1310213"/>
              <a:ext cx="0" cy="424286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9" name="直線コネクタ 818">
              <a:extLst>
                <a:ext uri="{FF2B5EF4-FFF2-40B4-BE49-F238E27FC236}">
                  <a16:creationId xmlns:a16="http://schemas.microsoft.com/office/drawing/2014/main" id="{236792BF-841B-4408-94A2-F5BBAB54A27C}"/>
                </a:ext>
              </a:extLst>
            </p:cNvPr>
            <p:cNvCxnSpPr>
              <a:cxnSpLocks/>
            </p:cNvCxnSpPr>
            <p:nvPr/>
          </p:nvCxnSpPr>
          <p:spPr>
            <a:xfrm>
              <a:off x="6571080" y="2842360"/>
              <a:ext cx="222700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1" name="直線コネクタ 820">
              <a:extLst>
                <a:ext uri="{FF2B5EF4-FFF2-40B4-BE49-F238E27FC236}">
                  <a16:creationId xmlns:a16="http://schemas.microsoft.com/office/drawing/2014/main" id="{5F7720AE-B7FC-434F-BE1D-BF08BA621082}"/>
                </a:ext>
              </a:extLst>
            </p:cNvPr>
            <p:cNvCxnSpPr>
              <a:cxnSpLocks/>
            </p:cNvCxnSpPr>
            <p:nvPr/>
          </p:nvCxnSpPr>
          <p:spPr>
            <a:xfrm>
              <a:off x="4484847" y="3980659"/>
              <a:ext cx="15722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2" name="直線コネクタ 821">
              <a:extLst>
                <a:ext uri="{FF2B5EF4-FFF2-40B4-BE49-F238E27FC236}">
                  <a16:creationId xmlns:a16="http://schemas.microsoft.com/office/drawing/2014/main" id="{70460D7A-87D6-4C2A-B9CF-5EA9634D6FD1}"/>
                </a:ext>
              </a:extLst>
            </p:cNvPr>
            <p:cNvCxnSpPr>
              <a:cxnSpLocks/>
            </p:cNvCxnSpPr>
            <p:nvPr/>
          </p:nvCxnSpPr>
          <p:spPr>
            <a:xfrm>
              <a:off x="6268934" y="2418095"/>
              <a:ext cx="262882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6" name="直線コネクタ 825">
              <a:extLst>
                <a:ext uri="{FF2B5EF4-FFF2-40B4-BE49-F238E27FC236}">
                  <a16:creationId xmlns:a16="http://schemas.microsoft.com/office/drawing/2014/main" id="{4C18AE20-C615-41A3-A922-977E8E9D115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370761" y="3400903"/>
              <a:ext cx="0" cy="53496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2" name="直線コネクタ 841">
              <a:extLst>
                <a:ext uri="{FF2B5EF4-FFF2-40B4-BE49-F238E27FC236}">
                  <a16:creationId xmlns:a16="http://schemas.microsoft.com/office/drawing/2014/main" id="{0B07D4A3-5FDD-4501-9033-27C9966AAAB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531816" y="2898303"/>
              <a:ext cx="0" cy="556096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3" name="直線コネクタ 842">
              <a:extLst>
                <a:ext uri="{FF2B5EF4-FFF2-40B4-BE49-F238E27FC236}">
                  <a16:creationId xmlns:a16="http://schemas.microsoft.com/office/drawing/2014/main" id="{08AD1259-71B1-496B-9103-F66DD5AE4B3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76938" y="2836473"/>
              <a:ext cx="0" cy="6183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4" name="直線コネクタ 843">
              <a:extLst>
                <a:ext uri="{FF2B5EF4-FFF2-40B4-BE49-F238E27FC236}">
                  <a16:creationId xmlns:a16="http://schemas.microsoft.com/office/drawing/2014/main" id="{BE0D2391-9446-4815-B965-E0ABFD0EC0D9}"/>
                </a:ext>
              </a:extLst>
            </p:cNvPr>
            <p:cNvCxnSpPr>
              <a:cxnSpLocks/>
            </p:cNvCxnSpPr>
            <p:nvPr/>
          </p:nvCxnSpPr>
          <p:spPr>
            <a:xfrm>
              <a:off x="5403055" y="2839650"/>
              <a:ext cx="0" cy="5865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6" name="直線コネクタ 845">
              <a:extLst>
                <a:ext uri="{FF2B5EF4-FFF2-40B4-BE49-F238E27FC236}">
                  <a16:creationId xmlns:a16="http://schemas.microsoft.com/office/drawing/2014/main" id="{0CD3DE07-7989-4D71-8C49-00EDEF3FF59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423077" y="1310211"/>
              <a:ext cx="0" cy="4242864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0" name="直線コネクタ 849">
              <a:extLst>
                <a:ext uri="{FF2B5EF4-FFF2-40B4-BE49-F238E27FC236}">
                  <a16:creationId xmlns:a16="http://schemas.microsoft.com/office/drawing/2014/main" id="{FAA3DBB6-49C3-4318-84B6-4708E96DA5F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88729" y="3162059"/>
              <a:ext cx="0" cy="38282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1" name="直線コネクタ 850">
              <a:extLst>
                <a:ext uri="{FF2B5EF4-FFF2-40B4-BE49-F238E27FC236}">
                  <a16:creationId xmlns:a16="http://schemas.microsoft.com/office/drawing/2014/main" id="{DCC69D56-E743-4BDC-8FFD-69FA5CFAD09A}"/>
                </a:ext>
              </a:extLst>
            </p:cNvPr>
            <p:cNvCxnSpPr>
              <a:cxnSpLocks/>
            </p:cNvCxnSpPr>
            <p:nvPr/>
          </p:nvCxnSpPr>
          <p:spPr>
            <a:xfrm>
              <a:off x="3690722" y="3544885"/>
              <a:ext cx="1399868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2" name="直線コネクタ 851">
              <a:extLst>
                <a:ext uri="{FF2B5EF4-FFF2-40B4-BE49-F238E27FC236}">
                  <a16:creationId xmlns:a16="http://schemas.microsoft.com/office/drawing/2014/main" id="{9AC154F1-F09D-43C8-853A-A12BC2DAB8FC}"/>
                </a:ext>
              </a:extLst>
            </p:cNvPr>
            <p:cNvCxnSpPr>
              <a:cxnSpLocks/>
            </p:cNvCxnSpPr>
            <p:nvPr/>
          </p:nvCxnSpPr>
          <p:spPr>
            <a:xfrm>
              <a:off x="3468587" y="1544646"/>
              <a:ext cx="275037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4" name="直線コネクタ 853">
              <a:extLst>
                <a:ext uri="{FF2B5EF4-FFF2-40B4-BE49-F238E27FC236}">
                  <a16:creationId xmlns:a16="http://schemas.microsoft.com/office/drawing/2014/main" id="{866E937D-6510-4AA6-99DB-0A10A84104D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798085" y="1354950"/>
              <a:ext cx="0" cy="148635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5" name="直線コネクタ 854">
              <a:extLst>
                <a:ext uri="{FF2B5EF4-FFF2-40B4-BE49-F238E27FC236}">
                  <a16:creationId xmlns:a16="http://schemas.microsoft.com/office/drawing/2014/main" id="{08A21818-1B08-4B12-8FBB-ABBF2DFD6BF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100172" y="3400903"/>
              <a:ext cx="0" cy="53496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6" name="直線コネクタ 855">
              <a:extLst>
                <a:ext uri="{FF2B5EF4-FFF2-40B4-BE49-F238E27FC236}">
                  <a16:creationId xmlns:a16="http://schemas.microsoft.com/office/drawing/2014/main" id="{2D6DC7B0-90DB-45A7-B956-F387D348725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35680" y="1828722"/>
              <a:ext cx="0" cy="82300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2" name="直線コネクタ 861">
              <a:extLst>
                <a:ext uri="{FF2B5EF4-FFF2-40B4-BE49-F238E27FC236}">
                  <a16:creationId xmlns:a16="http://schemas.microsoft.com/office/drawing/2014/main" id="{FF48E9C8-4866-40CF-A22F-8749203418A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572778" y="1359715"/>
              <a:ext cx="0" cy="148158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3" name="直線コネクタ 862">
              <a:extLst>
                <a:ext uri="{FF2B5EF4-FFF2-40B4-BE49-F238E27FC236}">
                  <a16:creationId xmlns:a16="http://schemas.microsoft.com/office/drawing/2014/main" id="{EB45A024-39CE-4630-B515-4740C3A1DA4C}"/>
                </a:ext>
              </a:extLst>
            </p:cNvPr>
            <p:cNvCxnSpPr>
              <a:cxnSpLocks/>
            </p:cNvCxnSpPr>
            <p:nvPr/>
          </p:nvCxnSpPr>
          <p:spPr>
            <a:xfrm>
              <a:off x="8269290" y="2902732"/>
              <a:ext cx="52879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5" name="直線コネクタ 864">
              <a:extLst>
                <a:ext uri="{FF2B5EF4-FFF2-40B4-BE49-F238E27FC236}">
                  <a16:creationId xmlns:a16="http://schemas.microsoft.com/office/drawing/2014/main" id="{5C4FC1DD-0F46-4385-9D92-14B80C78139B}"/>
                </a:ext>
              </a:extLst>
            </p:cNvPr>
            <p:cNvCxnSpPr>
              <a:cxnSpLocks/>
            </p:cNvCxnSpPr>
            <p:nvPr/>
          </p:nvCxnSpPr>
          <p:spPr>
            <a:xfrm>
              <a:off x="4484847" y="3940054"/>
              <a:ext cx="66092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8" name="直線コネクタ 867">
              <a:extLst>
                <a:ext uri="{FF2B5EF4-FFF2-40B4-BE49-F238E27FC236}">
                  <a16:creationId xmlns:a16="http://schemas.microsoft.com/office/drawing/2014/main" id="{DF0FF1FC-A0C6-4BEA-9C8F-5D6B7A2BA480}"/>
                </a:ext>
              </a:extLst>
            </p:cNvPr>
            <p:cNvCxnSpPr>
              <a:cxnSpLocks/>
            </p:cNvCxnSpPr>
            <p:nvPr/>
          </p:nvCxnSpPr>
          <p:spPr>
            <a:xfrm>
              <a:off x="4548193" y="3981528"/>
              <a:ext cx="25320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0" name="直線コネクタ 869">
              <a:extLst>
                <a:ext uri="{FF2B5EF4-FFF2-40B4-BE49-F238E27FC236}">
                  <a16:creationId xmlns:a16="http://schemas.microsoft.com/office/drawing/2014/main" id="{57D22B1D-4C66-45A4-80B1-726A7AEB989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422692" y="3162059"/>
              <a:ext cx="0" cy="42727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1" name="直線コネクタ 870">
              <a:extLst>
                <a:ext uri="{FF2B5EF4-FFF2-40B4-BE49-F238E27FC236}">
                  <a16:creationId xmlns:a16="http://schemas.microsoft.com/office/drawing/2014/main" id="{6A4FD181-9DDA-40FA-97D9-2273E71EA885}"/>
                </a:ext>
              </a:extLst>
            </p:cNvPr>
            <p:cNvCxnSpPr>
              <a:cxnSpLocks/>
            </p:cNvCxnSpPr>
            <p:nvPr/>
          </p:nvCxnSpPr>
          <p:spPr>
            <a:xfrm>
              <a:off x="6577430" y="1359714"/>
              <a:ext cx="2199433" cy="1481586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5" name="直線コネクタ 874">
              <a:extLst>
                <a:ext uri="{FF2B5EF4-FFF2-40B4-BE49-F238E27FC236}">
                  <a16:creationId xmlns:a16="http://schemas.microsoft.com/office/drawing/2014/main" id="{2F52ABAB-8BA4-45EB-A2AD-BA19C17F6D2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571080" y="1354949"/>
              <a:ext cx="2227005" cy="146718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6" name="直線コネクタ 875">
              <a:extLst>
                <a:ext uri="{FF2B5EF4-FFF2-40B4-BE49-F238E27FC236}">
                  <a16:creationId xmlns:a16="http://schemas.microsoft.com/office/drawing/2014/main" id="{A5F07585-500A-4A30-A9B9-7A73C0262ECD}"/>
                </a:ext>
              </a:extLst>
            </p:cNvPr>
            <p:cNvCxnSpPr>
              <a:cxnSpLocks/>
            </p:cNvCxnSpPr>
            <p:nvPr/>
          </p:nvCxnSpPr>
          <p:spPr>
            <a:xfrm>
              <a:off x="5976938" y="2842024"/>
              <a:ext cx="55551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7" name="直線コネクタ 876">
              <a:extLst>
                <a:ext uri="{FF2B5EF4-FFF2-40B4-BE49-F238E27FC236}">
                  <a16:creationId xmlns:a16="http://schemas.microsoft.com/office/drawing/2014/main" id="{8D87E2C9-D630-48B3-B106-8F78F58F45F4}"/>
                </a:ext>
              </a:extLst>
            </p:cNvPr>
            <p:cNvCxnSpPr>
              <a:cxnSpLocks/>
            </p:cNvCxnSpPr>
            <p:nvPr/>
          </p:nvCxnSpPr>
          <p:spPr>
            <a:xfrm>
              <a:off x="6571080" y="3404079"/>
              <a:ext cx="529092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9" name="直線コネクタ 878">
              <a:extLst>
                <a:ext uri="{FF2B5EF4-FFF2-40B4-BE49-F238E27FC236}">
                  <a16:creationId xmlns:a16="http://schemas.microsoft.com/office/drawing/2014/main" id="{19028655-AFFC-4687-B2B6-3FC9D3B31BF2}"/>
                </a:ext>
              </a:extLst>
            </p:cNvPr>
            <p:cNvCxnSpPr>
              <a:cxnSpLocks/>
            </p:cNvCxnSpPr>
            <p:nvPr/>
          </p:nvCxnSpPr>
          <p:spPr>
            <a:xfrm>
              <a:off x="6531816" y="3455987"/>
              <a:ext cx="56835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0" name="直線コネクタ 879">
              <a:extLst>
                <a:ext uri="{FF2B5EF4-FFF2-40B4-BE49-F238E27FC236}">
                  <a16:creationId xmlns:a16="http://schemas.microsoft.com/office/drawing/2014/main" id="{4853DCE2-B412-472A-A03E-2FADF60D607C}"/>
                </a:ext>
              </a:extLst>
            </p:cNvPr>
            <p:cNvCxnSpPr>
              <a:cxnSpLocks/>
            </p:cNvCxnSpPr>
            <p:nvPr/>
          </p:nvCxnSpPr>
          <p:spPr>
            <a:xfrm>
              <a:off x="4568932" y="2900210"/>
              <a:ext cx="83412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4" name="直線コネクタ 883">
              <a:extLst>
                <a:ext uri="{FF2B5EF4-FFF2-40B4-BE49-F238E27FC236}">
                  <a16:creationId xmlns:a16="http://schemas.microsoft.com/office/drawing/2014/main" id="{DFFC6C85-9E19-4F95-8110-C941ED2D227A}"/>
                </a:ext>
              </a:extLst>
            </p:cNvPr>
            <p:cNvCxnSpPr>
              <a:cxnSpLocks/>
            </p:cNvCxnSpPr>
            <p:nvPr/>
          </p:nvCxnSpPr>
          <p:spPr>
            <a:xfrm>
              <a:off x="4548193" y="4684714"/>
              <a:ext cx="54249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5" name="直線コネクタ 884">
              <a:extLst>
                <a:ext uri="{FF2B5EF4-FFF2-40B4-BE49-F238E27FC236}">
                  <a16:creationId xmlns:a16="http://schemas.microsoft.com/office/drawing/2014/main" id="{33DE17FB-CF43-4333-938D-E47C6B0F043B}"/>
                </a:ext>
              </a:extLst>
            </p:cNvPr>
            <p:cNvCxnSpPr>
              <a:cxnSpLocks/>
            </p:cNvCxnSpPr>
            <p:nvPr/>
          </p:nvCxnSpPr>
          <p:spPr>
            <a:xfrm>
              <a:off x="5090590" y="4540776"/>
              <a:ext cx="232347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6" name="直線コネクタ 885">
              <a:extLst>
                <a:ext uri="{FF2B5EF4-FFF2-40B4-BE49-F238E27FC236}">
                  <a16:creationId xmlns:a16="http://schemas.microsoft.com/office/drawing/2014/main" id="{7FD06504-CA05-48AD-8734-5528516CCCC5}"/>
                </a:ext>
              </a:extLst>
            </p:cNvPr>
            <p:cNvCxnSpPr>
              <a:cxnSpLocks/>
            </p:cNvCxnSpPr>
            <p:nvPr/>
          </p:nvCxnSpPr>
          <p:spPr>
            <a:xfrm>
              <a:off x="3452816" y="5096826"/>
              <a:ext cx="104615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9" name="直線コネクタ 888">
              <a:extLst>
                <a:ext uri="{FF2B5EF4-FFF2-40B4-BE49-F238E27FC236}">
                  <a16:creationId xmlns:a16="http://schemas.microsoft.com/office/drawing/2014/main" id="{84D6CCE7-3D8F-46D9-B131-7F371E518646}"/>
                </a:ext>
              </a:extLst>
            </p:cNvPr>
            <p:cNvCxnSpPr>
              <a:cxnSpLocks/>
            </p:cNvCxnSpPr>
            <p:nvPr/>
          </p:nvCxnSpPr>
          <p:spPr>
            <a:xfrm>
              <a:off x="4875215" y="2841169"/>
              <a:ext cx="52784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91" name="正方形/長方形 890">
              <a:extLst>
                <a:ext uri="{FF2B5EF4-FFF2-40B4-BE49-F238E27FC236}">
                  <a16:creationId xmlns:a16="http://schemas.microsoft.com/office/drawing/2014/main" id="{E1E312AE-BBDE-40E4-BCC2-A65F8D175A0C}"/>
                </a:ext>
              </a:extLst>
            </p:cNvPr>
            <p:cNvSpPr/>
            <p:nvPr/>
          </p:nvSpPr>
          <p:spPr>
            <a:xfrm>
              <a:off x="6146927" y="4555409"/>
              <a:ext cx="696509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ja-JP" altLang="en-US" sz="800" dirty="0">
                  <a:solidFill>
                    <a:schemeClr val="tx1"/>
                  </a:solidFill>
                </a:rPr>
                <a:t>ロビー</a:t>
              </a:r>
            </a:p>
          </p:txBody>
        </p:sp>
        <p:sp>
          <p:nvSpPr>
            <p:cNvPr id="892" name="正方形/長方形 891">
              <a:extLst>
                <a:ext uri="{FF2B5EF4-FFF2-40B4-BE49-F238E27FC236}">
                  <a16:creationId xmlns:a16="http://schemas.microsoft.com/office/drawing/2014/main" id="{D38650A9-9065-4E64-A887-C4B2314661B5}"/>
                </a:ext>
              </a:extLst>
            </p:cNvPr>
            <p:cNvSpPr/>
            <p:nvPr/>
          </p:nvSpPr>
          <p:spPr>
            <a:xfrm>
              <a:off x="8399506" y="3059929"/>
              <a:ext cx="246863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en-US" altLang="ja-JP" sz="800" dirty="0">
                  <a:solidFill>
                    <a:schemeClr val="tx1"/>
                  </a:solidFill>
                </a:rPr>
                <a:t>EV</a:t>
              </a:r>
              <a:endParaRPr kumimoji="1" lang="ja-JP" altLang="en-US" sz="800" dirty="0">
                <a:solidFill>
                  <a:schemeClr val="tx1"/>
                </a:solidFill>
              </a:endParaRPr>
            </a:p>
          </p:txBody>
        </p:sp>
        <p:sp>
          <p:nvSpPr>
            <p:cNvPr id="893" name="正方形/長方形 892">
              <a:extLst>
                <a:ext uri="{FF2B5EF4-FFF2-40B4-BE49-F238E27FC236}">
                  <a16:creationId xmlns:a16="http://schemas.microsoft.com/office/drawing/2014/main" id="{E3F3EFBB-8CE4-46AD-9B3C-D69BA52F7E80}"/>
                </a:ext>
              </a:extLst>
            </p:cNvPr>
            <p:cNvSpPr/>
            <p:nvPr/>
          </p:nvSpPr>
          <p:spPr>
            <a:xfrm rot="10800000" flipV="1">
              <a:off x="5511298" y="4993554"/>
              <a:ext cx="121123" cy="124835"/>
            </a:xfrm>
            <a:prstGeom prst="rect">
              <a:avLst/>
            </a:prstGeom>
            <a:noFill/>
            <a:ln w="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700" dirty="0">
                  <a:solidFill>
                    <a:schemeClr val="tx1"/>
                  </a:solidFill>
                </a:rPr>
                <a:t>点</a:t>
              </a:r>
            </a:p>
          </p:txBody>
        </p:sp>
        <p:cxnSp>
          <p:nvCxnSpPr>
            <p:cNvPr id="894" name="直線コネクタ 893">
              <a:extLst>
                <a:ext uri="{FF2B5EF4-FFF2-40B4-BE49-F238E27FC236}">
                  <a16:creationId xmlns:a16="http://schemas.microsoft.com/office/drawing/2014/main" id="{52FFD6E3-DD6C-47FC-BDCF-F38255450EA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46927" y="1359714"/>
              <a:ext cx="0" cy="18757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5" name="直線コネクタ 894">
              <a:extLst>
                <a:ext uri="{FF2B5EF4-FFF2-40B4-BE49-F238E27FC236}">
                  <a16:creationId xmlns:a16="http://schemas.microsoft.com/office/drawing/2014/main" id="{68CFD9C9-8289-4DC4-9C66-8F2AAA92AD1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532454" y="1544643"/>
              <a:ext cx="0" cy="87345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6" name="直線コネクタ 895">
              <a:extLst>
                <a:ext uri="{FF2B5EF4-FFF2-40B4-BE49-F238E27FC236}">
                  <a16:creationId xmlns:a16="http://schemas.microsoft.com/office/drawing/2014/main" id="{CEE3C927-0D60-4530-BE5F-1F64816D198C}"/>
                </a:ext>
              </a:extLst>
            </p:cNvPr>
            <p:cNvCxnSpPr>
              <a:cxnSpLocks/>
            </p:cNvCxnSpPr>
            <p:nvPr/>
          </p:nvCxnSpPr>
          <p:spPr>
            <a:xfrm>
              <a:off x="8269290" y="3404382"/>
              <a:ext cx="52879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7" name="直線コネクタ 896">
              <a:extLst>
                <a:ext uri="{FF2B5EF4-FFF2-40B4-BE49-F238E27FC236}">
                  <a16:creationId xmlns:a16="http://schemas.microsoft.com/office/drawing/2014/main" id="{0AD24236-CDE4-4F5D-8767-003B7ECA848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69290" y="2902732"/>
              <a:ext cx="0" cy="50404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8" name="直線コネクタ 897">
              <a:extLst>
                <a:ext uri="{FF2B5EF4-FFF2-40B4-BE49-F238E27FC236}">
                  <a16:creationId xmlns:a16="http://schemas.microsoft.com/office/drawing/2014/main" id="{B5DCC775-34E3-44CD-BBB0-419B0588C25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15315" y="2898303"/>
              <a:ext cx="0" cy="58784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9" name="直線コネクタ 898">
              <a:extLst>
                <a:ext uri="{FF2B5EF4-FFF2-40B4-BE49-F238E27FC236}">
                  <a16:creationId xmlns:a16="http://schemas.microsoft.com/office/drawing/2014/main" id="{BF50B8EF-4EC0-4E12-AEAF-8FBE8A09ED6E}"/>
                </a:ext>
              </a:extLst>
            </p:cNvPr>
            <p:cNvCxnSpPr>
              <a:cxnSpLocks/>
            </p:cNvCxnSpPr>
            <p:nvPr/>
          </p:nvCxnSpPr>
          <p:spPr>
            <a:xfrm>
              <a:off x="7980365" y="2902282"/>
              <a:ext cx="23495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0" name="直線コネクタ 899">
              <a:extLst>
                <a:ext uri="{FF2B5EF4-FFF2-40B4-BE49-F238E27FC236}">
                  <a16:creationId xmlns:a16="http://schemas.microsoft.com/office/drawing/2014/main" id="{0402DAB1-3951-4078-BA3A-74D2CEB6A8CE}"/>
                </a:ext>
              </a:extLst>
            </p:cNvPr>
            <p:cNvCxnSpPr>
              <a:cxnSpLocks/>
            </p:cNvCxnSpPr>
            <p:nvPr/>
          </p:nvCxnSpPr>
          <p:spPr>
            <a:xfrm>
              <a:off x="7978261" y="3204851"/>
              <a:ext cx="23495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1" name="直線コネクタ 900">
              <a:extLst>
                <a:ext uri="{FF2B5EF4-FFF2-40B4-BE49-F238E27FC236}">
                  <a16:creationId xmlns:a16="http://schemas.microsoft.com/office/drawing/2014/main" id="{5516C110-1885-4C47-B190-8E41030E53E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980365" y="2902282"/>
              <a:ext cx="0" cy="55211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3" name="直線コネクタ 902">
              <a:extLst>
                <a:ext uri="{FF2B5EF4-FFF2-40B4-BE49-F238E27FC236}">
                  <a16:creationId xmlns:a16="http://schemas.microsoft.com/office/drawing/2014/main" id="{F8F81366-EF66-40AA-B85C-19C3FE2BAB81}"/>
                </a:ext>
              </a:extLst>
            </p:cNvPr>
            <p:cNvCxnSpPr>
              <a:cxnSpLocks/>
            </p:cNvCxnSpPr>
            <p:nvPr/>
          </p:nvCxnSpPr>
          <p:spPr>
            <a:xfrm>
              <a:off x="6571080" y="2902282"/>
              <a:ext cx="134911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4" name="直線コネクタ 903">
              <a:extLst>
                <a:ext uri="{FF2B5EF4-FFF2-40B4-BE49-F238E27FC236}">
                  <a16:creationId xmlns:a16="http://schemas.microsoft.com/office/drawing/2014/main" id="{5EAAEC1E-8D03-402F-8CDE-E871F80AFE04}"/>
                </a:ext>
              </a:extLst>
            </p:cNvPr>
            <p:cNvCxnSpPr>
              <a:cxnSpLocks/>
            </p:cNvCxnSpPr>
            <p:nvPr/>
          </p:nvCxnSpPr>
          <p:spPr>
            <a:xfrm>
              <a:off x="6270854" y="2466975"/>
              <a:ext cx="260962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6" name="直線コネクタ 905">
              <a:extLst>
                <a:ext uri="{FF2B5EF4-FFF2-40B4-BE49-F238E27FC236}">
                  <a16:creationId xmlns:a16="http://schemas.microsoft.com/office/drawing/2014/main" id="{FD3A58B9-8E44-439F-A87C-75684E2C8E3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921469" y="2898302"/>
              <a:ext cx="0" cy="50404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7" name="直線コネクタ 906">
              <a:extLst>
                <a:ext uri="{FF2B5EF4-FFF2-40B4-BE49-F238E27FC236}">
                  <a16:creationId xmlns:a16="http://schemas.microsoft.com/office/drawing/2014/main" id="{AD389226-34E5-49CD-8294-DB9085C3B2CF}"/>
                </a:ext>
              </a:extLst>
            </p:cNvPr>
            <p:cNvCxnSpPr>
              <a:cxnSpLocks/>
            </p:cNvCxnSpPr>
            <p:nvPr/>
          </p:nvCxnSpPr>
          <p:spPr>
            <a:xfrm>
              <a:off x="4614069" y="1829053"/>
              <a:ext cx="22161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8" name="直線コネクタ 907">
              <a:extLst>
                <a:ext uri="{FF2B5EF4-FFF2-40B4-BE49-F238E27FC236}">
                  <a16:creationId xmlns:a16="http://schemas.microsoft.com/office/drawing/2014/main" id="{56823F2D-C321-412C-961D-A691233A6F3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256102" y="1354949"/>
              <a:ext cx="0" cy="189694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9" name="直線コネクタ 908">
              <a:extLst>
                <a:ext uri="{FF2B5EF4-FFF2-40B4-BE49-F238E27FC236}">
                  <a16:creationId xmlns:a16="http://schemas.microsoft.com/office/drawing/2014/main" id="{49900A2E-5CCF-49E2-9D7F-54968AA8F50C}"/>
                </a:ext>
              </a:extLst>
            </p:cNvPr>
            <p:cNvCxnSpPr>
              <a:cxnSpLocks/>
            </p:cNvCxnSpPr>
            <p:nvPr/>
          </p:nvCxnSpPr>
          <p:spPr>
            <a:xfrm>
              <a:off x="7370761" y="3403932"/>
              <a:ext cx="549438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0" name="直線コネクタ 909">
              <a:extLst>
                <a:ext uri="{FF2B5EF4-FFF2-40B4-BE49-F238E27FC236}">
                  <a16:creationId xmlns:a16="http://schemas.microsoft.com/office/drawing/2014/main" id="{98F85284-F035-4746-9ED2-75FC60135636}"/>
                </a:ext>
              </a:extLst>
            </p:cNvPr>
            <p:cNvCxnSpPr>
              <a:cxnSpLocks/>
            </p:cNvCxnSpPr>
            <p:nvPr/>
          </p:nvCxnSpPr>
          <p:spPr>
            <a:xfrm>
              <a:off x="8269290" y="3429000"/>
              <a:ext cx="52879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1" name="直線コネクタ 910">
              <a:extLst>
                <a:ext uri="{FF2B5EF4-FFF2-40B4-BE49-F238E27FC236}">
                  <a16:creationId xmlns:a16="http://schemas.microsoft.com/office/drawing/2014/main" id="{89CFDB6B-88C8-4B59-961B-3745799DA85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798244" y="3486150"/>
              <a:ext cx="0" cy="698501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2" name="直線コネクタ 911">
              <a:extLst>
                <a:ext uri="{FF2B5EF4-FFF2-40B4-BE49-F238E27FC236}">
                  <a16:creationId xmlns:a16="http://schemas.microsoft.com/office/drawing/2014/main" id="{681578BE-6970-4EA5-A005-37DC5C7FCD64}"/>
                </a:ext>
              </a:extLst>
            </p:cNvPr>
            <p:cNvCxnSpPr>
              <a:cxnSpLocks/>
            </p:cNvCxnSpPr>
            <p:nvPr/>
          </p:nvCxnSpPr>
          <p:spPr>
            <a:xfrm>
              <a:off x="8269290" y="3455988"/>
              <a:ext cx="528158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3" name="直線コネクタ 912">
              <a:extLst>
                <a:ext uri="{FF2B5EF4-FFF2-40B4-BE49-F238E27FC236}">
                  <a16:creationId xmlns:a16="http://schemas.microsoft.com/office/drawing/2014/main" id="{162AC9F9-49E5-4F8B-8B09-E450EE618F1C}"/>
                </a:ext>
              </a:extLst>
            </p:cNvPr>
            <p:cNvCxnSpPr>
              <a:cxnSpLocks/>
            </p:cNvCxnSpPr>
            <p:nvPr/>
          </p:nvCxnSpPr>
          <p:spPr>
            <a:xfrm>
              <a:off x="8213211" y="3486150"/>
              <a:ext cx="584237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4" name="直線コネクタ 913">
              <a:extLst>
                <a:ext uri="{FF2B5EF4-FFF2-40B4-BE49-F238E27FC236}">
                  <a16:creationId xmlns:a16="http://schemas.microsoft.com/office/drawing/2014/main" id="{4B6FA1EB-DFD1-4B7D-9D78-D72715687B8F}"/>
                </a:ext>
              </a:extLst>
            </p:cNvPr>
            <p:cNvCxnSpPr>
              <a:cxnSpLocks/>
            </p:cNvCxnSpPr>
            <p:nvPr/>
          </p:nvCxnSpPr>
          <p:spPr>
            <a:xfrm>
              <a:off x="7370761" y="3455988"/>
              <a:ext cx="60750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0" name="直線コネクタ 919">
              <a:extLst>
                <a:ext uri="{FF2B5EF4-FFF2-40B4-BE49-F238E27FC236}">
                  <a16:creationId xmlns:a16="http://schemas.microsoft.com/office/drawing/2014/main" id="{D2102792-41FD-40E3-A4BA-1A42FFED17D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797448" y="3429000"/>
              <a:ext cx="0" cy="2539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6" name="直線コネクタ 925">
              <a:extLst>
                <a:ext uri="{FF2B5EF4-FFF2-40B4-BE49-F238E27FC236}">
                  <a16:creationId xmlns:a16="http://schemas.microsoft.com/office/drawing/2014/main" id="{D505A2DF-D585-46C7-85D1-86219720286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270201" y="2418095"/>
              <a:ext cx="0" cy="41837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9" name="直線コネクタ 928">
              <a:extLst>
                <a:ext uri="{FF2B5EF4-FFF2-40B4-BE49-F238E27FC236}">
                  <a16:creationId xmlns:a16="http://schemas.microsoft.com/office/drawing/2014/main" id="{3E0150F7-D5C1-4155-95F5-2BCB58B10AA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75215" y="2644799"/>
              <a:ext cx="0" cy="19525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4" name="直線コネクタ 933">
              <a:extLst>
                <a:ext uri="{FF2B5EF4-FFF2-40B4-BE49-F238E27FC236}">
                  <a16:creationId xmlns:a16="http://schemas.microsoft.com/office/drawing/2014/main" id="{63CBD164-A766-4671-AFA3-3D3F9B2C918E}"/>
                </a:ext>
              </a:extLst>
            </p:cNvPr>
            <p:cNvCxnSpPr>
              <a:cxnSpLocks/>
            </p:cNvCxnSpPr>
            <p:nvPr/>
          </p:nvCxnSpPr>
          <p:spPr>
            <a:xfrm>
              <a:off x="4614069" y="2644799"/>
              <a:ext cx="26114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5" name="直線コネクタ 934">
              <a:extLst>
                <a:ext uri="{FF2B5EF4-FFF2-40B4-BE49-F238E27FC236}">
                  <a16:creationId xmlns:a16="http://schemas.microsoft.com/office/drawing/2014/main" id="{2F67FD62-EAA2-4912-B4D0-3A48215CDD2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04594" y="3981529"/>
              <a:ext cx="0" cy="54046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6" name="直線コネクタ 935">
              <a:extLst>
                <a:ext uri="{FF2B5EF4-FFF2-40B4-BE49-F238E27FC236}">
                  <a16:creationId xmlns:a16="http://schemas.microsoft.com/office/drawing/2014/main" id="{33FC0FC1-E4E1-46FA-A0FC-68B6B022FD1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90590" y="4498978"/>
              <a:ext cx="0" cy="4179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38" name="正方形/長方形 937">
              <a:extLst>
                <a:ext uri="{FF2B5EF4-FFF2-40B4-BE49-F238E27FC236}">
                  <a16:creationId xmlns:a16="http://schemas.microsoft.com/office/drawing/2014/main" id="{7926A591-70ED-4CB1-9728-D400F61C6D40}"/>
                </a:ext>
              </a:extLst>
            </p:cNvPr>
            <p:cNvSpPr/>
            <p:nvPr/>
          </p:nvSpPr>
          <p:spPr>
            <a:xfrm>
              <a:off x="5252361" y="1828722"/>
              <a:ext cx="696509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ja-JP" altLang="en-US" sz="800" dirty="0">
                  <a:solidFill>
                    <a:schemeClr val="tx1"/>
                  </a:solidFill>
                </a:rPr>
                <a:t>厨房</a:t>
              </a:r>
            </a:p>
          </p:txBody>
        </p:sp>
        <p:sp>
          <p:nvSpPr>
            <p:cNvPr id="939" name="正方形/長方形 938">
              <a:extLst>
                <a:ext uri="{FF2B5EF4-FFF2-40B4-BE49-F238E27FC236}">
                  <a16:creationId xmlns:a16="http://schemas.microsoft.com/office/drawing/2014/main" id="{3DF6CA92-790F-4D9E-BCC5-C95BFB97D4BB}"/>
                </a:ext>
              </a:extLst>
            </p:cNvPr>
            <p:cNvSpPr/>
            <p:nvPr/>
          </p:nvSpPr>
          <p:spPr>
            <a:xfrm>
              <a:off x="7336327" y="2003504"/>
              <a:ext cx="696509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ja-JP" altLang="en-US" sz="800" dirty="0">
                  <a:solidFill>
                    <a:schemeClr val="tx1"/>
                  </a:solidFill>
                </a:rPr>
                <a:t>駐車場</a:t>
              </a:r>
            </a:p>
          </p:txBody>
        </p:sp>
        <p:sp>
          <p:nvSpPr>
            <p:cNvPr id="940" name="正方形/長方形 939">
              <a:extLst>
                <a:ext uri="{FF2B5EF4-FFF2-40B4-BE49-F238E27FC236}">
                  <a16:creationId xmlns:a16="http://schemas.microsoft.com/office/drawing/2014/main" id="{F1CE1072-5B73-4321-A6F4-30F00417A764}"/>
                </a:ext>
              </a:extLst>
            </p:cNvPr>
            <p:cNvSpPr/>
            <p:nvPr/>
          </p:nvSpPr>
          <p:spPr>
            <a:xfrm>
              <a:off x="8507163" y="4422522"/>
              <a:ext cx="246863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en-US" altLang="ja-JP" sz="800" dirty="0">
                  <a:solidFill>
                    <a:schemeClr val="tx1"/>
                  </a:solidFill>
                </a:rPr>
                <a:t>UP</a:t>
              </a:r>
              <a:endParaRPr kumimoji="1" lang="ja-JP" altLang="en-US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943" name="グループ化 942">
              <a:extLst>
                <a:ext uri="{FF2B5EF4-FFF2-40B4-BE49-F238E27FC236}">
                  <a16:creationId xmlns:a16="http://schemas.microsoft.com/office/drawing/2014/main" id="{23B8D2CE-9409-43DE-BD8E-7410A6609138}"/>
                </a:ext>
              </a:extLst>
            </p:cNvPr>
            <p:cNvGrpSpPr/>
            <p:nvPr/>
          </p:nvGrpSpPr>
          <p:grpSpPr>
            <a:xfrm rot="4894582">
              <a:off x="8483443" y="3936095"/>
              <a:ext cx="308502" cy="118724"/>
              <a:chOff x="6536967" y="5974751"/>
              <a:chExt cx="138375" cy="65347"/>
            </a:xfrm>
            <a:solidFill>
              <a:srgbClr val="FFFF00"/>
            </a:solidFill>
          </p:grpSpPr>
          <p:sp>
            <p:nvSpPr>
              <p:cNvPr id="944" name="正方形/長方形 943">
                <a:extLst>
                  <a:ext uri="{FF2B5EF4-FFF2-40B4-BE49-F238E27FC236}">
                    <a16:creationId xmlns:a16="http://schemas.microsoft.com/office/drawing/2014/main" id="{B024E1C5-01AA-4285-A37E-45EC7A85FEE9}"/>
                  </a:ext>
                </a:extLst>
              </p:cNvPr>
              <p:cNvSpPr/>
              <p:nvPr/>
            </p:nvSpPr>
            <p:spPr>
              <a:xfrm>
                <a:off x="6586057" y="5974751"/>
                <a:ext cx="89285" cy="65347"/>
              </a:xfrm>
              <a:prstGeom prst="rect">
                <a:avLst/>
              </a:prstGeom>
              <a:grpFill/>
              <a:ln w="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945" name="二等辺三角形 944">
                <a:extLst>
                  <a:ext uri="{FF2B5EF4-FFF2-40B4-BE49-F238E27FC236}">
                    <a16:creationId xmlns:a16="http://schemas.microsoft.com/office/drawing/2014/main" id="{E0EE198D-E166-467D-9462-B1864AF4969D}"/>
                  </a:ext>
                </a:extLst>
              </p:cNvPr>
              <p:cNvSpPr/>
              <p:nvPr/>
            </p:nvSpPr>
            <p:spPr>
              <a:xfrm rot="5400000">
                <a:off x="6530948" y="5980771"/>
                <a:ext cx="61123" cy="49085"/>
              </a:xfrm>
              <a:prstGeom prst="triangle">
                <a:avLst/>
              </a:prstGeom>
              <a:grpFill/>
              <a:ln w="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949" name="正方形/長方形 948">
              <a:extLst>
                <a:ext uri="{FF2B5EF4-FFF2-40B4-BE49-F238E27FC236}">
                  <a16:creationId xmlns:a16="http://schemas.microsoft.com/office/drawing/2014/main" id="{BEA4BE61-7FE1-4A1E-8136-A56CB6360F3A}"/>
                </a:ext>
              </a:extLst>
            </p:cNvPr>
            <p:cNvSpPr/>
            <p:nvPr/>
          </p:nvSpPr>
          <p:spPr>
            <a:xfrm rot="10800000" flipV="1">
              <a:off x="8365788" y="3966256"/>
              <a:ext cx="121123" cy="124835"/>
            </a:xfrm>
            <a:prstGeom prst="rect">
              <a:avLst/>
            </a:prstGeom>
            <a:noFill/>
            <a:ln w="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700" dirty="0">
                  <a:solidFill>
                    <a:schemeClr val="tx1"/>
                  </a:solidFill>
                </a:rPr>
                <a:t>点</a:t>
              </a:r>
            </a:p>
          </p:txBody>
        </p:sp>
        <p:cxnSp>
          <p:nvCxnSpPr>
            <p:cNvPr id="950" name="直線コネクタ 949">
              <a:extLst>
                <a:ext uri="{FF2B5EF4-FFF2-40B4-BE49-F238E27FC236}">
                  <a16:creationId xmlns:a16="http://schemas.microsoft.com/office/drawing/2014/main" id="{FC6A8B50-6F8C-4618-8C8B-7545E5E2108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568932" y="3582193"/>
              <a:ext cx="0" cy="36024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4" name="直線コネクタ 953">
              <a:extLst>
                <a:ext uri="{FF2B5EF4-FFF2-40B4-BE49-F238E27FC236}">
                  <a16:creationId xmlns:a16="http://schemas.microsoft.com/office/drawing/2014/main" id="{B8DF810D-ABA7-4347-9A88-109A4B464A99}"/>
                </a:ext>
              </a:extLst>
            </p:cNvPr>
            <p:cNvCxnSpPr>
              <a:cxnSpLocks/>
            </p:cNvCxnSpPr>
            <p:nvPr/>
          </p:nvCxnSpPr>
          <p:spPr>
            <a:xfrm>
              <a:off x="7965693" y="5501748"/>
              <a:ext cx="83255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0" name="直線コネクタ 959">
              <a:extLst>
                <a:ext uri="{FF2B5EF4-FFF2-40B4-BE49-F238E27FC236}">
                  <a16:creationId xmlns:a16="http://schemas.microsoft.com/office/drawing/2014/main" id="{D8CC1F67-BE47-4C84-8402-16FB1999B14D}"/>
                </a:ext>
              </a:extLst>
            </p:cNvPr>
            <p:cNvCxnSpPr>
              <a:cxnSpLocks/>
            </p:cNvCxnSpPr>
            <p:nvPr/>
          </p:nvCxnSpPr>
          <p:spPr>
            <a:xfrm>
              <a:off x="4613673" y="2213228"/>
              <a:ext cx="22161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1" name="直線コネクタ 980">
              <a:extLst>
                <a:ext uri="{FF2B5EF4-FFF2-40B4-BE49-F238E27FC236}">
                  <a16:creationId xmlns:a16="http://schemas.microsoft.com/office/drawing/2014/main" id="{90FED0F7-E76D-4991-9BF1-6D33AD7A329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69290" y="3427651"/>
              <a:ext cx="0" cy="2833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4" name="直線コネクタ 983">
              <a:extLst>
                <a:ext uri="{FF2B5EF4-FFF2-40B4-BE49-F238E27FC236}">
                  <a16:creationId xmlns:a16="http://schemas.microsoft.com/office/drawing/2014/main" id="{875B398B-E974-4E1D-947D-65286E7361CC}"/>
                </a:ext>
              </a:extLst>
            </p:cNvPr>
            <p:cNvCxnSpPr>
              <a:cxnSpLocks/>
            </p:cNvCxnSpPr>
            <p:nvPr/>
          </p:nvCxnSpPr>
          <p:spPr>
            <a:xfrm>
              <a:off x="6254696" y="1544643"/>
              <a:ext cx="27712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1" name="直線コネクタ 990">
              <a:extLst>
                <a:ext uri="{FF2B5EF4-FFF2-40B4-BE49-F238E27FC236}">
                  <a16:creationId xmlns:a16="http://schemas.microsoft.com/office/drawing/2014/main" id="{5170C5B2-9147-485C-97B0-18135C76F3CF}"/>
                </a:ext>
              </a:extLst>
            </p:cNvPr>
            <p:cNvCxnSpPr>
              <a:cxnSpLocks/>
            </p:cNvCxnSpPr>
            <p:nvPr/>
          </p:nvCxnSpPr>
          <p:spPr>
            <a:xfrm>
              <a:off x="5411144" y="1544643"/>
              <a:ext cx="33084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4" name="直線コネクタ 993">
              <a:extLst>
                <a:ext uri="{FF2B5EF4-FFF2-40B4-BE49-F238E27FC236}">
                  <a16:creationId xmlns:a16="http://schemas.microsoft.com/office/drawing/2014/main" id="{52A865B7-12EE-4352-AD25-BDF5FAF3C60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41988" y="1358125"/>
              <a:ext cx="0" cy="18651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6" name="直線コネクタ 995">
              <a:extLst>
                <a:ext uri="{FF2B5EF4-FFF2-40B4-BE49-F238E27FC236}">
                  <a16:creationId xmlns:a16="http://schemas.microsoft.com/office/drawing/2014/main" id="{E9D40F36-A410-4B19-980D-026938AC37E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411144" y="1358054"/>
              <a:ext cx="0" cy="18658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0" name="直線コネクタ 999">
              <a:extLst>
                <a:ext uri="{FF2B5EF4-FFF2-40B4-BE49-F238E27FC236}">
                  <a16:creationId xmlns:a16="http://schemas.microsoft.com/office/drawing/2014/main" id="{DB90D1FE-3D25-478B-BFFC-6131F6B0E13C}"/>
                </a:ext>
              </a:extLst>
            </p:cNvPr>
            <p:cNvCxnSpPr>
              <a:cxnSpLocks/>
            </p:cNvCxnSpPr>
            <p:nvPr/>
          </p:nvCxnSpPr>
          <p:spPr>
            <a:xfrm>
              <a:off x="5741988" y="1360526"/>
              <a:ext cx="512708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3" name="直線コネクタ 1002">
              <a:extLst>
                <a:ext uri="{FF2B5EF4-FFF2-40B4-BE49-F238E27FC236}">
                  <a16:creationId xmlns:a16="http://schemas.microsoft.com/office/drawing/2014/main" id="{C934BF0F-D249-4456-BD9E-D4306C07ABF1}"/>
                </a:ext>
              </a:extLst>
            </p:cNvPr>
            <p:cNvCxnSpPr>
              <a:cxnSpLocks/>
            </p:cNvCxnSpPr>
            <p:nvPr/>
          </p:nvCxnSpPr>
          <p:spPr>
            <a:xfrm>
              <a:off x="4610514" y="1360527"/>
              <a:ext cx="80063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6" name="直線コネクタ 1005">
              <a:extLst>
                <a:ext uri="{FF2B5EF4-FFF2-40B4-BE49-F238E27FC236}">
                  <a16:creationId xmlns:a16="http://schemas.microsoft.com/office/drawing/2014/main" id="{99566C54-7456-424F-BE8F-D8618BD680B1}"/>
                </a:ext>
              </a:extLst>
            </p:cNvPr>
            <p:cNvCxnSpPr>
              <a:cxnSpLocks/>
            </p:cNvCxnSpPr>
            <p:nvPr/>
          </p:nvCxnSpPr>
          <p:spPr>
            <a:xfrm>
              <a:off x="3743624" y="1360970"/>
              <a:ext cx="825308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10" name="正方形/長方形 1009">
              <a:extLst>
                <a:ext uri="{FF2B5EF4-FFF2-40B4-BE49-F238E27FC236}">
                  <a16:creationId xmlns:a16="http://schemas.microsoft.com/office/drawing/2014/main" id="{7AE61EA8-100C-473D-870A-876A50E801CF}"/>
                </a:ext>
              </a:extLst>
            </p:cNvPr>
            <p:cNvSpPr/>
            <p:nvPr/>
          </p:nvSpPr>
          <p:spPr>
            <a:xfrm>
              <a:off x="4711120" y="4170367"/>
              <a:ext cx="696509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ja-JP" altLang="en-US" sz="800" dirty="0">
                  <a:solidFill>
                    <a:schemeClr val="tx1"/>
                  </a:solidFill>
                </a:rPr>
                <a:t>フロント</a:t>
              </a:r>
            </a:p>
          </p:txBody>
        </p:sp>
        <p:sp>
          <p:nvSpPr>
            <p:cNvPr id="1011" name="正方形/長方形 1010">
              <a:extLst>
                <a:ext uri="{FF2B5EF4-FFF2-40B4-BE49-F238E27FC236}">
                  <a16:creationId xmlns:a16="http://schemas.microsoft.com/office/drawing/2014/main" id="{246CFDDA-9315-4366-827E-7ACEA2738940}"/>
                </a:ext>
              </a:extLst>
            </p:cNvPr>
            <p:cNvSpPr/>
            <p:nvPr/>
          </p:nvSpPr>
          <p:spPr>
            <a:xfrm>
              <a:off x="4584215" y="4857468"/>
              <a:ext cx="696509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ja-JP" altLang="en-US" sz="800" dirty="0">
                  <a:solidFill>
                    <a:schemeClr val="tx1"/>
                  </a:solidFill>
                </a:rPr>
                <a:t>事務所</a:t>
              </a:r>
            </a:p>
          </p:txBody>
        </p:sp>
        <p:sp>
          <p:nvSpPr>
            <p:cNvPr id="1012" name="正方形/長方形 1011">
              <a:extLst>
                <a:ext uri="{FF2B5EF4-FFF2-40B4-BE49-F238E27FC236}">
                  <a16:creationId xmlns:a16="http://schemas.microsoft.com/office/drawing/2014/main" id="{E9B5571B-EE25-4A48-8FD2-606A7F27BBF6}"/>
                </a:ext>
              </a:extLst>
            </p:cNvPr>
            <p:cNvSpPr/>
            <p:nvPr/>
          </p:nvSpPr>
          <p:spPr>
            <a:xfrm>
              <a:off x="3600452" y="2458636"/>
              <a:ext cx="781818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ja-JP" altLang="en-US" sz="800" dirty="0">
                  <a:solidFill>
                    <a:schemeClr val="tx1"/>
                  </a:solidFill>
                </a:rPr>
                <a:t>フリースペース</a:t>
              </a:r>
            </a:p>
          </p:txBody>
        </p:sp>
        <p:sp>
          <p:nvSpPr>
            <p:cNvPr id="1026" name="正方形/長方形 1025">
              <a:extLst>
                <a:ext uri="{FF2B5EF4-FFF2-40B4-BE49-F238E27FC236}">
                  <a16:creationId xmlns:a16="http://schemas.microsoft.com/office/drawing/2014/main" id="{752993EE-9974-4B4F-9989-3CCFF709B46E}"/>
                </a:ext>
              </a:extLst>
            </p:cNvPr>
            <p:cNvSpPr/>
            <p:nvPr/>
          </p:nvSpPr>
          <p:spPr>
            <a:xfrm>
              <a:off x="8002761" y="4437326"/>
              <a:ext cx="246863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en-US" altLang="ja-JP" sz="800" dirty="0">
                  <a:solidFill>
                    <a:schemeClr val="tx1"/>
                  </a:solidFill>
                </a:rPr>
                <a:t>DN</a:t>
              </a:r>
              <a:endParaRPr kumimoji="1" lang="ja-JP" altLang="en-US" sz="800" dirty="0">
                <a:solidFill>
                  <a:schemeClr val="tx1"/>
                </a:solidFill>
              </a:endParaRPr>
            </a:p>
          </p:txBody>
        </p:sp>
        <p:sp>
          <p:nvSpPr>
            <p:cNvPr id="1027" name="正方形/長方形 1026">
              <a:extLst>
                <a:ext uri="{FF2B5EF4-FFF2-40B4-BE49-F238E27FC236}">
                  <a16:creationId xmlns:a16="http://schemas.microsoft.com/office/drawing/2014/main" id="{F01DAE00-E2D2-4FFE-9DF7-C9A4EA893988}"/>
                </a:ext>
              </a:extLst>
            </p:cNvPr>
            <p:cNvSpPr/>
            <p:nvPr/>
          </p:nvSpPr>
          <p:spPr>
            <a:xfrm>
              <a:off x="4143784" y="4340238"/>
              <a:ext cx="246863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en-US" altLang="ja-JP" sz="800" dirty="0">
                  <a:solidFill>
                    <a:schemeClr val="tx1"/>
                  </a:solidFill>
                </a:rPr>
                <a:t>UP</a:t>
              </a:r>
              <a:endParaRPr kumimoji="1" lang="ja-JP" altLang="en-US" sz="800" dirty="0">
                <a:solidFill>
                  <a:schemeClr val="tx1"/>
                </a:solidFill>
              </a:endParaRPr>
            </a:p>
          </p:txBody>
        </p:sp>
        <p:sp>
          <p:nvSpPr>
            <p:cNvPr id="1028" name="正方形/長方形 1027">
              <a:extLst>
                <a:ext uri="{FF2B5EF4-FFF2-40B4-BE49-F238E27FC236}">
                  <a16:creationId xmlns:a16="http://schemas.microsoft.com/office/drawing/2014/main" id="{A06ECA20-217C-4C86-ACBB-7A5E3899891D}"/>
                </a:ext>
              </a:extLst>
            </p:cNvPr>
            <p:cNvSpPr/>
            <p:nvPr/>
          </p:nvSpPr>
          <p:spPr>
            <a:xfrm>
              <a:off x="3580008" y="4355042"/>
              <a:ext cx="246863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en-US" altLang="ja-JP" sz="800" dirty="0">
                  <a:solidFill>
                    <a:schemeClr val="tx1"/>
                  </a:solidFill>
                </a:rPr>
                <a:t>DN</a:t>
              </a:r>
              <a:endParaRPr kumimoji="1" lang="ja-JP" altLang="en-US" sz="800" dirty="0">
                <a:solidFill>
                  <a:schemeClr val="tx1"/>
                </a:solidFill>
              </a:endParaRPr>
            </a:p>
          </p:txBody>
        </p:sp>
        <p:sp>
          <p:nvSpPr>
            <p:cNvPr id="1029" name="正方形/長方形 1028">
              <a:extLst>
                <a:ext uri="{FF2B5EF4-FFF2-40B4-BE49-F238E27FC236}">
                  <a16:creationId xmlns:a16="http://schemas.microsoft.com/office/drawing/2014/main" id="{90FF5CC2-C857-43E9-8B2C-5EEBD859D443}"/>
                </a:ext>
              </a:extLst>
            </p:cNvPr>
            <p:cNvSpPr/>
            <p:nvPr/>
          </p:nvSpPr>
          <p:spPr>
            <a:xfrm>
              <a:off x="7131479" y="3060389"/>
              <a:ext cx="246863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en-US" altLang="ja-JP" sz="800" dirty="0">
                  <a:solidFill>
                    <a:schemeClr val="tx1"/>
                  </a:solidFill>
                </a:rPr>
                <a:t>WC</a:t>
              </a:r>
              <a:endParaRPr kumimoji="1" lang="ja-JP" altLang="en-US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1034" name="グループ化 1033">
              <a:extLst>
                <a:ext uri="{FF2B5EF4-FFF2-40B4-BE49-F238E27FC236}">
                  <a16:creationId xmlns:a16="http://schemas.microsoft.com/office/drawing/2014/main" id="{3D588C0C-106C-47BE-AABB-52A192F0D609}"/>
                </a:ext>
              </a:extLst>
            </p:cNvPr>
            <p:cNvGrpSpPr/>
            <p:nvPr/>
          </p:nvGrpSpPr>
          <p:grpSpPr>
            <a:xfrm rot="20438402">
              <a:off x="5359972" y="3748214"/>
              <a:ext cx="308502" cy="118724"/>
              <a:chOff x="6536967" y="5974751"/>
              <a:chExt cx="138375" cy="65347"/>
            </a:xfrm>
            <a:solidFill>
              <a:srgbClr val="FFCCFF"/>
            </a:solidFill>
          </p:grpSpPr>
          <p:sp>
            <p:nvSpPr>
              <p:cNvPr id="1036" name="正方形/長方形 1035">
                <a:extLst>
                  <a:ext uri="{FF2B5EF4-FFF2-40B4-BE49-F238E27FC236}">
                    <a16:creationId xmlns:a16="http://schemas.microsoft.com/office/drawing/2014/main" id="{9F1C27D0-70F6-4540-A068-DD20944A104B}"/>
                  </a:ext>
                </a:extLst>
              </p:cNvPr>
              <p:cNvSpPr/>
              <p:nvPr/>
            </p:nvSpPr>
            <p:spPr>
              <a:xfrm>
                <a:off x="6586057" y="5974751"/>
                <a:ext cx="89285" cy="65347"/>
              </a:xfrm>
              <a:prstGeom prst="rect">
                <a:avLst/>
              </a:prstGeom>
              <a:grpFill/>
              <a:ln w="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40" name="二等辺三角形 1039">
                <a:extLst>
                  <a:ext uri="{FF2B5EF4-FFF2-40B4-BE49-F238E27FC236}">
                    <a16:creationId xmlns:a16="http://schemas.microsoft.com/office/drawing/2014/main" id="{B535BAB3-51FB-4531-9356-0046C8370307}"/>
                  </a:ext>
                </a:extLst>
              </p:cNvPr>
              <p:cNvSpPr/>
              <p:nvPr/>
            </p:nvSpPr>
            <p:spPr>
              <a:xfrm rot="5400000">
                <a:off x="6530948" y="5980771"/>
                <a:ext cx="61123" cy="49085"/>
              </a:xfrm>
              <a:prstGeom prst="triangle">
                <a:avLst/>
              </a:prstGeom>
              <a:grpFill/>
              <a:ln w="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cxnSp>
          <p:nvCxnSpPr>
            <p:cNvPr id="1050" name="直線コネクタ 1049">
              <a:extLst>
                <a:ext uri="{FF2B5EF4-FFF2-40B4-BE49-F238E27FC236}">
                  <a16:creationId xmlns:a16="http://schemas.microsoft.com/office/drawing/2014/main" id="{62E5D63A-ECFB-4F57-B304-E7B2354A57B9}"/>
                </a:ext>
              </a:extLst>
            </p:cNvPr>
            <p:cNvCxnSpPr>
              <a:cxnSpLocks/>
            </p:cNvCxnSpPr>
            <p:nvPr/>
          </p:nvCxnSpPr>
          <p:spPr>
            <a:xfrm>
              <a:off x="7978261" y="3262008"/>
              <a:ext cx="23495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2" name="直線コネクタ 1051">
              <a:extLst>
                <a:ext uri="{FF2B5EF4-FFF2-40B4-BE49-F238E27FC236}">
                  <a16:creationId xmlns:a16="http://schemas.microsoft.com/office/drawing/2014/main" id="{62B88306-4FBA-49E4-B108-05DE3F2353DB}"/>
                </a:ext>
              </a:extLst>
            </p:cNvPr>
            <p:cNvCxnSpPr>
              <a:cxnSpLocks/>
            </p:cNvCxnSpPr>
            <p:nvPr/>
          </p:nvCxnSpPr>
          <p:spPr>
            <a:xfrm>
              <a:off x="7978261" y="3225489"/>
              <a:ext cx="23495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5" name="直線コネクタ 1054">
              <a:extLst>
                <a:ext uri="{FF2B5EF4-FFF2-40B4-BE49-F238E27FC236}">
                  <a16:creationId xmlns:a16="http://schemas.microsoft.com/office/drawing/2014/main" id="{D76A3C4A-3FEF-4F67-9CDB-CDD183EACDBC}"/>
                </a:ext>
              </a:extLst>
            </p:cNvPr>
            <p:cNvCxnSpPr>
              <a:cxnSpLocks/>
            </p:cNvCxnSpPr>
            <p:nvPr/>
          </p:nvCxnSpPr>
          <p:spPr>
            <a:xfrm>
              <a:off x="7978261" y="3288996"/>
              <a:ext cx="23495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57" name="正方形/長方形 1056">
              <a:extLst>
                <a:ext uri="{FF2B5EF4-FFF2-40B4-BE49-F238E27FC236}">
                  <a16:creationId xmlns:a16="http://schemas.microsoft.com/office/drawing/2014/main" id="{4A00354E-D0C1-4927-A098-05B3796E35E0}"/>
                </a:ext>
              </a:extLst>
            </p:cNvPr>
            <p:cNvSpPr/>
            <p:nvPr/>
          </p:nvSpPr>
          <p:spPr>
            <a:xfrm rot="10800000" flipV="1">
              <a:off x="5511298" y="3887732"/>
              <a:ext cx="121123" cy="124835"/>
            </a:xfrm>
            <a:prstGeom prst="rect">
              <a:avLst/>
            </a:prstGeom>
            <a:noFill/>
            <a:ln w="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700" dirty="0">
                  <a:solidFill>
                    <a:schemeClr val="tx1"/>
                  </a:solidFill>
                </a:rPr>
                <a:t>点</a:t>
              </a:r>
            </a:p>
          </p:txBody>
        </p:sp>
      </p:grpSp>
      <p:sp>
        <p:nvSpPr>
          <p:cNvPr id="1061" name="正方形/長方形 1060">
            <a:extLst>
              <a:ext uri="{FF2B5EF4-FFF2-40B4-BE49-F238E27FC236}">
                <a16:creationId xmlns:a16="http://schemas.microsoft.com/office/drawing/2014/main" id="{5CDF43A7-017D-4820-9B0A-F0D7B54E4F25}"/>
              </a:ext>
            </a:extLst>
          </p:cNvPr>
          <p:cNvSpPr/>
          <p:nvPr/>
        </p:nvSpPr>
        <p:spPr>
          <a:xfrm>
            <a:off x="188532" y="154456"/>
            <a:ext cx="4567987" cy="32467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kumimoji="1" lang="en-US" altLang="ja-JP" sz="1400" b="1" dirty="0">
                <a:solidFill>
                  <a:schemeClr val="tx1"/>
                </a:solidFill>
              </a:rPr>
              <a:t>05</a:t>
            </a:r>
            <a:r>
              <a:rPr kumimoji="1" lang="ja-JP" altLang="en-US" sz="1400" b="1" dirty="0">
                <a:solidFill>
                  <a:schemeClr val="tx1"/>
                </a:solidFill>
              </a:rPr>
              <a:t>）フロア配線図　</a:t>
            </a:r>
            <a:r>
              <a:rPr lang="ja-JP" altLang="en-US" sz="1400" b="1" dirty="0">
                <a:solidFill>
                  <a:schemeClr val="tx1"/>
                </a:solidFill>
              </a:rPr>
              <a:t>ホテルブーゲンビリア札幌様　</a:t>
            </a:r>
            <a:r>
              <a:rPr lang="en-US" altLang="ja-JP" sz="1400" b="1" dirty="0">
                <a:solidFill>
                  <a:schemeClr val="tx1"/>
                </a:solidFill>
              </a:rPr>
              <a:t>2</a:t>
            </a:r>
            <a:r>
              <a:rPr lang="ja-JP" altLang="en-US" sz="1400" b="1" dirty="0">
                <a:solidFill>
                  <a:schemeClr val="tx1"/>
                </a:solidFill>
              </a:rPr>
              <a:t>階</a:t>
            </a:r>
            <a:endParaRPr kumimoji="1" lang="ja-JP" altLang="en-US" sz="1400" b="1" dirty="0">
              <a:solidFill>
                <a:schemeClr val="tx1"/>
              </a:solidFill>
            </a:endParaRPr>
          </a:p>
        </p:txBody>
      </p:sp>
      <p:sp>
        <p:nvSpPr>
          <p:cNvPr id="1063" name="正方形/長方形 1062">
            <a:extLst>
              <a:ext uri="{FF2B5EF4-FFF2-40B4-BE49-F238E27FC236}">
                <a16:creationId xmlns:a16="http://schemas.microsoft.com/office/drawing/2014/main" id="{C02C20CE-F555-474C-BBD5-58A11DFD4004}"/>
              </a:ext>
            </a:extLst>
          </p:cNvPr>
          <p:cNvSpPr/>
          <p:nvPr/>
        </p:nvSpPr>
        <p:spPr>
          <a:xfrm>
            <a:off x="10078902" y="144781"/>
            <a:ext cx="1977639" cy="32467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更新日：</a:t>
            </a:r>
            <a:r>
              <a:rPr kumimoji="1" lang="en-US" altLang="ja-JP" sz="1200" dirty="0">
                <a:solidFill>
                  <a:schemeClr val="tx1"/>
                </a:solidFill>
              </a:rPr>
              <a:t>2020</a:t>
            </a:r>
            <a:r>
              <a:rPr kumimoji="1" lang="ja-JP" altLang="en-US" sz="1200" dirty="0">
                <a:solidFill>
                  <a:schemeClr val="tx1"/>
                </a:solidFill>
              </a:rPr>
              <a:t>年</a:t>
            </a:r>
            <a:r>
              <a:rPr kumimoji="1" lang="en-US" altLang="ja-JP" sz="1200" dirty="0">
                <a:solidFill>
                  <a:schemeClr val="tx1"/>
                </a:solidFill>
              </a:rPr>
              <a:t>02</a:t>
            </a:r>
            <a:r>
              <a:rPr kumimoji="1" lang="ja-JP" altLang="en-US" sz="1200" dirty="0">
                <a:solidFill>
                  <a:schemeClr val="tx1"/>
                </a:solidFill>
              </a:rPr>
              <a:t>月</a:t>
            </a:r>
            <a:r>
              <a:rPr kumimoji="1" lang="en-US" altLang="ja-JP" sz="1200" dirty="0">
                <a:solidFill>
                  <a:schemeClr val="tx1"/>
                </a:solidFill>
              </a:rPr>
              <a:t>10</a:t>
            </a:r>
            <a:r>
              <a:rPr kumimoji="1" lang="ja-JP" altLang="en-US" sz="1200" dirty="0">
                <a:solidFill>
                  <a:schemeClr val="tx1"/>
                </a:solidFill>
              </a:rPr>
              <a:t>日</a:t>
            </a:r>
          </a:p>
        </p:txBody>
      </p:sp>
      <p:cxnSp>
        <p:nvCxnSpPr>
          <p:cNvPr id="1071" name="直線コネクタ 1070">
            <a:extLst>
              <a:ext uri="{FF2B5EF4-FFF2-40B4-BE49-F238E27FC236}">
                <a16:creationId xmlns:a16="http://schemas.microsoft.com/office/drawing/2014/main" id="{28B740F5-4FF8-4C22-817D-BA874AECB873}"/>
              </a:ext>
            </a:extLst>
          </p:cNvPr>
          <p:cNvCxnSpPr>
            <a:cxnSpLocks/>
          </p:cNvCxnSpPr>
          <p:nvPr/>
        </p:nvCxnSpPr>
        <p:spPr>
          <a:xfrm>
            <a:off x="8097321" y="3050586"/>
            <a:ext cx="0" cy="977106"/>
          </a:xfrm>
          <a:prstGeom prst="line">
            <a:avLst/>
          </a:prstGeom>
          <a:ln w="127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6" name="直線コネクタ 1075">
            <a:extLst>
              <a:ext uri="{FF2B5EF4-FFF2-40B4-BE49-F238E27FC236}">
                <a16:creationId xmlns:a16="http://schemas.microsoft.com/office/drawing/2014/main" id="{509EF4EA-89E1-42F1-8872-281FA96C872C}"/>
              </a:ext>
            </a:extLst>
          </p:cNvPr>
          <p:cNvCxnSpPr>
            <a:cxnSpLocks/>
          </p:cNvCxnSpPr>
          <p:nvPr/>
        </p:nvCxnSpPr>
        <p:spPr>
          <a:xfrm>
            <a:off x="8095736" y="3045228"/>
            <a:ext cx="239467" cy="250437"/>
          </a:xfrm>
          <a:prstGeom prst="line">
            <a:avLst/>
          </a:prstGeom>
          <a:ln w="12700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8" name="正方形/長方形 1077">
            <a:extLst>
              <a:ext uri="{FF2B5EF4-FFF2-40B4-BE49-F238E27FC236}">
                <a16:creationId xmlns:a16="http://schemas.microsoft.com/office/drawing/2014/main" id="{B6037321-4C51-452D-ACA9-EA077904A5D0}"/>
              </a:ext>
            </a:extLst>
          </p:cNvPr>
          <p:cNvSpPr/>
          <p:nvPr/>
        </p:nvSpPr>
        <p:spPr>
          <a:xfrm>
            <a:off x="8191603" y="3201025"/>
            <a:ext cx="876268" cy="226414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800" dirty="0">
                <a:solidFill>
                  <a:schemeClr val="accent2">
                    <a:lumMod val="75000"/>
                  </a:schemeClr>
                </a:solidFill>
              </a:rPr>
              <a:t>1</a:t>
            </a:r>
            <a:r>
              <a:rPr lang="ja-JP" altLang="en-US" sz="800" dirty="0">
                <a:solidFill>
                  <a:schemeClr val="accent2">
                    <a:lumMod val="75000"/>
                  </a:schemeClr>
                </a:solidFill>
              </a:rPr>
              <a:t>階へ</a:t>
            </a:r>
            <a:endParaRPr kumimoji="1" lang="ja-JP" altLang="en-US" sz="800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1080" name="直線コネクタ 1079">
            <a:extLst>
              <a:ext uri="{FF2B5EF4-FFF2-40B4-BE49-F238E27FC236}">
                <a16:creationId xmlns:a16="http://schemas.microsoft.com/office/drawing/2014/main" id="{1EE7B1C1-F771-45BD-89E3-4073B1C1B44A}"/>
              </a:ext>
            </a:extLst>
          </p:cNvPr>
          <p:cNvCxnSpPr>
            <a:cxnSpLocks/>
          </p:cNvCxnSpPr>
          <p:nvPr/>
        </p:nvCxnSpPr>
        <p:spPr>
          <a:xfrm flipH="1" flipV="1">
            <a:off x="8084849" y="2913080"/>
            <a:ext cx="160578" cy="103941"/>
          </a:xfrm>
          <a:prstGeom prst="line">
            <a:avLst/>
          </a:prstGeom>
          <a:ln w="127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2" name="正方形/長方形 1081">
            <a:extLst>
              <a:ext uri="{FF2B5EF4-FFF2-40B4-BE49-F238E27FC236}">
                <a16:creationId xmlns:a16="http://schemas.microsoft.com/office/drawing/2014/main" id="{DEBD64C8-EDD5-4A9C-89D0-78A5EEB3D773}"/>
              </a:ext>
            </a:extLst>
          </p:cNvPr>
          <p:cNvSpPr/>
          <p:nvPr/>
        </p:nvSpPr>
        <p:spPr>
          <a:xfrm>
            <a:off x="8066931" y="2787155"/>
            <a:ext cx="197975" cy="226414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>
                <a:solidFill>
                  <a:schemeClr val="accent2">
                    <a:lumMod val="75000"/>
                  </a:schemeClr>
                </a:solidFill>
              </a:rPr>
              <a:t>9</a:t>
            </a:r>
            <a:endParaRPr kumimoji="1" lang="ja-JP" altLang="en-US" sz="800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1083" name="直線コネクタ 1082">
            <a:extLst>
              <a:ext uri="{FF2B5EF4-FFF2-40B4-BE49-F238E27FC236}">
                <a16:creationId xmlns:a16="http://schemas.microsoft.com/office/drawing/2014/main" id="{50E9C348-9BD7-42C0-9AC5-41C4F09E9458}"/>
              </a:ext>
            </a:extLst>
          </p:cNvPr>
          <p:cNvCxnSpPr>
            <a:cxnSpLocks/>
          </p:cNvCxnSpPr>
          <p:nvPr/>
        </p:nvCxnSpPr>
        <p:spPr>
          <a:xfrm flipH="1">
            <a:off x="10184739" y="1235374"/>
            <a:ext cx="338320" cy="0"/>
          </a:xfrm>
          <a:prstGeom prst="line">
            <a:avLst/>
          </a:prstGeom>
          <a:ln w="127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4" name="正方形/長方形 1083">
            <a:extLst>
              <a:ext uri="{FF2B5EF4-FFF2-40B4-BE49-F238E27FC236}">
                <a16:creationId xmlns:a16="http://schemas.microsoft.com/office/drawing/2014/main" id="{85C8DCE4-29A4-4A73-A004-F52CE3E49561}"/>
              </a:ext>
            </a:extLst>
          </p:cNvPr>
          <p:cNvSpPr/>
          <p:nvPr/>
        </p:nvSpPr>
        <p:spPr>
          <a:xfrm>
            <a:off x="10443048" y="1145672"/>
            <a:ext cx="1534729" cy="226414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</a:rPr>
              <a:t>同軸</a:t>
            </a:r>
            <a:r>
              <a:rPr kumimoji="1" lang="ja-JP" altLang="en-US" sz="1200" dirty="0">
                <a:solidFill>
                  <a:schemeClr val="tx1"/>
                </a:solidFill>
              </a:rPr>
              <a:t>配線</a:t>
            </a:r>
            <a:r>
              <a:rPr kumimoji="1" lang="en-US" altLang="ja-JP" sz="1200" dirty="0">
                <a:solidFill>
                  <a:schemeClr val="tx1"/>
                </a:solidFill>
              </a:rPr>
              <a:t>(3C-2V)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cxnSp>
        <p:nvCxnSpPr>
          <p:cNvPr id="1085" name="直線コネクタ 1084">
            <a:extLst>
              <a:ext uri="{FF2B5EF4-FFF2-40B4-BE49-F238E27FC236}">
                <a16:creationId xmlns:a16="http://schemas.microsoft.com/office/drawing/2014/main" id="{02A2BCE2-E878-434C-97EB-A9DB9E38BE60}"/>
              </a:ext>
            </a:extLst>
          </p:cNvPr>
          <p:cNvCxnSpPr>
            <a:cxnSpLocks/>
          </p:cNvCxnSpPr>
          <p:nvPr/>
        </p:nvCxnSpPr>
        <p:spPr>
          <a:xfrm flipV="1">
            <a:off x="8095736" y="2830308"/>
            <a:ext cx="239467" cy="214920"/>
          </a:xfrm>
          <a:prstGeom prst="line">
            <a:avLst/>
          </a:prstGeom>
          <a:ln w="12700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6" name="正方形/長方形 1085">
            <a:extLst>
              <a:ext uri="{FF2B5EF4-FFF2-40B4-BE49-F238E27FC236}">
                <a16:creationId xmlns:a16="http://schemas.microsoft.com/office/drawing/2014/main" id="{C3027677-5004-4115-9879-12B744DC8DD1}"/>
              </a:ext>
            </a:extLst>
          </p:cNvPr>
          <p:cNvSpPr/>
          <p:nvPr/>
        </p:nvSpPr>
        <p:spPr>
          <a:xfrm>
            <a:off x="8208235" y="2693130"/>
            <a:ext cx="876268" cy="226414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800" dirty="0">
                <a:solidFill>
                  <a:schemeClr val="accent2">
                    <a:lumMod val="75000"/>
                  </a:schemeClr>
                </a:solidFill>
              </a:rPr>
              <a:t>3</a:t>
            </a:r>
            <a:r>
              <a:rPr lang="ja-JP" altLang="en-US" sz="800" dirty="0">
                <a:solidFill>
                  <a:schemeClr val="accent2">
                    <a:lumMod val="75000"/>
                  </a:schemeClr>
                </a:solidFill>
              </a:rPr>
              <a:t>階～</a:t>
            </a:r>
            <a:r>
              <a:rPr lang="en-US" altLang="ja-JP" sz="800" dirty="0">
                <a:solidFill>
                  <a:schemeClr val="accent2">
                    <a:lumMod val="75000"/>
                  </a:schemeClr>
                </a:solidFill>
              </a:rPr>
              <a:t>10</a:t>
            </a:r>
            <a:r>
              <a:rPr lang="ja-JP" altLang="en-US" sz="800" dirty="0">
                <a:solidFill>
                  <a:schemeClr val="accent2">
                    <a:lumMod val="75000"/>
                  </a:schemeClr>
                </a:solidFill>
              </a:rPr>
              <a:t>階へ</a:t>
            </a:r>
            <a:endParaRPr kumimoji="1" lang="ja-JP" altLang="en-US" sz="800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1087" name="直線コネクタ 1086">
            <a:extLst>
              <a:ext uri="{FF2B5EF4-FFF2-40B4-BE49-F238E27FC236}">
                <a16:creationId xmlns:a16="http://schemas.microsoft.com/office/drawing/2014/main" id="{819EE61F-28C1-4720-8D4E-65477FA3201B}"/>
              </a:ext>
            </a:extLst>
          </p:cNvPr>
          <p:cNvCxnSpPr>
            <a:cxnSpLocks/>
          </p:cNvCxnSpPr>
          <p:nvPr/>
        </p:nvCxnSpPr>
        <p:spPr>
          <a:xfrm flipH="1">
            <a:off x="8129134" y="3089830"/>
            <a:ext cx="148380" cy="135659"/>
          </a:xfrm>
          <a:prstGeom prst="line">
            <a:avLst/>
          </a:prstGeom>
          <a:ln w="127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8" name="正方形/長方形 1087">
            <a:extLst>
              <a:ext uri="{FF2B5EF4-FFF2-40B4-BE49-F238E27FC236}">
                <a16:creationId xmlns:a16="http://schemas.microsoft.com/office/drawing/2014/main" id="{E8E96143-EC20-4240-97CC-483020D99FC0}"/>
              </a:ext>
            </a:extLst>
          </p:cNvPr>
          <p:cNvSpPr/>
          <p:nvPr/>
        </p:nvSpPr>
        <p:spPr>
          <a:xfrm>
            <a:off x="8100229" y="2979217"/>
            <a:ext cx="197975" cy="226414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>
                <a:solidFill>
                  <a:schemeClr val="accent2">
                    <a:lumMod val="75000"/>
                  </a:schemeClr>
                </a:solidFill>
              </a:rPr>
              <a:t>3</a:t>
            </a:r>
            <a:endParaRPr kumimoji="1" lang="ja-JP" altLang="en-US" sz="800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1090" name="直線コネクタ 1089">
            <a:extLst>
              <a:ext uri="{FF2B5EF4-FFF2-40B4-BE49-F238E27FC236}">
                <a16:creationId xmlns:a16="http://schemas.microsoft.com/office/drawing/2014/main" id="{02560566-CBE0-4885-983F-7E90B4DF1B77}"/>
              </a:ext>
            </a:extLst>
          </p:cNvPr>
          <p:cNvCxnSpPr>
            <a:cxnSpLocks/>
          </p:cNvCxnSpPr>
          <p:nvPr/>
        </p:nvCxnSpPr>
        <p:spPr>
          <a:xfrm>
            <a:off x="5741988" y="4036795"/>
            <a:ext cx="0" cy="1209893"/>
          </a:xfrm>
          <a:prstGeom prst="line">
            <a:avLst/>
          </a:prstGeom>
          <a:ln w="127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4" name="直線コネクタ 1093">
            <a:extLst>
              <a:ext uri="{FF2B5EF4-FFF2-40B4-BE49-F238E27FC236}">
                <a16:creationId xmlns:a16="http://schemas.microsoft.com/office/drawing/2014/main" id="{5ECADDB7-B2BE-47C3-BBA0-DD53C9FD64C8}"/>
              </a:ext>
            </a:extLst>
          </p:cNvPr>
          <p:cNvCxnSpPr>
            <a:cxnSpLocks/>
          </p:cNvCxnSpPr>
          <p:nvPr/>
        </p:nvCxnSpPr>
        <p:spPr>
          <a:xfrm flipH="1">
            <a:off x="5107125" y="5248423"/>
            <a:ext cx="634863" cy="0"/>
          </a:xfrm>
          <a:prstGeom prst="line">
            <a:avLst/>
          </a:prstGeom>
          <a:ln w="127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7" name="正方形/長方形 1096">
            <a:extLst>
              <a:ext uri="{FF2B5EF4-FFF2-40B4-BE49-F238E27FC236}">
                <a16:creationId xmlns:a16="http://schemas.microsoft.com/office/drawing/2014/main" id="{AD195491-296A-4C2D-9935-D7A9322CC6D4}"/>
              </a:ext>
            </a:extLst>
          </p:cNvPr>
          <p:cNvSpPr/>
          <p:nvPr/>
        </p:nvSpPr>
        <p:spPr>
          <a:xfrm>
            <a:off x="5097042" y="5181826"/>
            <a:ext cx="199058" cy="118724"/>
          </a:xfrm>
          <a:prstGeom prst="rect">
            <a:avLst/>
          </a:prstGeom>
          <a:solidFill>
            <a:srgbClr val="FFFF00"/>
          </a:solidFill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100" name="直線コネクタ 1099">
            <a:extLst>
              <a:ext uri="{FF2B5EF4-FFF2-40B4-BE49-F238E27FC236}">
                <a16:creationId xmlns:a16="http://schemas.microsoft.com/office/drawing/2014/main" id="{52A678FB-556F-404A-9FE8-B00D962BE91D}"/>
              </a:ext>
            </a:extLst>
          </p:cNvPr>
          <p:cNvCxnSpPr>
            <a:cxnSpLocks/>
          </p:cNvCxnSpPr>
          <p:nvPr/>
        </p:nvCxnSpPr>
        <p:spPr>
          <a:xfrm flipH="1" flipV="1">
            <a:off x="8162648" y="3967851"/>
            <a:ext cx="160578" cy="103941"/>
          </a:xfrm>
          <a:prstGeom prst="line">
            <a:avLst/>
          </a:prstGeom>
          <a:ln w="127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2" name="正方形/長方形 1101">
            <a:extLst>
              <a:ext uri="{FF2B5EF4-FFF2-40B4-BE49-F238E27FC236}">
                <a16:creationId xmlns:a16="http://schemas.microsoft.com/office/drawing/2014/main" id="{2BC4B608-64A6-4900-9B33-BE9CADEF21DB}"/>
              </a:ext>
            </a:extLst>
          </p:cNvPr>
          <p:cNvSpPr/>
          <p:nvPr/>
        </p:nvSpPr>
        <p:spPr>
          <a:xfrm>
            <a:off x="8144730" y="3841926"/>
            <a:ext cx="197975" cy="226414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>
                <a:solidFill>
                  <a:schemeClr val="accent2">
                    <a:lumMod val="75000"/>
                  </a:schemeClr>
                </a:solidFill>
              </a:rPr>
              <a:t>1</a:t>
            </a:r>
            <a:endParaRPr kumimoji="1" lang="ja-JP" altLang="en-US" sz="800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1105" name="直線コネクタ 1104">
            <a:extLst>
              <a:ext uri="{FF2B5EF4-FFF2-40B4-BE49-F238E27FC236}">
                <a16:creationId xmlns:a16="http://schemas.microsoft.com/office/drawing/2014/main" id="{A2B879FB-3B6D-45FD-A1F4-008837022EB1}"/>
              </a:ext>
            </a:extLst>
          </p:cNvPr>
          <p:cNvCxnSpPr>
            <a:cxnSpLocks/>
            <a:endCxn id="1107" idx="1"/>
          </p:cNvCxnSpPr>
          <p:nvPr/>
        </p:nvCxnSpPr>
        <p:spPr>
          <a:xfrm flipH="1" flipV="1">
            <a:off x="8028408" y="3776672"/>
            <a:ext cx="146756" cy="95740"/>
          </a:xfrm>
          <a:prstGeom prst="line">
            <a:avLst/>
          </a:prstGeom>
          <a:ln w="127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7" name="正方形/長方形 1106">
            <a:extLst>
              <a:ext uri="{FF2B5EF4-FFF2-40B4-BE49-F238E27FC236}">
                <a16:creationId xmlns:a16="http://schemas.microsoft.com/office/drawing/2014/main" id="{8C8B046A-0FD4-4B67-94E4-02006A883F37}"/>
              </a:ext>
            </a:extLst>
          </p:cNvPr>
          <p:cNvSpPr/>
          <p:nvPr/>
        </p:nvSpPr>
        <p:spPr>
          <a:xfrm>
            <a:off x="8028408" y="3663465"/>
            <a:ext cx="311240" cy="226414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>
                <a:solidFill>
                  <a:schemeClr val="accent2">
                    <a:lumMod val="75000"/>
                  </a:schemeClr>
                </a:solidFill>
              </a:rPr>
              <a:t>12</a:t>
            </a:r>
            <a:endParaRPr kumimoji="1" lang="ja-JP" altLang="en-US" sz="800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1108" name="直線コネクタ 1107">
            <a:extLst>
              <a:ext uri="{FF2B5EF4-FFF2-40B4-BE49-F238E27FC236}">
                <a16:creationId xmlns:a16="http://schemas.microsoft.com/office/drawing/2014/main" id="{8B142844-FB6A-4472-B18C-57DEF6734A27}"/>
              </a:ext>
            </a:extLst>
          </p:cNvPr>
          <p:cNvCxnSpPr>
            <a:cxnSpLocks/>
          </p:cNvCxnSpPr>
          <p:nvPr/>
        </p:nvCxnSpPr>
        <p:spPr>
          <a:xfrm flipH="1" flipV="1">
            <a:off x="5400317" y="5179482"/>
            <a:ext cx="148373" cy="187854"/>
          </a:xfrm>
          <a:prstGeom prst="line">
            <a:avLst/>
          </a:prstGeom>
          <a:ln w="127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1" name="正方形/長方形 1110">
            <a:extLst>
              <a:ext uri="{FF2B5EF4-FFF2-40B4-BE49-F238E27FC236}">
                <a16:creationId xmlns:a16="http://schemas.microsoft.com/office/drawing/2014/main" id="{63259F9E-19ED-46E7-9AFB-D58E50F9B6D6}"/>
              </a:ext>
            </a:extLst>
          </p:cNvPr>
          <p:cNvSpPr/>
          <p:nvPr/>
        </p:nvSpPr>
        <p:spPr>
          <a:xfrm>
            <a:off x="5364205" y="5084239"/>
            <a:ext cx="490883" cy="226414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>
                <a:solidFill>
                  <a:schemeClr val="accent2">
                    <a:lumMod val="75000"/>
                  </a:schemeClr>
                </a:solidFill>
              </a:rPr>
              <a:t>13</a:t>
            </a:r>
            <a:r>
              <a:rPr kumimoji="1" lang="en-US" altLang="ja-JP" sz="800" dirty="0">
                <a:solidFill>
                  <a:srgbClr val="FF0000"/>
                </a:solidFill>
              </a:rPr>
              <a:t>+1</a:t>
            </a:r>
            <a:endParaRPr kumimoji="1" lang="ja-JP" altLang="en-US" sz="800" dirty="0">
              <a:solidFill>
                <a:srgbClr val="FF0000"/>
              </a:solidFill>
            </a:endParaRPr>
          </a:p>
        </p:txBody>
      </p:sp>
      <p:sp>
        <p:nvSpPr>
          <p:cNvPr id="1114" name="正方形/長方形 1113">
            <a:extLst>
              <a:ext uri="{FF2B5EF4-FFF2-40B4-BE49-F238E27FC236}">
                <a16:creationId xmlns:a16="http://schemas.microsoft.com/office/drawing/2014/main" id="{565A4352-1E24-4421-89BF-D8EA053CF6BC}"/>
              </a:ext>
            </a:extLst>
          </p:cNvPr>
          <p:cNvSpPr/>
          <p:nvPr/>
        </p:nvSpPr>
        <p:spPr>
          <a:xfrm rot="10800000" flipV="1">
            <a:off x="4782229" y="4985888"/>
            <a:ext cx="121123" cy="124835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700" dirty="0">
                <a:solidFill>
                  <a:schemeClr val="tx1"/>
                </a:solidFill>
              </a:rPr>
              <a:t>点</a:t>
            </a:r>
          </a:p>
        </p:txBody>
      </p:sp>
      <p:cxnSp>
        <p:nvCxnSpPr>
          <p:cNvPr id="195" name="直線コネクタ 194">
            <a:extLst>
              <a:ext uri="{FF2B5EF4-FFF2-40B4-BE49-F238E27FC236}">
                <a16:creationId xmlns:a16="http://schemas.microsoft.com/office/drawing/2014/main" id="{5FB27BF0-5027-427C-A4EB-68C5D09B6FEB}"/>
              </a:ext>
            </a:extLst>
          </p:cNvPr>
          <p:cNvCxnSpPr>
            <a:cxnSpLocks/>
          </p:cNvCxnSpPr>
          <p:nvPr/>
        </p:nvCxnSpPr>
        <p:spPr>
          <a:xfrm>
            <a:off x="5742256" y="3776672"/>
            <a:ext cx="0" cy="25102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直線コネクタ 205">
            <a:extLst>
              <a:ext uri="{FF2B5EF4-FFF2-40B4-BE49-F238E27FC236}">
                <a16:creationId xmlns:a16="http://schemas.microsoft.com/office/drawing/2014/main" id="{AFBD3AFD-9BE9-463C-9E3C-A8A2E56FCDFE}"/>
              </a:ext>
            </a:extLst>
          </p:cNvPr>
          <p:cNvCxnSpPr>
            <a:cxnSpLocks/>
            <a:endCxn id="207" idx="1"/>
          </p:cNvCxnSpPr>
          <p:nvPr/>
        </p:nvCxnSpPr>
        <p:spPr>
          <a:xfrm flipH="1" flipV="1">
            <a:off x="5674966" y="3856118"/>
            <a:ext cx="146756" cy="9574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7" name="正方形/長方形 206">
            <a:extLst>
              <a:ext uri="{FF2B5EF4-FFF2-40B4-BE49-F238E27FC236}">
                <a16:creationId xmlns:a16="http://schemas.microsoft.com/office/drawing/2014/main" id="{DD489379-9352-47E8-B6CB-8CE220E381AA}"/>
              </a:ext>
            </a:extLst>
          </p:cNvPr>
          <p:cNvSpPr/>
          <p:nvPr/>
        </p:nvSpPr>
        <p:spPr>
          <a:xfrm>
            <a:off x="5674966" y="3742911"/>
            <a:ext cx="311240" cy="226414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>
                <a:solidFill>
                  <a:srgbClr val="FF0000"/>
                </a:solidFill>
              </a:rPr>
              <a:t>1</a:t>
            </a:r>
            <a:endParaRPr kumimoji="1" lang="ja-JP" altLang="en-US" sz="800" dirty="0">
              <a:solidFill>
                <a:srgbClr val="FF0000"/>
              </a:solidFill>
            </a:endParaRPr>
          </a:p>
        </p:txBody>
      </p:sp>
      <p:cxnSp>
        <p:nvCxnSpPr>
          <p:cNvPr id="208" name="直線コネクタ 207">
            <a:extLst>
              <a:ext uri="{FF2B5EF4-FFF2-40B4-BE49-F238E27FC236}">
                <a16:creationId xmlns:a16="http://schemas.microsoft.com/office/drawing/2014/main" id="{E86D70EF-CCD3-4D8F-9D10-E714618C456A}"/>
              </a:ext>
            </a:extLst>
          </p:cNvPr>
          <p:cNvCxnSpPr>
            <a:cxnSpLocks/>
            <a:endCxn id="209" idx="1"/>
          </p:cNvCxnSpPr>
          <p:nvPr/>
        </p:nvCxnSpPr>
        <p:spPr>
          <a:xfrm flipH="1" flipV="1">
            <a:off x="5912021" y="3968614"/>
            <a:ext cx="146756" cy="95740"/>
          </a:xfrm>
          <a:prstGeom prst="line">
            <a:avLst/>
          </a:prstGeom>
          <a:ln w="127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9" name="正方形/長方形 208">
            <a:extLst>
              <a:ext uri="{FF2B5EF4-FFF2-40B4-BE49-F238E27FC236}">
                <a16:creationId xmlns:a16="http://schemas.microsoft.com/office/drawing/2014/main" id="{69931C9E-D4BA-4B10-B55D-DB7230D2FA0D}"/>
              </a:ext>
            </a:extLst>
          </p:cNvPr>
          <p:cNvSpPr/>
          <p:nvPr/>
        </p:nvSpPr>
        <p:spPr>
          <a:xfrm>
            <a:off x="5912021" y="3855407"/>
            <a:ext cx="311240" cy="226414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>
                <a:solidFill>
                  <a:schemeClr val="accent2">
                    <a:lumMod val="75000"/>
                  </a:schemeClr>
                </a:solidFill>
              </a:rPr>
              <a:t>12</a:t>
            </a:r>
            <a:endParaRPr kumimoji="1" lang="ja-JP" altLang="en-US" sz="8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10" name="正方形/長方形 209">
            <a:extLst>
              <a:ext uri="{FF2B5EF4-FFF2-40B4-BE49-F238E27FC236}">
                <a16:creationId xmlns:a16="http://schemas.microsoft.com/office/drawing/2014/main" id="{97FDDFA0-42F0-44F4-90EE-7DFD00DFDC36}"/>
              </a:ext>
            </a:extLst>
          </p:cNvPr>
          <p:cNvSpPr/>
          <p:nvPr/>
        </p:nvSpPr>
        <p:spPr>
          <a:xfrm>
            <a:off x="10323991" y="1481848"/>
            <a:ext cx="199058" cy="118724"/>
          </a:xfrm>
          <a:prstGeom prst="rect">
            <a:avLst/>
          </a:prstGeom>
          <a:solidFill>
            <a:srgbClr val="FFFF00"/>
          </a:solidFill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1" name="正方形/長方形 210">
            <a:extLst>
              <a:ext uri="{FF2B5EF4-FFF2-40B4-BE49-F238E27FC236}">
                <a16:creationId xmlns:a16="http://schemas.microsoft.com/office/drawing/2014/main" id="{A32E0601-A807-4B08-AAF0-32D3B472C9AE}"/>
              </a:ext>
            </a:extLst>
          </p:cNvPr>
          <p:cNvSpPr/>
          <p:nvPr/>
        </p:nvSpPr>
        <p:spPr>
          <a:xfrm>
            <a:off x="10452853" y="1444215"/>
            <a:ext cx="1079876" cy="226414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200" dirty="0">
                <a:solidFill>
                  <a:schemeClr val="tx1"/>
                </a:solidFill>
              </a:rPr>
              <a:t>DVR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200" name="正方形/長方形 199">
            <a:extLst>
              <a:ext uri="{FF2B5EF4-FFF2-40B4-BE49-F238E27FC236}">
                <a16:creationId xmlns:a16="http://schemas.microsoft.com/office/drawing/2014/main" id="{D7D8F5A0-7B25-41F7-A322-056534A0CB90}"/>
              </a:ext>
            </a:extLst>
          </p:cNvPr>
          <p:cNvSpPr/>
          <p:nvPr/>
        </p:nvSpPr>
        <p:spPr>
          <a:xfrm>
            <a:off x="8154594" y="3701144"/>
            <a:ext cx="696509" cy="145524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800" dirty="0">
                <a:solidFill>
                  <a:schemeClr val="tx1"/>
                </a:solidFill>
              </a:rPr>
              <a:t>CAM-2F-01</a:t>
            </a:r>
            <a:endParaRPr kumimoji="1" lang="ja-JP" altLang="en-US" sz="800" dirty="0">
              <a:solidFill>
                <a:schemeClr val="tx1"/>
              </a:solidFill>
            </a:endParaRPr>
          </a:p>
        </p:txBody>
      </p:sp>
      <p:sp>
        <p:nvSpPr>
          <p:cNvPr id="201" name="正方形/長方形 200">
            <a:extLst>
              <a:ext uri="{FF2B5EF4-FFF2-40B4-BE49-F238E27FC236}">
                <a16:creationId xmlns:a16="http://schemas.microsoft.com/office/drawing/2014/main" id="{516C41CF-9631-452F-A472-A89EC7A7EA40}"/>
              </a:ext>
            </a:extLst>
          </p:cNvPr>
          <p:cNvSpPr/>
          <p:nvPr/>
        </p:nvSpPr>
        <p:spPr>
          <a:xfrm>
            <a:off x="5390247" y="3542021"/>
            <a:ext cx="696509" cy="145524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800" dirty="0">
                <a:solidFill>
                  <a:srgbClr val="FF0000"/>
                </a:solidFill>
              </a:rPr>
              <a:t>CAM-2F-02</a:t>
            </a:r>
            <a:endParaRPr kumimoji="1" lang="ja-JP" altLang="en-US" sz="800" dirty="0">
              <a:solidFill>
                <a:srgbClr val="FF0000"/>
              </a:solidFill>
            </a:endParaRPr>
          </a:p>
        </p:txBody>
      </p:sp>
      <p:sp>
        <p:nvSpPr>
          <p:cNvPr id="202" name="正方形/長方形 201">
            <a:extLst>
              <a:ext uri="{FF2B5EF4-FFF2-40B4-BE49-F238E27FC236}">
                <a16:creationId xmlns:a16="http://schemas.microsoft.com/office/drawing/2014/main" id="{5B79C51E-3641-4EFE-B8A5-40AF9594A959}"/>
              </a:ext>
            </a:extLst>
          </p:cNvPr>
          <p:cNvSpPr/>
          <p:nvPr/>
        </p:nvSpPr>
        <p:spPr>
          <a:xfrm>
            <a:off x="5461940" y="5666999"/>
            <a:ext cx="1259494" cy="38276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kumimoji="1" lang="en-US" altLang="ja-JP" sz="800" dirty="0">
                <a:solidFill>
                  <a:schemeClr val="tx1"/>
                </a:solidFill>
              </a:rPr>
              <a:t>CAM-NVR-01</a:t>
            </a:r>
          </a:p>
          <a:p>
            <a:r>
              <a:rPr lang="en-US" altLang="ja-JP" sz="800" dirty="0">
                <a:solidFill>
                  <a:schemeClr val="tx1"/>
                </a:solidFill>
              </a:rPr>
              <a:t>CAM-NVRP-01</a:t>
            </a:r>
          </a:p>
          <a:p>
            <a:r>
              <a:rPr kumimoji="1" lang="en-US" altLang="ja-JP" sz="800" dirty="0">
                <a:solidFill>
                  <a:schemeClr val="tx1"/>
                </a:solidFill>
              </a:rPr>
              <a:t>CAM-NVRP-02</a:t>
            </a:r>
            <a:endParaRPr kumimoji="1" lang="ja-JP" altLang="en-US" sz="800" dirty="0">
              <a:solidFill>
                <a:schemeClr val="tx1"/>
              </a:solidFill>
            </a:endParaRPr>
          </a:p>
        </p:txBody>
      </p: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9F6BD3FB-2B2F-4D0E-95B6-D44388016EDC}"/>
              </a:ext>
            </a:extLst>
          </p:cNvPr>
          <p:cNvCxnSpPr>
            <a:cxnSpLocks/>
          </p:cNvCxnSpPr>
          <p:nvPr/>
        </p:nvCxnSpPr>
        <p:spPr>
          <a:xfrm>
            <a:off x="5252361" y="5310653"/>
            <a:ext cx="199058" cy="7324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CA68360E-3D11-41A2-AAEC-AB98342C672A}"/>
              </a:ext>
            </a:extLst>
          </p:cNvPr>
          <p:cNvCxnSpPr>
            <a:cxnSpLocks/>
          </p:cNvCxnSpPr>
          <p:nvPr/>
        </p:nvCxnSpPr>
        <p:spPr>
          <a:xfrm>
            <a:off x="5451419" y="6049767"/>
            <a:ext cx="80327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15725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83" name="直線コネクタ 682">
            <a:extLst>
              <a:ext uri="{FF2B5EF4-FFF2-40B4-BE49-F238E27FC236}">
                <a16:creationId xmlns:a16="http://schemas.microsoft.com/office/drawing/2014/main" id="{6B237F19-8728-4B30-AE28-8A721A637076}"/>
              </a:ext>
            </a:extLst>
          </p:cNvPr>
          <p:cNvCxnSpPr>
            <a:cxnSpLocks/>
          </p:cNvCxnSpPr>
          <p:nvPr/>
        </p:nvCxnSpPr>
        <p:spPr>
          <a:xfrm flipH="1">
            <a:off x="8095736" y="4027692"/>
            <a:ext cx="517388" cy="0"/>
          </a:xfrm>
          <a:prstGeom prst="line">
            <a:avLst/>
          </a:prstGeom>
          <a:ln w="127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4" name="直線コネクタ 683">
            <a:extLst>
              <a:ext uri="{FF2B5EF4-FFF2-40B4-BE49-F238E27FC236}">
                <a16:creationId xmlns:a16="http://schemas.microsoft.com/office/drawing/2014/main" id="{159EA535-1E20-4325-BCA5-EA56DAAD35BE}"/>
              </a:ext>
            </a:extLst>
          </p:cNvPr>
          <p:cNvCxnSpPr>
            <a:cxnSpLocks/>
          </p:cNvCxnSpPr>
          <p:nvPr/>
        </p:nvCxnSpPr>
        <p:spPr>
          <a:xfrm>
            <a:off x="8097321" y="3050586"/>
            <a:ext cx="0" cy="966163"/>
          </a:xfrm>
          <a:prstGeom prst="line">
            <a:avLst/>
          </a:prstGeom>
          <a:ln w="127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5" name="直線コネクタ 684">
            <a:extLst>
              <a:ext uri="{FF2B5EF4-FFF2-40B4-BE49-F238E27FC236}">
                <a16:creationId xmlns:a16="http://schemas.microsoft.com/office/drawing/2014/main" id="{75B9F151-3C60-4316-B154-190C95AF65A1}"/>
              </a:ext>
            </a:extLst>
          </p:cNvPr>
          <p:cNvCxnSpPr>
            <a:cxnSpLocks/>
          </p:cNvCxnSpPr>
          <p:nvPr/>
        </p:nvCxnSpPr>
        <p:spPr>
          <a:xfrm>
            <a:off x="8095736" y="3045228"/>
            <a:ext cx="239467" cy="250437"/>
          </a:xfrm>
          <a:prstGeom prst="line">
            <a:avLst/>
          </a:prstGeom>
          <a:ln w="12700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6" name="正方形/長方形 685">
            <a:extLst>
              <a:ext uri="{FF2B5EF4-FFF2-40B4-BE49-F238E27FC236}">
                <a16:creationId xmlns:a16="http://schemas.microsoft.com/office/drawing/2014/main" id="{FFE56498-3317-4304-AF59-6BBBC85BA8B6}"/>
              </a:ext>
            </a:extLst>
          </p:cNvPr>
          <p:cNvSpPr/>
          <p:nvPr/>
        </p:nvSpPr>
        <p:spPr>
          <a:xfrm>
            <a:off x="8191603" y="3201025"/>
            <a:ext cx="876268" cy="226414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800" dirty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ja-JP" altLang="en-US" sz="800" dirty="0">
                <a:solidFill>
                  <a:schemeClr val="accent2">
                    <a:lumMod val="75000"/>
                  </a:schemeClr>
                </a:solidFill>
              </a:rPr>
              <a:t>階事務所へ</a:t>
            </a:r>
            <a:endParaRPr kumimoji="1" lang="ja-JP" altLang="en-US" sz="800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687" name="直線コネクタ 686">
            <a:extLst>
              <a:ext uri="{FF2B5EF4-FFF2-40B4-BE49-F238E27FC236}">
                <a16:creationId xmlns:a16="http://schemas.microsoft.com/office/drawing/2014/main" id="{D22B9872-BA5D-4E25-937D-50A07543A222}"/>
              </a:ext>
            </a:extLst>
          </p:cNvPr>
          <p:cNvCxnSpPr>
            <a:cxnSpLocks/>
          </p:cNvCxnSpPr>
          <p:nvPr/>
        </p:nvCxnSpPr>
        <p:spPr>
          <a:xfrm flipH="1" flipV="1">
            <a:off x="8010962" y="3404080"/>
            <a:ext cx="160578" cy="103941"/>
          </a:xfrm>
          <a:prstGeom prst="line">
            <a:avLst/>
          </a:prstGeom>
          <a:ln w="127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8" name="正方形/長方形 687">
            <a:extLst>
              <a:ext uri="{FF2B5EF4-FFF2-40B4-BE49-F238E27FC236}">
                <a16:creationId xmlns:a16="http://schemas.microsoft.com/office/drawing/2014/main" id="{D662B245-ECA8-4C70-90DF-7F73852D577F}"/>
              </a:ext>
            </a:extLst>
          </p:cNvPr>
          <p:cNvSpPr/>
          <p:nvPr/>
        </p:nvSpPr>
        <p:spPr>
          <a:xfrm>
            <a:off x="7933838" y="3402217"/>
            <a:ext cx="197975" cy="226414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>
                <a:solidFill>
                  <a:schemeClr val="accent2">
                    <a:lumMod val="75000"/>
                  </a:schemeClr>
                </a:solidFill>
              </a:rPr>
              <a:t>1</a:t>
            </a:r>
            <a:endParaRPr kumimoji="1" lang="ja-JP" altLang="en-US" sz="800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689" name="直線コネクタ 688">
            <a:extLst>
              <a:ext uri="{FF2B5EF4-FFF2-40B4-BE49-F238E27FC236}">
                <a16:creationId xmlns:a16="http://schemas.microsoft.com/office/drawing/2014/main" id="{132D0F27-18BC-4200-8696-9F64DA279239}"/>
              </a:ext>
            </a:extLst>
          </p:cNvPr>
          <p:cNvCxnSpPr>
            <a:cxnSpLocks/>
          </p:cNvCxnSpPr>
          <p:nvPr/>
        </p:nvCxnSpPr>
        <p:spPr>
          <a:xfrm flipH="1">
            <a:off x="10184739" y="1235374"/>
            <a:ext cx="338320" cy="0"/>
          </a:xfrm>
          <a:prstGeom prst="line">
            <a:avLst/>
          </a:prstGeom>
          <a:ln w="127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0" name="正方形/長方形 689">
            <a:extLst>
              <a:ext uri="{FF2B5EF4-FFF2-40B4-BE49-F238E27FC236}">
                <a16:creationId xmlns:a16="http://schemas.microsoft.com/office/drawing/2014/main" id="{87ADF26A-3499-4F68-842D-5AC640AFBDF1}"/>
              </a:ext>
            </a:extLst>
          </p:cNvPr>
          <p:cNvSpPr/>
          <p:nvPr/>
        </p:nvSpPr>
        <p:spPr>
          <a:xfrm>
            <a:off x="10443048" y="1145672"/>
            <a:ext cx="1534729" cy="226414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</a:rPr>
              <a:t>同軸</a:t>
            </a:r>
            <a:r>
              <a:rPr kumimoji="1" lang="ja-JP" altLang="en-US" sz="1200" dirty="0">
                <a:solidFill>
                  <a:schemeClr val="tx1"/>
                </a:solidFill>
              </a:rPr>
              <a:t>配線</a:t>
            </a:r>
            <a:r>
              <a:rPr kumimoji="1" lang="en-US" altLang="ja-JP" sz="1200" dirty="0">
                <a:solidFill>
                  <a:schemeClr val="tx1"/>
                </a:solidFill>
              </a:rPr>
              <a:t>(3C-2V)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110" name="正方形/長方形 109">
            <a:extLst>
              <a:ext uri="{FF2B5EF4-FFF2-40B4-BE49-F238E27FC236}">
                <a16:creationId xmlns:a16="http://schemas.microsoft.com/office/drawing/2014/main" id="{CA8B4EF5-6EEF-46E1-94AE-33FD16AA1639}"/>
              </a:ext>
            </a:extLst>
          </p:cNvPr>
          <p:cNvSpPr/>
          <p:nvPr/>
        </p:nvSpPr>
        <p:spPr>
          <a:xfrm>
            <a:off x="90210" y="479134"/>
            <a:ext cx="11966331" cy="6234085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endParaRPr kumimoji="1" lang="en-US" altLang="ja-JP" sz="1200" dirty="0">
              <a:solidFill>
                <a:schemeClr val="tx1"/>
              </a:solidFill>
            </a:endParaRPr>
          </a:p>
        </p:txBody>
      </p:sp>
      <p:grpSp>
        <p:nvGrpSpPr>
          <p:cNvPr id="969" name="グループ化 968">
            <a:extLst>
              <a:ext uri="{FF2B5EF4-FFF2-40B4-BE49-F238E27FC236}">
                <a16:creationId xmlns:a16="http://schemas.microsoft.com/office/drawing/2014/main" id="{46517129-7020-4EFB-8711-92D423F5D09B}"/>
              </a:ext>
            </a:extLst>
          </p:cNvPr>
          <p:cNvGrpSpPr/>
          <p:nvPr/>
        </p:nvGrpSpPr>
        <p:grpSpPr>
          <a:xfrm>
            <a:off x="10214557" y="711437"/>
            <a:ext cx="308502" cy="118724"/>
            <a:chOff x="6536967" y="5974751"/>
            <a:chExt cx="138375" cy="65347"/>
          </a:xfrm>
        </p:grpSpPr>
        <p:sp>
          <p:nvSpPr>
            <p:cNvPr id="970" name="正方形/長方形 969">
              <a:extLst>
                <a:ext uri="{FF2B5EF4-FFF2-40B4-BE49-F238E27FC236}">
                  <a16:creationId xmlns:a16="http://schemas.microsoft.com/office/drawing/2014/main" id="{88D74E1B-4F45-4A84-A853-98A05C025A06}"/>
                </a:ext>
              </a:extLst>
            </p:cNvPr>
            <p:cNvSpPr/>
            <p:nvPr/>
          </p:nvSpPr>
          <p:spPr>
            <a:xfrm>
              <a:off x="6586057" y="5974751"/>
              <a:ext cx="89285" cy="65347"/>
            </a:xfrm>
            <a:prstGeom prst="rect">
              <a:avLst/>
            </a:prstGeom>
            <a:solidFill>
              <a:srgbClr val="FFFF00"/>
            </a:solidFill>
            <a:ln w="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71" name="二等辺三角形 970">
              <a:extLst>
                <a:ext uri="{FF2B5EF4-FFF2-40B4-BE49-F238E27FC236}">
                  <a16:creationId xmlns:a16="http://schemas.microsoft.com/office/drawing/2014/main" id="{1910EFF6-49B8-4000-9E8D-CE58811DC8F9}"/>
                </a:ext>
              </a:extLst>
            </p:cNvPr>
            <p:cNvSpPr/>
            <p:nvPr/>
          </p:nvSpPr>
          <p:spPr>
            <a:xfrm rot="5400000">
              <a:off x="6530948" y="5980771"/>
              <a:ext cx="61123" cy="49085"/>
            </a:xfrm>
            <a:prstGeom prst="triangle">
              <a:avLst/>
            </a:prstGeom>
            <a:solidFill>
              <a:srgbClr val="FFFF00"/>
            </a:solidFill>
            <a:ln w="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972" name="正方形/長方形 971">
            <a:extLst>
              <a:ext uri="{FF2B5EF4-FFF2-40B4-BE49-F238E27FC236}">
                <a16:creationId xmlns:a16="http://schemas.microsoft.com/office/drawing/2014/main" id="{9BDE41D2-45A4-46D1-90EB-11D5A61797CD}"/>
              </a:ext>
            </a:extLst>
          </p:cNvPr>
          <p:cNvSpPr/>
          <p:nvPr/>
        </p:nvSpPr>
        <p:spPr>
          <a:xfrm>
            <a:off x="10452947" y="680930"/>
            <a:ext cx="1079876" cy="226414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</a:rPr>
              <a:t>既存カメラ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grpSp>
        <p:nvGrpSpPr>
          <p:cNvPr id="973" name="グループ化 972">
            <a:extLst>
              <a:ext uri="{FF2B5EF4-FFF2-40B4-BE49-F238E27FC236}">
                <a16:creationId xmlns:a16="http://schemas.microsoft.com/office/drawing/2014/main" id="{3141938F-E090-44F4-8A92-A1D7769E4B4B}"/>
              </a:ext>
            </a:extLst>
          </p:cNvPr>
          <p:cNvGrpSpPr/>
          <p:nvPr/>
        </p:nvGrpSpPr>
        <p:grpSpPr>
          <a:xfrm>
            <a:off x="10214557" y="947526"/>
            <a:ext cx="308502" cy="118724"/>
            <a:chOff x="6536967" y="5974751"/>
            <a:chExt cx="138375" cy="65347"/>
          </a:xfrm>
          <a:solidFill>
            <a:srgbClr val="FFCCFF"/>
          </a:solidFill>
        </p:grpSpPr>
        <p:sp>
          <p:nvSpPr>
            <p:cNvPr id="974" name="正方形/長方形 973">
              <a:extLst>
                <a:ext uri="{FF2B5EF4-FFF2-40B4-BE49-F238E27FC236}">
                  <a16:creationId xmlns:a16="http://schemas.microsoft.com/office/drawing/2014/main" id="{BF8A0E48-FD1C-4C64-A2F1-6FCD7A6BF021}"/>
                </a:ext>
              </a:extLst>
            </p:cNvPr>
            <p:cNvSpPr/>
            <p:nvPr/>
          </p:nvSpPr>
          <p:spPr>
            <a:xfrm>
              <a:off x="6586057" y="5974751"/>
              <a:ext cx="89285" cy="65347"/>
            </a:xfrm>
            <a:prstGeom prst="rect">
              <a:avLst/>
            </a:prstGeom>
            <a:grpFill/>
            <a:ln w="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75" name="二等辺三角形 974">
              <a:extLst>
                <a:ext uri="{FF2B5EF4-FFF2-40B4-BE49-F238E27FC236}">
                  <a16:creationId xmlns:a16="http://schemas.microsoft.com/office/drawing/2014/main" id="{4D550779-F4AE-4A4C-8764-77AEA2505EA7}"/>
                </a:ext>
              </a:extLst>
            </p:cNvPr>
            <p:cNvSpPr/>
            <p:nvPr/>
          </p:nvSpPr>
          <p:spPr>
            <a:xfrm rot="5400000">
              <a:off x="6530948" y="5980771"/>
              <a:ext cx="61123" cy="49085"/>
            </a:xfrm>
            <a:prstGeom prst="triangle">
              <a:avLst/>
            </a:prstGeom>
            <a:grpFill/>
            <a:ln w="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976" name="正方形/長方形 975">
            <a:extLst>
              <a:ext uri="{FF2B5EF4-FFF2-40B4-BE49-F238E27FC236}">
                <a16:creationId xmlns:a16="http://schemas.microsoft.com/office/drawing/2014/main" id="{50D1920B-DDF2-4E75-BA2B-4DA4DB1B77AA}"/>
              </a:ext>
            </a:extLst>
          </p:cNvPr>
          <p:cNvSpPr/>
          <p:nvPr/>
        </p:nvSpPr>
        <p:spPr>
          <a:xfrm>
            <a:off x="10452947" y="917019"/>
            <a:ext cx="1079876" cy="226414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</a:rPr>
              <a:t>新規カメラ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grpSp>
        <p:nvGrpSpPr>
          <p:cNvPr id="626" name="グループ化 625">
            <a:extLst>
              <a:ext uri="{FF2B5EF4-FFF2-40B4-BE49-F238E27FC236}">
                <a16:creationId xmlns:a16="http://schemas.microsoft.com/office/drawing/2014/main" id="{4D7C7440-7453-4D6A-BD72-6FD3B3186596}"/>
              </a:ext>
            </a:extLst>
          </p:cNvPr>
          <p:cNvGrpSpPr/>
          <p:nvPr/>
        </p:nvGrpSpPr>
        <p:grpSpPr>
          <a:xfrm>
            <a:off x="3420957" y="1310209"/>
            <a:ext cx="5426363" cy="4242866"/>
            <a:chOff x="3420957" y="1310209"/>
            <a:chExt cx="5426363" cy="4242866"/>
          </a:xfrm>
        </p:grpSpPr>
        <p:cxnSp>
          <p:nvCxnSpPr>
            <p:cNvPr id="16" name="直線コネクタ 15">
              <a:extLst>
                <a:ext uri="{FF2B5EF4-FFF2-40B4-BE49-F238E27FC236}">
                  <a16:creationId xmlns:a16="http://schemas.microsoft.com/office/drawing/2014/main" id="{329C2D81-7B09-4E41-B0BF-32E1F609C97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96180" y="3027236"/>
              <a:ext cx="255793" cy="169106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コネクタ 16">
              <a:extLst>
                <a:ext uri="{FF2B5EF4-FFF2-40B4-BE49-F238E27FC236}">
                  <a16:creationId xmlns:a16="http://schemas.microsoft.com/office/drawing/2014/main" id="{0851CA48-06E6-4B45-8F7E-0E22D95371A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500569" y="4027692"/>
              <a:ext cx="0" cy="147405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線コネクタ 17">
              <a:extLst>
                <a:ext uri="{FF2B5EF4-FFF2-40B4-BE49-F238E27FC236}">
                  <a16:creationId xmlns:a16="http://schemas.microsoft.com/office/drawing/2014/main" id="{132367E2-7A06-4348-BF6C-A12AAA68EFA0}"/>
                </a:ext>
              </a:extLst>
            </p:cNvPr>
            <p:cNvCxnSpPr>
              <a:cxnSpLocks/>
            </p:cNvCxnSpPr>
            <p:nvPr/>
          </p:nvCxnSpPr>
          <p:spPr>
            <a:xfrm>
              <a:off x="3690722" y="5501748"/>
              <a:ext cx="801907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コネクタ 20">
              <a:extLst>
                <a:ext uri="{FF2B5EF4-FFF2-40B4-BE49-F238E27FC236}">
                  <a16:creationId xmlns:a16="http://schemas.microsoft.com/office/drawing/2014/main" id="{16AE57A6-1C69-4754-A0BC-48FBBE88DB44}"/>
                </a:ext>
              </a:extLst>
            </p:cNvPr>
            <p:cNvCxnSpPr>
              <a:cxnSpLocks/>
            </p:cNvCxnSpPr>
            <p:nvPr/>
          </p:nvCxnSpPr>
          <p:spPr>
            <a:xfrm>
              <a:off x="7965693" y="4595813"/>
              <a:ext cx="82612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コネクタ 21">
              <a:extLst>
                <a:ext uri="{FF2B5EF4-FFF2-40B4-BE49-F238E27FC236}">
                  <a16:creationId xmlns:a16="http://schemas.microsoft.com/office/drawing/2014/main" id="{E6D1742C-1FC9-4DB7-8F63-53D89779F8C8}"/>
                </a:ext>
              </a:extLst>
            </p:cNvPr>
            <p:cNvCxnSpPr>
              <a:cxnSpLocks/>
            </p:cNvCxnSpPr>
            <p:nvPr/>
          </p:nvCxnSpPr>
          <p:spPr>
            <a:xfrm>
              <a:off x="8228013" y="4229100"/>
              <a:ext cx="573658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線コネクタ 22">
              <a:extLst>
                <a:ext uri="{FF2B5EF4-FFF2-40B4-BE49-F238E27FC236}">
                  <a16:creationId xmlns:a16="http://schemas.microsoft.com/office/drawing/2014/main" id="{CF6C7879-F2BD-4127-88D6-154A49E5D31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797448" y="4229103"/>
              <a:ext cx="0" cy="1273173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線コネクタ 23">
              <a:extLst>
                <a:ext uri="{FF2B5EF4-FFF2-40B4-BE49-F238E27FC236}">
                  <a16:creationId xmlns:a16="http://schemas.microsoft.com/office/drawing/2014/main" id="{DCDAAD6D-1AE3-4A0E-BD91-F6D3EEC80AA8}"/>
                </a:ext>
              </a:extLst>
            </p:cNvPr>
            <p:cNvCxnSpPr>
              <a:cxnSpLocks/>
            </p:cNvCxnSpPr>
            <p:nvPr/>
          </p:nvCxnSpPr>
          <p:spPr>
            <a:xfrm>
              <a:off x="7965693" y="5154613"/>
              <a:ext cx="83255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コネクタ 24">
              <a:extLst>
                <a:ext uri="{FF2B5EF4-FFF2-40B4-BE49-F238E27FC236}">
                  <a16:creationId xmlns:a16="http://schemas.microsoft.com/office/drawing/2014/main" id="{90AB4FCB-E169-454A-A879-6E2627F8827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586947" y="4700933"/>
              <a:ext cx="0" cy="66640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線コネクタ 25">
              <a:extLst>
                <a:ext uri="{FF2B5EF4-FFF2-40B4-BE49-F238E27FC236}">
                  <a16:creationId xmlns:a16="http://schemas.microsoft.com/office/drawing/2014/main" id="{668EB1AD-E2F4-4369-A370-50276961E935}"/>
                </a:ext>
              </a:extLst>
            </p:cNvPr>
            <p:cNvCxnSpPr>
              <a:cxnSpLocks/>
            </p:cNvCxnSpPr>
            <p:nvPr/>
          </p:nvCxnSpPr>
          <p:spPr>
            <a:xfrm>
              <a:off x="7965693" y="4956178"/>
              <a:ext cx="83255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直線コネクタ 26">
              <a:extLst>
                <a:ext uri="{FF2B5EF4-FFF2-40B4-BE49-F238E27FC236}">
                  <a16:creationId xmlns:a16="http://schemas.microsoft.com/office/drawing/2014/main" id="{7B815BBC-6D7F-4A0C-AD7F-3408E7406205}"/>
                </a:ext>
              </a:extLst>
            </p:cNvPr>
            <p:cNvCxnSpPr>
              <a:cxnSpLocks/>
            </p:cNvCxnSpPr>
            <p:nvPr/>
          </p:nvCxnSpPr>
          <p:spPr>
            <a:xfrm>
              <a:off x="7965693" y="4784726"/>
              <a:ext cx="83255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2F18AF44-9CD0-4AD2-A180-1B36EE688BF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343906" y="4595813"/>
              <a:ext cx="0" cy="65087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線コネクタ 28">
              <a:extLst>
                <a:ext uri="{FF2B5EF4-FFF2-40B4-BE49-F238E27FC236}">
                  <a16:creationId xmlns:a16="http://schemas.microsoft.com/office/drawing/2014/main" id="{964C9A6B-9902-4CC5-8838-A8C6DB7A83C4}"/>
                </a:ext>
              </a:extLst>
            </p:cNvPr>
            <p:cNvCxnSpPr>
              <a:cxnSpLocks/>
            </p:cNvCxnSpPr>
            <p:nvPr/>
          </p:nvCxnSpPr>
          <p:spPr>
            <a:xfrm>
              <a:off x="7966630" y="4243387"/>
              <a:ext cx="26138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線コネクタ 29">
              <a:extLst>
                <a:ext uri="{FF2B5EF4-FFF2-40B4-BE49-F238E27FC236}">
                  <a16:creationId xmlns:a16="http://schemas.microsoft.com/office/drawing/2014/main" id="{63B7A2F3-877D-49F3-9DC6-000157CEEE05}"/>
                </a:ext>
              </a:extLst>
            </p:cNvPr>
            <p:cNvCxnSpPr>
              <a:cxnSpLocks/>
            </p:cNvCxnSpPr>
            <p:nvPr/>
          </p:nvCxnSpPr>
          <p:spPr>
            <a:xfrm>
              <a:off x="8159929" y="5367336"/>
              <a:ext cx="427018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直線コネクタ 31">
              <a:extLst>
                <a:ext uri="{FF2B5EF4-FFF2-40B4-BE49-F238E27FC236}">
                  <a16:creationId xmlns:a16="http://schemas.microsoft.com/office/drawing/2014/main" id="{1C8B841B-9B62-4BF1-AA9A-F000B5F6F442}"/>
                </a:ext>
              </a:extLst>
            </p:cNvPr>
            <p:cNvCxnSpPr>
              <a:cxnSpLocks/>
            </p:cNvCxnSpPr>
            <p:nvPr/>
          </p:nvCxnSpPr>
          <p:spPr>
            <a:xfrm>
              <a:off x="7695800" y="4159250"/>
              <a:ext cx="53221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コネクタ 33">
              <a:extLst>
                <a:ext uri="{FF2B5EF4-FFF2-40B4-BE49-F238E27FC236}">
                  <a16:creationId xmlns:a16="http://schemas.microsoft.com/office/drawing/2014/main" id="{170C45B1-9761-44AD-A267-7DAED5FCAC0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159929" y="4684715"/>
              <a:ext cx="0" cy="682623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直線コネクタ 34">
              <a:extLst>
                <a:ext uri="{FF2B5EF4-FFF2-40B4-BE49-F238E27FC236}">
                  <a16:creationId xmlns:a16="http://schemas.microsoft.com/office/drawing/2014/main" id="{25A749FA-D1C0-4C95-83C8-2042217EA0C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966630" y="4156741"/>
              <a:ext cx="0" cy="134500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直線コネクタ 35">
              <a:extLst>
                <a:ext uri="{FF2B5EF4-FFF2-40B4-BE49-F238E27FC236}">
                  <a16:creationId xmlns:a16="http://schemas.microsoft.com/office/drawing/2014/main" id="{6EA64D66-F3ED-48D4-B438-BA3866EB3E9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618887" y="5314951"/>
              <a:ext cx="0" cy="18891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線コネクタ 36">
              <a:extLst>
                <a:ext uri="{FF2B5EF4-FFF2-40B4-BE49-F238E27FC236}">
                  <a16:creationId xmlns:a16="http://schemas.microsoft.com/office/drawing/2014/main" id="{C62360CE-028C-45AE-9ABC-36B255DEF120}"/>
                </a:ext>
              </a:extLst>
            </p:cNvPr>
            <p:cNvCxnSpPr>
              <a:cxnSpLocks/>
            </p:cNvCxnSpPr>
            <p:nvPr/>
          </p:nvCxnSpPr>
          <p:spPr>
            <a:xfrm>
              <a:off x="3420957" y="5553075"/>
              <a:ext cx="542636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直線コネクタ 37">
              <a:extLst>
                <a:ext uri="{FF2B5EF4-FFF2-40B4-BE49-F238E27FC236}">
                  <a16:creationId xmlns:a16="http://schemas.microsoft.com/office/drawing/2014/main" id="{C151990B-92D0-49F3-A9F1-1EA918DEFF0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14069" y="1354949"/>
              <a:ext cx="0" cy="52623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線コネクタ 38">
              <a:extLst>
                <a:ext uri="{FF2B5EF4-FFF2-40B4-BE49-F238E27FC236}">
                  <a16:creationId xmlns:a16="http://schemas.microsoft.com/office/drawing/2014/main" id="{9E11E759-9510-44C7-99B9-9EC3AE68D66F}"/>
                </a:ext>
              </a:extLst>
            </p:cNvPr>
            <p:cNvCxnSpPr>
              <a:cxnSpLocks/>
            </p:cNvCxnSpPr>
            <p:nvPr/>
          </p:nvCxnSpPr>
          <p:spPr>
            <a:xfrm>
              <a:off x="7116362" y="5502276"/>
              <a:ext cx="50602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線コネクタ 39">
              <a:extLst>
                <a:ext uri="{FF2B5EF4-FFF2-40B4-BE49-F238E27FC236}">
                  <a16:creationId xmlns:a16="http://schemas.microsoft.com/office/drawing/2014/main" id="{AF229E75-8036-4459-9FB8-509CC76B162C}"/>
                </a:ext>
              </a:extLst>
            </p:cNvPr>
            <p:cNvCxnSpPr>
              <a:cxnSpLocks/>
            </p:cNvCxnSpPr>
            <p:nvPr/>
          </p:nvCxnSpPr>
          <p:spPr>
            <a:xfrm>
              <a:off x="7622382" y="5314951"/>
              <a:ext cx="29686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線コネクタ 40">
              <a:extLst>
                <a:ext uri="{FF2B5EF4-FFF2-40B4-BE49-F238E27FC236}">
                  <a16:creationId xmlns:a16="http://schemas.microsoft.com/office/drawing/2014/main" id="{6D457BA5-94E7-4CFD-AFB9-7E3487E098BA}"/>
                </a:ext>
              </a:extLst>
            </p:cNvPr>
            <p:cNvCxnSpPr>
              <a:cxnSpLocks/>
            </p:cNvCxnSpPr>
            <p:nvPr/>
          </p:nvCxnSpPr>
          <p:spPr>
            <a:xfrm>
              <a:off x="7920199" y="4156741"/>
              <a:ext cx="0" cy="115821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直線コネクタ 41">
              <a:extLst>
                <a:ext uri="{FF2B5EF4-FFF2-40B4-BE49-F238E27FC236}">
                  <a16:creationId xmlns:a16="http://schemas.microsoft.com/office/drawing/2014/main" id="{CFCAF0D3-1A10-40A2-B1B5-7650B8773AB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26584" y="4158456"/>
              <a:ext cx="0" cy="8492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直線コネクタ 43">
              <a:extLst>
                <a:ext uri="{FF2B5EF4-FFF2-40B4-BE49-F238E27FC236}">
                  <a16:creationId xmlns:a16="http://schemas.microsoft.com/office/drawing/2014/main" id="{FD9C9BCF-DDD3-42C4-9DA2-9C834AEF0BD9}"/>
                </a:ext>
              </a:extLst>
            </p:cNvPr>
            <p:cNvCxnSpPr>
              <a:cxnSpLocks/>
            </p:cNvCxnSpPr>
            <p:nvPr/>
          </p:nvCxnSpPr>
          <p:spPr>
            <a:xfrm>
              <a:off x="3464749" y="3965780"/>
              <a:ext cx="48722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直線コネクタ 44">
              <a:extLst>
                <a:ext uri="{FF2B5EF4-FFF2-40B4-BE49-F238E27FC236}">
                  <a16:creationId xmlns:a16="http://schemas.microsoft.com/office/drawing/2014/main" id="{D8B31F73-33E0-401F-95DC-B8ED805BA656}"/>
                </a:ext>
              </a:extLst>
            </p:cNvPr>
            <p:cNvCxnSpPr>
              <a:cxnSpLocks/>
            </p:cNvCxnSpPr>
            <p:nvPr/>
          </p:nvCxnSpPr>
          <p:spPr>
            <a:xfrm>
              <a:off x="8228013" y="4184651"/>
              <a:ext cx="56943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線コネクタ 45">
              <a:extLst>
                <a:ext uri="{FF2B5EF4-FFF2-40B4-BE49-F238E27FC236}">
                  <a16:creationId xmlns:a16="http://schemas.microsoft.com/office/drawing/2014/main" id="{298853CD-B476-4256-A601-AB3BA1B8269C}"/>
                </a:ext>
              </a:extLst>
            </p:cNvPr>
            <p:cNvCxnSpPr>
              <a:cxnSpLocks/>
            </p:cNvCxnSpPr>
            <p:nvPr/>
          </p:nvCxnSpPr>
          <p:spPr>
            <a:xfrm>
              <a:off x="5054602" y="5314949"/>
              <a:ext cx="30534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直線コネクタ 47">
              <a:extLst>
                <a:ext uri="{FF2B5EF4-FFF2-40B4-BE49-F238E27FC236}">
                  <a16:creationId xmlns:a16="http://schemas.microsoft.com/office/drawing/2014/main" id="{31F67BC5-F9C6-49C3-B222-084765EBA80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54602" y="5314950"/>
              <a:ext cx="0" cy="187326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コネクタ 49">
              <a:extLst>
                <a:ext uri="{FF2B5EF4-FFF2-40B4-BE49-F238E27FC236}">
                  <a16:creationId xmlns:a16="http://schemas.microsoft.com/office/drawing/2014/main" id="{6F975B35-517B-4285-B3B2-8C0B5C110427}"/>
                </a:ext>
              </a:extLst>
            </p:cNvPr>
            <p:cNvCxnSpPr>
              <a:cxnSpLocks/>
            </p:cNvCxnSpPr>
            <p:nvPr/>
          </p:nvCxnSpPr>
          <p:spPr>
            <a:xfrm>
              <a:off x="3959242" y="4040189"/>
              <a:ext cx="295258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線コネクタ 50">
              <a:extLst>
                <a:ext uri="{FF2B5EF4-FFF2-40B4-BE49-F238E27FC236}">
                  <a16:creationId xmlns:a16="http://schemas.microsoft.com/office/drawing/2014/main" id="{13394630-CE5E-4A73-86BE-B01B6E1D1A4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667621" y="5313898"/>
              <a:ext cx="0" cy="18785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直線コネクタ 53">
              <a:extLst>
                <a:ext uri="{FF2B5EF4-FFF2-40B4-BE49-F238E27FC236}">
                  <a16:creationId xmlns:a16="http://schemas.microsoft.com/office/drawing/2014/main" id="{07EF922A-7E43-41E2-B784-225DE4C1F2D3}"/>
                </a:ext>
              </a:extLst>
            </p:cNvPr>
            <p:cNvCxnSpPr>
              <a:cxnSpLocks/>
            </p:cNvCxnSpPr>
            <p:nvPr/>
          </p:nvCxnSpPr>
          <p:spPr>
            <a:xfrm>
              <a:off x="3464749" y="4030347"/>
              <a:ext cx="49449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線コネクタ 54">
              <a:extLst>
                <a:ext uri="{FF2B5EF4-FFF2-40B4-BE49-F238E27FC236}">
                  <a16:creationId xmlns:a16="http://schemas.microsoft.com/office/drawing/2014/main" id="{EA02854B-2E20-40E7-B739-34D8C9B0793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686327" y="3220873"/>
              <a:ext cx="0" cy="24622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直線コネクタ 56">
              <a:extLst>
                <a:ext uri="{FF2B5EF4-FFF2-40B4-BE49-F238E27FC236}">
                  <a16:creationId xmlns:a16="http://schemas.microsoft.com/office/drawing/2014/main" id="{390D8A4C-32DF-4B37-BFD0-20E09113CC4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98981" y="3960214"/>
              <a:ext cx="0" cy="2044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直線コネクタ 57">
              <a:extLst>
                <a:ext uri="{FF2B5EF4-FFF2-40B4-BE49-F238E27FC236}">
                  <a16:creationId xmlns:a16="http://schemas.microsoft.com/office/drawing/2014/main" id="{8E0664DC-B06B-47EA-9276-F89A7EC5A4F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548193" y="4729957"/>
              <a:ext cx="0" cy="771791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線コネクタ 59">
              <a:extLst>
                <a:ext uri="{FF2B5EF4-FFF2-40B4-BE49-F238E27FC236}">
                  <a16:creationId xmlns:a16="http://schemas.microsoft.com/office/drawing/2014/main" id="{07AC8E32-772B-4253-A5C2-B0C3825ACB2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469318" y="4027693"/>
              <a:ext cx="0" cy="52843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直線コネクタ 60">
              <a:extLst>
                <a:ext uri="{FF2B5EF4-FFF2-40B4-BE49-F238E27FC236}">
                  <a16:creationId xmlns:a16="http://schemas.microsoft.com/office/drawing/2014/main" id="{66E7AF65-7953-4EE0-9FDF-3EBC1E68D58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52912" y="3964974"/>
              <a:ext cx="0" cy="7451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直線コネクタ 61">
              <a:extLst>
                <a:ext uri="{FF2B5EF4-FFF2-40B4-BE49-F238E27FC236}">
                  <a16:creationId xmlns:a16="http://schemas.microsoft.com/office/drawing/2014/main" id="{24E0F73B-4025-49E3-82CB-B803DC89D5B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94132" y="5314949"/>
              <a:ext cx="0" cy="18679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直線コネクタ 62">
              <a:extLst>
                <a:ext uri="{FF2B5EF4-FFF2-40B4-BE49-F238E27FC236}">
                  <a16:creationId xmlns:a16="http://schemas.microsoft.com/office/drawing/2014/main" id="{1314D469-29D4-4302-96B4-9A8C3B6E693E}"/>
                </a:ext>
              </a:extLst>
            </p:cNvPr>
            <p:cNvCxnSpPr>
              <a:cxnSpLocks/>
            </p:cNvCxnSpPr>
            <p:nvPr/>
          </p:nvCxnSpPr>
          <p:spPr>
            <a:xfrm>
              <a:off x="3464749" y="3590936"/>
              <a:ext cx="483162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コネクタ 63">
              <a:extLst>
                <a:ext uri="{FF2B5EF4-FFF2-40B4-BE49-F238E27FC236}">
                  <a16:creationId xmlns:a16="http://schemas.microsoft.com/office/drawing/2014/main" id="{AEB42B27-6B20-47F0-81DD-60310AD6DAF0}"/>
                </a:ext>
              </a:extLst>
            </p:cNvPr>
            <p:cNvCxnSpPr>
              <a:cxnSpLocks/>
            </p:cNvCxnSpPr>
            <p:nvPr/>
          </p:nvCxnSpPr>
          <p:spPr>
            <a:xfrm>
              <a:off x="4254500" y="3981257"/>
              <a:ext cx="24448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直線コネクタ 64">
              <a:extLst>
                <a:ext uri="{FF2B5EF4-FFF2-40B4-BE49-F238E27FC236}">
                  <a16:creationId xmlns:a16="http://schemas.microsoft.com/office/drawing/2014/main" id="{286EB8F0-359F-4400-A005-3A63AB1A4307}"/>
                </a:ext>
              </a:extLst>
            </p:cNvPr>
            <p:cNvCxnSpPr>
              <a:cxnSpLocks/>
            </p:cNvCxnSpPr>
            <p:nvPr/>
          </p:nvCxnSpPr>
          <p:spPr>
            <a:xfrm>
              <a:off x="3464749" y="4559301"/>
              <a:ext cx="49449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直線コネクタ 65">
              <a:extLst>
                <a:ext uri="{FF2B5EF4-FFF2-40B4-BE49-F238E27FC236}">
                  <a16:creationId xmlns:a16="http://schemas.microsoft.com/office/drawing/2014/main" id="{F3C0FFAF-D14F-4636-AF6D-4D8006DD833D}"/>
                </a:ext>
              </a:extLst>
            </p:cNvPr>
            <p:cNvCxnSpPr>
              <a:cxnSpLocks/>
            </p:cNvCxnSpPr>
            <p:nvPr/>
          </p:nvCxnSpPr>
          <p:spPr>
            <a:xfrm>
              <a:off x="3464749" y="4610098"/>
              <a:ext cx="53892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直線コネクタ 66">
              <a:extLst>
                <a:ext uri="{FF2B5EF4-FFF2-40B4-BE49-F238E27FC236}">
                  <a16:creationId xmlns:a16="http://schemas.microsoft.com/office/drawing/2014/main" id="{987BDB7B-1F6E-4755-A839-366816097797}"/>
                </a:ext>
              </a:extLst>
            </p:cNvPr>
            <p:cNvCxnSpPr>
              <a:cxnSpLocks/>
            </p:cNvCxnSpPr>
            <p:nvPr/>
          </p:nvCxnSpPr>
          <p:spPr>
            <a:xfrm>
              <a:off x="4548193" y="5502276"/>
              <a:ext cx="50640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直線コネクタ 67">
              <a:extLst>
                <a:ext uri="{FF2B5EF4-FFF2-40B4-BE49-F238E27FC236}">
                  <a16:creationId xmlns:a16="http://schemas.microsoft.com/office/drawing/2014/main" id="{CDC3E981-BE97-4675-A1EE-5919055A3E9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94113" y="3027237"/>
              <a:ext cx="0" cy="735961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直線コネクタ 68">
              <a:extLst>
                <a:ext uri="{FF2B5EF4-FFF2-40B4-BE49-F238E27FC236}">
                  <a16:creationId xmlns:a16="http://schemas.microsoft.com/office/drawing/2014/main" id="{882DAF79-C3F8-4641-9CC8-0B8284CC6B8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001523" y="2905417"/>
              <a:ext cx="0" cy="13981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直線コネクタ 69">
              <a:extLst>
                <a:ext uri="{FF2B5EF4-FFF2-40B4-BE49-F238E27FC236}">
                  <a16:creationId xmlns:a16="http://schemas.microsoft.com/office/drawing/2014/main" id="{E63817C5-B3F9-462A-9DE1-09622819CED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32933" y="3966244"/>
              <a:ext cx="0" cy="1441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直線コネクタ 70">
              <a:extLst>
                <a:ext uri="{FF2B5EF4-FFF2-40B4-BE49-F238E27FC236}">
                  <a16:creationId xmlns:a16="http://schemas.microsoft.com/office/drawing/2014/main" id="{F3E77AA5-67B7-4912-9949-8343C2869ED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467924" y="3596003"/>
              <a:ext cx="0" cy="36945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直線コネクタ 71">
              <a:extLst>
                <a:ext uri="{FF2B5EF4-FFF2-40B4-BE49-F238E27FC236}">
                  <a16:creationId xmlns:a16="http://schemas.microsoft.com/office/drawing/2014/main" id="{96FA4338-D028-49A2-80C5-D9851825D692}"/>
                </a:ext>
              </a:extLst>
            </p:cNvPr>
            <p:cNvCxnSpPr>
              <a:cxnSpLocks/>
            </p:cNvCxnSpPr>
            <p:nvPr/>
          </p:nvCxnSpPr>
          <p:spPr>
            <a:xfrm>
              <a:off x="3464749" y="3192157"/>
              <a:ext cx="48722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直線コネクタ 72">
              <a:extLst>
                <a:ext uri="{FF2B5EF4-FFF2-40B4-BE49-F238E27FC236}">
                  <a16:creationId xmlns:a16="http://schemas.microsoft.com/office/drawing/2014/main" id="{7EF21461-AFB4-4EFE-AFF7-8CA05758D43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468605" y="4610098"/>
              <a:ext cx="0" cy="70380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直線コネクタ 73">
              <a:extLst>
                <a:ext uri="{FF2B5EF4-FFF2-40B4-BE49-F238E27FC236}">
                  <a16:creationId xmlns:a16="http://schemas.microsoft.com/office/drawing/2014/main" id="{951DAFA2-5778-4096-AB5A-628D6E0F157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468587" y="1544647"/>
              <a:ext cx="0" cy="70483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直線コネクタ 74">
              <a:extLst>
                <a:ext uri="{FF2B5EF4-FFF2-40B4-BE49-F238E27FC236}">
                  <a16:creationId xmlns:a16="http://schemas.microsoft.com/office/drawing/2014/main" id="{A84049A7-26DB-4CB3-8411-C6253F0F614C}"/>
                </a:ext>
              </a:extLst>
            </p:cNvPr>
            <p:cNvCxnSpPr>
              <a:cxnSpLocks/>
            </p:cNvCxnSpPr>
            <p:nvPr/>
          </p:nvCxnSpPr>
          <p:spPr>
            <a:xfrm>
              <a:off x="3468587" y="5314949"/>
              <a:ext cx="22552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直線コネクタ 75">
              <a:extLst>
                <a:ext uri="{FF2B5EF4-FFF2-40B4-BE49-F238E27FC236}">
                  <a16:creationId xmlns:a16="http://schemas.microsoft.com/office/drawing/2014/main" id="{A6C92FE6-41C1-43BA-BE57-BBEF1C35826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573483" y="1361139"/>
              <a:ext cx="0" cy="1475334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直線コネクタ 76">
              <a:extLst>
                <a:ext uri="{FF2B5EF4-FFF2-40B4-BE49-F238E27FC236}">
                  <a16:creationId xmlns:a16="http://schemas.microsoft.com/office/drawing/2014/main" id="{97DA26D8-B694-4B16-BED0-90610EBDAECF}"/>
                </a:ext>
              </a:extLst>
            </p:cNvPr>
            <p:cNvCxnSpPr>
              <a:cxnSpLocks/>
            </p:cNvCxnSpPr>
            <p:nvPr/>
          </p:nvCxnSpPr>
          <p:spPr>
            <a:xfrm>
              <a:off x="6577430" y="1359714"/>
              <a:ext cx="222065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直線コネクタ 77">
              <a:extLst>
                <a:ext uri="{FF2B5EF4-FFF2-40B4-BE49-F238E27FC236}">
                  <a16:creationId xmlns:a16="http://schemas.microsoft.com/office/drawing/2014/main" id="{F7246F7D-1B41-4814-869C-5220E8A26822}"/>
                </a:ext>
              </a:extLst>
            </p:cNvPr>
            <p:cNvCxnSpPr>
              <a:cxnSpLocks/>
            </p:cNvCxnSpPr>
            <p:nvPr/>
          </p:nvCxnSpPr>
          <p:spPr>
            <a:xfrm>
              <a:off x="3420957" y="1310209"/>
              <a:ext cx="542636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直線コネクタ 78">
              <a:extLst>
                <a:ext uri="{FF2B5EF4-FFF2-40B4-BE49-F238E27FC236}">
                  <a16:creationId xmlns:a16="http://schemas.microsoft.com/office/drawing/2014/main" id="{3CD7DF2B-D5A4-4C9C-9DFE-AA4165AA7DC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532454" y="1927226"/>
              <a:ext cx="0" cy="912423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直線コネクタ 79">
              <a:extLst>
                <a:ext uri="{FF2B5EF4-FFF2-40B4-BE49-F238E27FC236}">
                  <a16:creationId xmlns:a16="http://schemas.microsoft.com/office/drawing/2014/main" id="{6B85AC9D-B4E9-4678-8331-AD9AAEC2EF1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798085" y="2902733"/>
              <a:ext cx="0" cy="50404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直線コネクタ 80">
              <a:extLst>
                <a:ext uri="{FF2B5EF4-FFF2-40B4-BE49-F238E27FC236}">
                  <a16:creationId xmlns:a16="http://schemas.microsoft.com/office/drawing/2014/main" id="{56C7C185-968C-423D-8E6D-8DA007ABCEC7}"/>
                </a:ext>
              </a:extLst>
            </p:cNvPr>
            <p:cNvCxnSpPr>
              <a:cxnSpLocks/>
            </p:cNvCxnSpPr>
            <p:nvPr/>
          </p:nvCxnSpPr>
          <p:spPr>
            <a:xfrm>
              <a:off x="3464749" y="2295522"/>
              <a:ext cx="49290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直線コネクタ 81">
              <a:extLst>
                <a:ext uri="{FF2B5EF4-FFF2-40B4-BE49-F238E27FC236}">
                  <a16:creationId xmlns:a16="http://schemas.microsoft.com/office/drawing/2014/main" id="{BEF5BA18-AF20-45C8-B63C-4E538A6ECF28}"/>
                </a:ext>
              </a:extLst>
            </p:cNvPr>
            <p:cNvCxnSpPr>
              <a:cxnSpLocks/>
            </p:cNvCxnSpPr>
            <p:nvPr/>
          </p:nvCxnSpPr>
          <p:spPr>
            <a:xfrm>
              <a:off x="5998342" y="2899890"/>
              <a:ext cx="534112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直線コネクタ 82">
              <a:extLst>
                <a:ext uri="{FF2B5EF4-FFF2-40B4-BE49-F238E27FC236}">
                  <a16:creationId xmlns:a16="http://schemas.microsoft.com/office/drawing/2014/main" id="{D83FB93F-288F-483D-8095-82EC394F3109}"/>
                </a:ext>
              </a:extLst>
            </p:cNvPr>
            <p:cNvCxnSpPr>
              <a:cxnSpLocks/>
            </p:cNvCxnSpPr>
            <p:nvPr/>
          </p:nvCxnSpPr>
          <p:spPr>
            <a:xfrm>
              <a:off x="4856164" y="3981528"/>
              <a:ext cx="29200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直線コネクタ 83">
              <a:extLst>
                <a:ext uri="{FF2B5EF4-FFF2-40B4-BE49-F238E27FC236}">
                  <a16:creationId xmlns:a16="http://schemas.microsoft.com/office/drawing/2014/main" id="{355E2E0B-481F-43E8-98E0-64D5F2FBDE6D}"/>
                </a:ext>
              </a:extLst>
            </p:cNvPr>
            <p:cNvCxnSpPr>
              <a:cxnSpLocks/>
            </p:cNvCxnSpPr>
            <p:nvPr/>
          </p:nvCxnSpPr>
          <p:spPr>
            <a:xfrm>
              <a:off x="4875215" y="3222313"/>
              <a:ext cx="52307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直線コネクタ 84">
              <a:extLst>
                <a:ext uri="{FF2B5EF4-FFF2-40B4-BE49-F238E27FC236}">
                  <a16:creationId xmlns:a16="http://schemas.microsoft.com/office/drawing/2014/main" id="{4713F35B-2EFE-4751-A98A-D3C164DDCFB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29757" y="3398492"/>
              <a:ext cx="0" cy="6860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直線コネクタ 85">
              <a:extLst>
                <a:ext uri="{FF2B5EF4-FFF2-40B4-BE49-F238E27FC236}">
                  <a16:creationId xmlns:a16="http://schemas.microsoft.com/office/drawing/2014/main" id="{194E1C62-DD3C-4243-B592-6F5F10E4E3A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572411" y="2898303"/>
              <a:ext cx="0" cy="556096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直線コネクタ 86">
              <a:extLst>
                <a:ext uri="{FF2B5EF4-FFF2-40B4-BE49-F238E27FC236}">
                  <a16:creationId xmlns:a16="http://schemas.microsoft.com/office/drawing/2014/main" id="{A4108662-1510-4DAE-8DE9-C9C8BB9EC1E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847320" y="1310213"/>
              <a:ext cx="0" cy="424286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直線コネクタ 87">
              <a:extLst>
                <a:ext uri="{FF2B5EF4-FFF2-40B4-BE49-F238E27FC236}">
                  <a16:creationId xmlns:a16="http://schemas.microsoft.com/office/drawing/2014/main" id="{05DA5A97-91C9-4297-9894-D1C0C85400D9}"/>
                </a:ext>
              </a:extLst>
            </p:cNvPr>
            <p:cNvCxnSpPr>
              <a:cxnSpLocks/>
            </p:cNvCxnSpPr>
            <p:nvPr/>
          </p:nvCxnSpPr>
          <p:spPr>
            <a:xfrm>
              <a:off x="6571080" y="2842360"/>
              <a:ext cx="222700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直線コネクタ 88">
              <a:extLst>
                <a:ext uri="{FF2B5EF4-FFF2-40B4-BE49-F238E27FC236}">
                  <a16:creationId xmlns:a16="http://schemas.microsoft.com/office/drawing/2014/main" id="{74116920-2297-4532-9ABE-C2F72D92E2CB}"/>
                </a:ext>
              </a:extLst>
            </p:cNvPr>
            <p:cNvCxnSpPr>
              <a:cxnSpLocks/>
            </p:cNvCxnSpPr>
            <p:nvPr/>
          </p:nvCxnSpPr>
          <p:spPr>
            <a:xfrm>
              <a:off x="4254500" y="4029280"/>
              <a:ext cx="24606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直線コネクタ 89">
              <a:extLst>
                <a:ext uri="{FF2B5EF4-FFF2-40B4-BE49-F238E27FC236}">
                  <a16:creationId xmlns:a16="http://schemas.microsoft.com/office/drawing/2014/main" id="{EB17E16E-2217-47E8-9B4D-2F5EF7D97660}"/>
                </a:ext>
              </a:extLst>
            </p:cNvPr>
            <p:cNvCxnSpPr>
              <a:cxnSpLocks/>
            </p:cNvCxnSpPr>
            <p:nvPr/>
          </p:nvCxnSpPr>
          <p:spPr>
            <a:xfrm>
              <a:off x="7700433" y="3245712"/>
              <a:ext cx="21880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直線コネクタ 90">
              <a:extLst>
                <a:ext uri="{FF2B5EF4-FFF2-40B4-BE49-F238E27FC236}">
                  <a16:creationId xmlns:a16="http://schemas.microsoft.com/office/drawing/2014/main" id="{2740BBAA-660A-4D73-B93C-74E28DBA4B6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647597" y="2905416"/>
              <a:ext cx="0" cy="548983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直線コネクタ 91">
              <a:extLst>
                <a:ext uri="{FF2B5EF4-FFF2-40B4-BE49-F238E27FC236}">
                  <a16:creationId xmlns:a16="http://schemas.microsoft.com/office/drawing/2014/main" id="{512EA4CF-89B5-4F14-B0FC-C58C6BA2264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531816" y="2898303"/>
              <a:ext cx="0" cy="556096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直線コネクタ 92">
              <a:extLst>
                <a:ext uri="{FF2B5EF4-FFF2-40B4-BE49-F238E27FC236}">
                  <a16:creationId xmlns:a16="http://schemas.microsoft.com/office/drawing/2014/main" id="{9C0959C3-348B-489F-8231-6697AB77550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53118" y="2836473"/>
              <a:ext cx="0" cy="20994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直線コネクタ 93">
              <a:extLst>
                <a:ext uri="{FF2B5EF4-FFF2-40B4-BE49-F238E27FC236}">
                  <a16:creationId xmlns:a16="http://schemas.microsoft.com/office/drawing/2014/main" id="{2C837FA9-0B64-4942-AB8D-B5176A98F331}"/>
                </a:ext>
              </a:extLst>
            </p:cNvPr>
            <p:cNvCxnSpPr>
              <a:cxnSpLocks/>
            </p:cNvCxnSpPr>
            <p:nvPr/>
          </p:nvCxnSpPr>
          <p:spPr>
            <a:xfrm>
              <a:off x="5399879" y="1927226"/>
              <a:ext cx="0" cy="717573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直線コネクタ 94">
              <a:extLst>
                <a:ext uri="{FF2B5EF4-FFF2-40B4-BE49-F238E27FC236}">
                  <a16:creationId xmlns:a16="http://schemas.microsoft.com/office/drawing/2014/main" id="{9C8219B4-9DC6-434F-82C1-58491B03A0F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423077" y="1310211"/>
              <a:ext cx="0" cy="4242864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直線コネクタ 95">
              <a:extLst>
                <a:ext uri="{FF2B5EF4-FFF2-40B4-BE49-F238E27FC236}">
                  <a16:creationId xmlns:a16="http://schemas.microsoft.com/office/drawing/2014/main" id="{689BED90-1F29-44D9-A64F-47F791F3852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75215" y="3050622"/>
              <a:ext cx="0" cy="171691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直線コネクタ 96">
              <a:extLst>
                <a:ext uri="{FF2B5EF4-FFF2-40B4-BE49-F238E27FC236}">
                  <a16:creationId xmlns:a16="http://schemas.microsoft.com/office/drawing/2014/main" id="{120A709F-606F-4A7B-9FF7-80BD84902325}"/>
                </a:ext>
              </a:extLst>
            </p:cNvPr>
            <p:cNvCxnSpPr>
              <a:cxnSpLocks/>
            </p:cNvCxnSpPr>
            <p:nvPr/>
          </p:nvCxnSpPr>
          <p:spPr>
            <a:xfrm>
              <a:off x="3467411" y="2249485"/>
              <a:ext cx="548537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直線コネクタ 97">
              <a:extLst>
                <a:ext uri="{FF2B5EF4-FFF2-40B4-BE49-F238E27FC236}">
                  <a16:creationId xmlns:a16="http://schemas.microsoft.com/office/drawing/2014/main" id="{8C0DD329-A355-4D6C-9B56-5449EE15C4EB}"/>
                </a:ext>
              </a:extLst>
            </p:cNvPr>
            <p:cNvCxnSpPr>
              <a:cxnSpLocks/>
            </p:cNvCxnSpPr>
            <p:nvPr/>
          </p:nvCxnSpPr>
          <p:spPr>
            <a:xfrm>
              <a:off x="3464749" y="1544646"/>
              <a:ext cx="27887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直線コネクタ 98">
              <a:extLst>
                <a:ext uri="{FF2B5EF4-FFF2-40B4-BE49-F238E27FC236}">
                  <a16:creationId xmlns:a16="http://schemas.microsoft.com/office/drawing/2014/main" id="{B0728E15-62B3-4502-88D9-A35A09D7E54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798085" y="1354950"/>
              <a:ext cx="0" cy="148635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直線コネクタ 102">
              <a:extLst>
                <a:ext uri="{FF2B5EF4-FFF2-40B4-BE49-F238E27FC236}">
                  <a16:creationId xmlns:a16="http://schemas.microsoft.com/office/drawing/2014/main" id="{32E8AB5B-CB5E-4293-A9C5-4129B0DA2B7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434013" y="1929875"/>
              <a:ext cx="0" cy="131583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直線コネクタ 103">
              <a:extLst>
                <a:ext uri="{FF2B5EF4-FFF2-40B4-BE49-F238E27FC236}">
                  <a16:creationId xmlns:a16="http://schemas.microsoft.com/office/drawing/2014/main" id="{446534E7-62C7-4D0C-AE86-764A4A86FD4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572778" y="1359715"/>
              <a:ext cx="0" cy="148158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直線コネクタ 104">
              <a:extLst>
                <a:ext uri="{FF2B5EF4-FFF2-40B4-BE49-F238E27FC236}">
                  <a16:creationId xmlns:a16="http://schemas.microsoft.com/office/drawing/2014/main" id="{BE0A5E21-A94C-403D-99A0-7844E0D4854F}"/>
                </a:ext>
              </a:extLst>
            </p:cNvPr>
            <p:cNvCxnSpPr>
              <a:cxnSpLocks/>
            </p:cNvCxnSpPr>
            <p:nvPr/>
          </p:nvCxnSpPr>
          <p:spPr>
            <a:xfrm>
              <a:off x="8269290" y="2902732"/>
              <a:ext cx="52879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直線コネクタ 105">
              <a:extLst>
                <a:ext uri="{FF2B5EF4-FFF2-40B4-BE49-F238E27FC236}">
                  <a16:creationId xmlns:a16="http://schemas.microsoft.com/office/drawing/2014/main" id="{A3C3BD1D-12F4-4EB3-99DC-B317B972AF92}"/>
                </a:ext>
              </a:extLst>
            </p:cNvPr>
            <p:cNvCxnSpPr>
              <a:cxnSpLocks/>
            </p:cNvCxnSpPr>
            <p:nvPr/>
          </p:nvCxnSpPr>
          <p:spPr>
            <a:xfrm>
              <a:off x="4498981" y="3965462"/>
              <a:ext cx="33077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直線コネクタ 106">
              <a:extLst>
                <a:ext uri="{FF2B5EF4-FFF2-40B4-BE49-F238E27FC236}">
                  <a16:creationId xmlns:a16="http://schemas.microsoft.com/office/drawing/2014/main" id="{A11E8041-BF2A-468E-8554-E658D8545FE4}"/>
                </a:ext>
              </a:extLst>
            </p:cNvPr>
            <p:cNvCxnSpPr>
              <a:cxnSpLocks/>
            </p:cNvCxnSpPr>
            <p:nvPr/>
          </p:nvCxnSpPr>
          <p:spPr>
            <a:xfrm>
              <a:off x="4548193" y="4040284"/>
              <a:ext cx="234217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直線コネクタ 107">
              <a:extLst>
                <a:ext uri="{FF2B5EF4-FFF2-40B4-BE49-F238E27FC236}">
                  <a16:creationId xmlns:a16="http://schemas.microsoft.com/office/drawing/2014/main" id="{89203539-C663-4930-8008-089D062B674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573099" y="2898302"/>
              <a:ext cx="0" cy="56879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直線コネクタ 108">
              <a:extLst>
                <a:ext uri="{FF2B5EF4-FFF2-40B4-BE49-F238E27FC236}">
                  <a16:creationId xmlns:a16="http://schemas.microsoft.com/office/drawing/2014/main" id="{1A6AD58B-8228-4D93-A0E5-A29F4B8FCEB0}"/>
                </a:ext>
              </a:extLst>
            </p:cNvPr>
            <p:cNvCxnSpPr>
              <a:cxnSpLocks/>
            </p:cNvCxnSpPr>
            <p:nvPr/>
          </p:nvCxnSpPr>
          <p:spPr>
            <a:xfrm>
              <a:off x="6577430" y="1359714"/>
              <a:ext cx="2199433" cy="1481586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直線コネクタ 110">
              <a:extLst>
                <a:ext uri="{FF2B5EF4-FFF2-40B4-BE49-F238E27FC236}">
                  <a16:creationId xmlns:a16="http://schemas.microsoft.com/office/drawing/2014/main" id="{81C1AF5D-5D2C-4767-8B11-40B74DF1285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571080" y="1354949"/>
              <a:ext cx="2227005" cy="146718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直線コネクタ 111">
              <a:extLst>
                <a:ext uri="{FF2B5EF4-FFF2-40B4-BE49-F238E27FC236}">
                  <a16:creationId xmlns:a16="http://schemas.microsoft.com/office/drawing/2014/main" id="{D411CE7D-0D96-4735-99FD-134C27526560}"/>
                </a:ext>
              </a:extLst>
            </p:cNvPr>
            <p:cNvCxnSpPr>
              <a:cxnSpLocks/>
            </p:cNvCxnSpPr>
            <p:nvPr/>
          </p:nvCxnSpPr>
          <p:spPr>
            <a:xfrm>
              <a:off x="5953118" y="2842024"/>
              <a:ext cx="57933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直線コネクタ 112">
              <a:extLst>
                <a:ext uri="{FF2B5EF4-FFF2-40B4-BE49-F238E27FC236}">
                  <a16:creationId xmlns:a16="http://schemas.microsoft.com/office/drawing/2014/main" id="{B848F95D-1F9E-4B63-8891-088EE3514A82}"/>
                </a:ext>
              </a:extLst>
            </p:cNvPr>
            <p:cNvCxnSpPr>
              <a:cxnSpLocks/>
            </p:cNvCxnSpPr>
            <p:nvPr/>
          </p:nvCxnSpPr>
          <p:spPr>
            <a:xfrm>
              <a:off x="6571080" y="3404079"/>
              <a:ext cx="107440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直線コネクタ 113">
              <a:extLst>
                <a:ext uri="{FF2B5EF4-FFF2-40B4-BE49-F238E27FC236}">
                  <a16:creationId xmlns:a16="http://schemas.microsoft.com/office/drawing/2014/main" id="{B440F42C-C39C-42EE-9E88-2BDB13653002}"/>
                </a:ext>
              </a:extLst>
            </p:cNvPr>
            <p:cNvCxnSpPr>
              <a:cxnSpLocks/>
            </p:cNvCxnSpPr>
            <p:nvPr/>
          </p:nvCxnSpPr>
          <p:spPr>
            <a:xfrm>
              <a:off x="6531816" y="3455987"/>
              <a:ext cx="116398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直線コネクタ 114">
              <a:extLst>
                <a:ext uri="{FF2B5EF4-FFF2-40B4-BE49-F238E27FC236}">
                  <a16:creationId xmlns:a16="http://schemas.microsoft.com/office/drawing/2014/main" id="{A3BA3DD8-6E83-43AF-8FE1-750385BB1AC8}"/>
                </a:ext>
              </a:extLst>
            </p:cNvPr>
            <p:cNvCxnSpPr>
              <a:cxnSpLocks/>
            </p:cNvCxnSpPr>
            <p:nvPr/>
          </p:nvCxnSpPr>
          <p:spPr>
            <a:xfrm>
              <a:off x="4270377" y="2841085"/>
              <a:ext cx="30331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直線コネクタ 115">
              <a:extLst>
                <a:ext uri="{FF2B5EF4-FFF2-40B4-BE49-F238E27FC236}">
                  <a16:creationId xmlns:a16="http://schemas.microsoft.com/office/drawing/2014/main" id="{15F46A37-BF4E-45ED-980D-7FB8D3ADB539}"/>
                </a:ext>
              </a:extLst>
            </p:cNvPr>
            <p:cNvCxnSpPr>
              <a:cxnSpLocks/>
            </p:cNvCxnSpPr>
            <p:nvPr/>
          </p:nvCxnSpPr>
          <p:spPr>
            <a:xfrm>
              <a:off x="4025476" y="3965577"/>
              <a:ext cx="22902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直線コネクタ 117">
              <a:extLst>
                <a:ext uri="{FF2B5EF4-FFF2-40B4-BE49-F238E27FC236}">
                  <a16:creationId xmlns:a16="http://schemas.microsoft.com/office/drawing/2014/main" id="{F8862858-8F34-439D-8B90-4825E818B189}"/>
                </a:ext>
              </a:extLst>
            </p:cNvPr>
            <p:cNvCxnSpPr>
              <a:cxnSpLocks/>
            </p:cNvCxnSpPr>
            <p:nvPr/>
          </p:nvCxnSpPr>
          <p:spPr>
            <a:xfrm>
              <a:off x="3690722" y="3027235"/>
              <a:ext cx="26125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直線コネクタ 118">
              <a:extLst>
                <a:ext uri="{FF2B5EF4-FFF2-40B4-BE49-F238E27FC236}">
                  <a16:creationId xmlns:a16="http://schemas.microsoft.com/office/drawing/2014/main" id="{D1F18CDA-F81F-4527-AF2A-21F1CF79F428}"/>
                </a:ext>
              </a:extLst>
            </p:cNvPr>
            <p:cNvCxnSpPr>
              <a:cxnSpLocks/>
            </p:cNvCxnSpPr>
            <p:nvPr/>
          </p:nvCxnSpPr>
          <p:spPr>
            <a:xfrm>
              <a:off x="4867279" y="2688769"/>
              <a:ext cx="52784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1" name="正方形/長方形 120">
              <a:extLst>
                <a:ext uri="{FF2B5EF4-FFF2-40B4-BE49-F238E27FC236}">
                  <a16:creationId xmlns:a16="http://schemas.microsoft.com/office/drawing/2014/main" id="{79E810A4-8633-4432-873C-7603A82D07A0}"/>
                </a:ext>
              </a:extLst>
            </p:cNvPr>
            <p:cNvSpPr/>
            <p:nvPr/>
          </p:nvSpPr>
          <p:spPr>
            <a:xfrm>
              <a:off x="8399506" y="3059929"/>
              <a:ext cx="246863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en-US" altLang="ja-JP" sz="800" dirty="0">
                  <a:solidFill>
                    <a:schemeClr val="tx1"/>
                  </a:solidFill>
                </a:rPr>
                <a:t>EV</a:t>
              </a:r>
              <a:endParaRPr kumimoji="1" lang="ja-JP" altLang="en-US" sz="800" dirty="0">
                <a:solidFill>
                  <a:schemeClr val="tx1"/>
                </a:solidFill>
              </a:endParaRPr>
            </a:p>
          </p:txBody>
        </p:sp>
        <p:cxnSp>
          <p:nvCxnSpPr>
            <p:cNvPr id="123" name="直線コネクタ 122">
              <a:extLst>
                <a:ext uri="{FF2B5EF4-FFF2-40B4-BE49-F238E27FC236}">
                  <a16:creationId xmlns:a16="http://schemas.microsoft.com/office/drawing/2014/main" id="{E165F755-5DB4-48B6-BFF1-ECDF2375228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46927" y="1359714"/>
              <a:ext cx="0" cy="18757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直線コネクタ 123">
              <a:extLst>
                <a:ext uri="{FF2B5EF4-FFF2-40B4-BE49-F238E27FC236}">
                  <a16:creationId xmlns:a16="http://schemas.microsoft.com/office/drawing/2014/main" id="{C4E56293-6C20-4DEA-B7EF-DD29B0B10B8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532454" y="1544643"/>
              <a:ext cx="0" cy="33654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直線コネクタ 124">
              <a:extLst>
                <a:ext uri="{FF2B5EF4-FFF2-40B4-BE49-F238E27FC236}">
                  <a16:creationId xmlns:a16="http://schemas.microsoft.com/office/drawing/2014/main" id="{5AEF2D13-955C-466F-9A37-2151C1ED501B}"/>
                </a:ext>
              </a:extLst>
            </p:cNvPr>
            <p:cNvCxnSpPr>
              <a:cxnSpLocks/>
            </p:cNvCxnSpPr>
            <p:nvPr/>
          </p:nvCxnSpPr>
          <p:spPr>
            <a:xfrm>
              <a:off x="8269290" y="3404382"/>
              <a:ext cx="52879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直線コネクタ 125">
              <a:extLst>
                <a:ext uri="{FF2B5EF4-FFF2-40B4-BE49-F238E27FC236}">
                  <a16:creationId xmlns:a16="http://schemas.microsoft.com/office/drawing/2014/main" id="{9D49D61D-C9BA-4F16-AF2C-80C4E7FEBE7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69290" y="2902732"/>
              <a:ext cx="0" cy="50404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直線コネクタ 126">
              <a:extLst>
                <a:ext uri="{FF2B5EF4-FFF2-40B4-BE49-F238E27FC236}">
                  <a16:creationId xmlns:a16="http://schemas.microsoft.com/office/drawing/2014/main" id="{D129E2E8-081D-4D96-B49F-659041AABDF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15315" y="2898303"/>
              <a:ext cx="0" cy="58784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直線コネクタ 127">
              <a:extLst>
                <a:ext uri="{FF2B5EF4-FFF2-40B4-BE49-F238E27FC236}">
                  <a16:creationId xmlns:a16="http://schemas.microsoft.com/office/drawing/2014/main" id="{2AD2018D-7391-415C-98CD-715954CF960A}"/>
                </a:ext>
              </a:extLst>
            </p:cNvPr>
            <p:cNvCxnSpPr>
              <a:cxnSpLocks/>
            </p:cNvCxnSpPr>
            <p:nvPr/>
          </p:nvCxnSpPr>
          <p:spPr>
            <a:xfrm>
              <a:off x="7980365" y="2902282"/>
              <a:ext cx="23495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直線コネクタ 128">
              <a:extLst>
                <a:ext uri="{FF2B5EF4-FFF2-40B4-BE49-F238E27FC236}">
                  <a16:creationId xmlns:a16="http://schemas.microsoft.com/office/drawing/2014/main" id="{59ECD840-F5D2-4A20-A872-159C3B3BD985}"/>
                </a:ext>
              </a:extLst>
            </p:cNvPr>
            <p:cNvCxnSpPr>
              <a:cxnSpLocks/>
            </p:cNvCxnSpPr>
            <p:nvPr/>
          </p:nvCxnSpPr>
          <p:spPr>
            <a:xfrm>
              <a:off x="7978261" y="3204851"/>
              <a:ext cx="23495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直線コネクタ 129">
              <a:extLst>
                <a:ext uri="{FF2B5EF4-FFF2-40B4-BE49-F238E27FC236}">
                  <a16:creationId xmlns:a16="http://schemas.microsoft.com/office/drawing/2014/main" id="{EB4291AD-1D32-4AB5-B225-F7CDDA14D78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980365" y="2902283"/>
              <a:ext cx="0" cy="386713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直線コネクタ 130">
              <a:extLst>
                <a:ext uri="{FF2B5EF4-FFF2-40B4-BE49-F238E27FC236}">
                  <a16:creationId xmlns:a16="http://schemas.microsoft.com/office/drawing/2014/main" id="{A0B59A36-988D-4F3F-9F38-3361B22FFCB3}"/>
                </a:ext>
              </a:extLst>
            </p:cNvPr>
            <p:cNvCxnSpPr>
              <a:cxnSpLocks/>
            </p:cNvCxnSpPr>
            <p:nvPr/>
          </p:nvCxnSpPr>
          <p:spPr>
            <a:xfrm>
              <a:off x="6571080" y="2902282"/>
              <a:ext cx="112472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直線コネクタ 131">
              <a:extLst>
                <a:ext uri="{FF2B5EF4-FFF2-40B4-BE49-F238E27FC236}">
                  <a16:creationId xmlns:a16="http://schemas.microsoft.com/office/drawing/2014/main" id="{827F2ADC-9AF6-42BB-9F17-BCEE91EB7E96}"/>
                </a:ext>
              </a:extLst>
            </p:cNvPr>
            <p:cNvCxnSpPr>
              <a:cxnSpLocks/>
            </p:cNvCxnSpPr>
            <p:nvPr/>
          </p:nvCxnSpPr>
          <p:spPr>
            <a:xfrm>
              <a:off x="5434013" y="1930402"/>
              <a:ext cx="109780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直線コネクタ 132">
              <a:extLst>
                <a:ext uri="{FF2B5EF4-FFF2-40B4-BE49-F238E27FC236}">
                  <a16:creationId xmlns:a16="http://schemas.microsoft.com/office/drawing/2014/main" id="{CF466C2D-CFD0-4ACD-8464-CCF0BE173B5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921469" y="2898302"/>
              <a:ext cx="0" cy="390694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直線コネクタ 133">
              <a:extLst>
                <a:ext uri="{FF2B5EF4-FFF2-40B4-BE49-F238E27FC236}">
                  <a16:creationId xmlns:a16="http://schemas.microsoft.com/office/drawing/2014/main" id="{83365B8A-77BB-45A8-9D83-1D5FA2DF0700}"/>
                </a:ext>
              </a:extLst>
            </p:cNvPr>
            <p:cNvCxnSpPr>
              <a:cxnSpLocks/>
            </p:cNvCxnSpPr>
            <p:nvPr/>
          </p:nvCxnSpPr>
          <p:spPr>
            <a:xfrm>
              <a:off x="4610514" y="1930653"/>
              <a:ext cx="787777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直線コネクタ 134">
              <a:extLst>
                <a:ext uri="{FF2B5EF4-FFF2-40B4-BE49-F238E27FC236}">
                  <a16:creationId xmlns:a16="http://schemas.microsoft.com/office/drawing/2014/main" id="{645C102A-D411-4D91-AFB9-817157C88ED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256102" y="1354949"/>
              <a:ext cx="0" cy="189694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直線コネクタ 135">
              <a:extLst>
                <a:ext uri="{FF2B5EF4-FFF2-40B4-BE49-F238E27FC236}">
                  <a16:creationId xmlns:a16="http://schemas.microsoft.com/office/drawing/2014/main" id="{6A148242-2563-4962-8C8D-A5FC8EC89A78}"/>
                </a:ext>
              </a:extLst>
            </p:cNvPr>
            <p:cNvCxnSpPr>
              <a:cxnSpLocks/>
            </p:cNvCxnSpPr>
            <p:nvPr/>
          </p:nvCxnSpPr>
          <p:spPr>
            <a:xfrm>
              <a:off x="6577430" y="3245712"/>
              <a:ext cx="106805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直線コネクタ 136">
              <a:extLst>
                <a:ext uri="{FF2B5EF4-FFF2-40B4-BE49-F238E27FC236}">
                  <a16:creationId xmlns:a16="http://schemas.microsoft.com/office/drawing/2014/main" id="{1E128C91-7A9D-47CC-8EFB-3DE049E5B037}"/>
                </a:ext>
              </a:extLst>
            </p:cNvPr>
            <p:cNvCxnSpPr>
              <a:cxnSpLocks/>
            </p:cNvCxnSpPr>
            <p:nvPr/>
          </p:nvCxnSpPr>
          <p:spPr>
            <a:xfrm>
              <a:off x="8269290" y="3429000"/>
              <a:ext cx="52879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直線コネクタ 137">
              <a:extLst>
                <a:ext uri="{FF2B5EF4-FFF2-40B4-BE49-F238E27FC236}">
                  <a16:creationId xmlns:a16="http://schemas.microsoft.com/office/drawing/2014/main" id="{C2D1D201-6EDF-4C5F-9C2A-D0574D699F3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798244" y="3486150"/>
              <a:ext cx="0" cy="698501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直線コネクタ 138">
              <a:extLst>
                <a:ext uri="{FF2B5EF4-FFF2-40B4-BE49-F238E27FC236}">
                  <a16:creationId xmlns:a16="http://schemas.microsoft.com/office/drawing/2014/main" id="{2FB62294-30AE-46CE-8075-3D042B61BEF2}"/>
                </a:ext>
              </a:extLst>
            </p:cNvPr>
            <p:cNvCxnSpPr>
              <a:cxnSpLocks/>
            </p:cNvCxnSpPr>
            <p:nvPr/>
          </p:nvCxnSpPr>
          <p:spPr>
            <a:xfrm>
              <a:off x="8269290" y="3455988"/>
              <a:ext cx="528158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直線コネクタ 139">
              <a:extLst>
                <a:ext uri="{FF2B5EF4-FFF2-40B4-BE49-F238E27FC236}">
                  <a16:creationId xmlns:a16="http://schemas.microsoft.com/office/drawing/2014/main" id="{1B5D57CD-AF3C-4EEE-95F4-E5EC6D8A66DF}"/>
                </a:ext>
              </a:extLst>
            </p:cNvPr>
            <p:cNvCxnSpPr>
              <a:cxnSpLocks/>
            </p:cNvCxnSpPr>
            <p:nvPr/>
          </p:nvCxnSpPr>
          <p:spPr>
            <a:xfrm>
              <a:off x="8213211" y="3486150"/>
              <a:ext cx="584237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直線コネクタ 140">
              <a:extLst>
                <a:ext uri="{FF2B5EF4-FFF2-40B4-BE49-F238E27FC236}">
                  <a16:creationId xmlns:a16="http://schemas.microsoft.com/office/drawing/2014/main" id="{568880FE-809E-4B94-BC4D-F7A23D44561B}"/>
                </a:ext>
              </a:extLst>
            </p:cNvPr>
            <p:cNvCxnSpPr>
              <a:cxnSpLocks/>
            </p:cNvCxnSpPr>
            <p:nvPr/>
          </p:nvCxnSpPr>
          <p:spPr>
            <a:xfrm>
              <a:off x="7695800" y="2902771"/>
              <a:ext cx="223442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直線コネクタ 141">
              <a:extLst>
                <a:ext uri="{FF2B5EF4-FFF2-40B4-BE49-F238E27FC236}">
                  <a16:creationId xmlns:a16="http://schemas.microsoft.com/office/drawing/2014/main" id="{52B60C6F-2867-43FE-8DCC-B1D36C14043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797448" y="3429000"/>
              <a:ext cx="0" cy="2539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直線コネクタ 142">
              <a:extLst>
                <a:ext uri="{FF2B5EF4-FFF2-40B4-BE49-F238E27FC236}">
                  <a16:creationId xmlns:a16="http://schemas.microsoft.com/office/drawing/2014/main" id="{73EA4438-B51D-4931-9146-6072B03BA66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695800" y="2898302"/>
              <a:ext cx="0" cy="55609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直線コネクタ 143">
              <a:extLst>
                <a:ext uri="{FF2B5EF4-FFF2-40B4-BE49-F238E27FC236}">
                  <a16:creationId xmlns:a16="http://schemas.microsoft.com/office/drawing/2014/main" id="{ADC71674-E0ED-4CBE-AA23-BEE0A488ECB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75215" y="2688771"/>
              <a:ext cx="0" cy="16872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直線コネクタ 144">
              <a:extLst>
                <a:ext uri="{FF2B5EF4-FFF2-40B4-BE49-F238E27FC236}">
                  <a16:creationId xmlns:a16="http://schemas.microsoft.com/office/drawing/2014/main" id="{FD3F2EC9-13C8-42DB-A5B9-68432E865AD7}"/>
                </a:ext>
              </a:extLst>
            </p:cNvPr>
            <p:cNvCxnSpPr>
              <a:cxnSpLocks/>
            </p:cNvCxnSpPr>
            <p:nvPr/>
          </p:nvCxnSpPr>
          <p:spPr>
            <a:xfrm>
              <a:off x="4823248" y="2644799"/>
              <a:ext cx="57504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9" name="正方形/長方形 148">
              <a:extLst>
                <a:ext uri="{FF2B5EF4-FFF2-40B4-BE49-F238E27FC236}">
                  <a16:creationId xmlns:a16="http://schemas.microsoft.com/office/drawing/2014/main" id="{ACA932C9-F4FE-4ADB-992B-C6B9463A1E9B}"/>
                </a:ext>
              </a:extLst>
            </p:cNvPr>
            <p:cNvSpPr/>
            <p:nvPr/>
          </p:nvSpPr>
          <p:spPr>
            <a:xfrm>
              <a:off x="7336327" y="2003504"/>
              <a:ext cx="696509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ja-JP" altLang="en-US" sz="800" dirty="0">
                  <a:solidFill>
                    <a:schemeClr val="tx1"/>
                  </a:solidFill>
                </a:rPr>
                <a:t>駐車場</a:t>
              </a:r>
            </a:p>
          </p:txBody>
        </p:sp>
        <p:sp>
          <p:nvSpPr>
            <p:cNvPr id="150" name="正方形/長方形 149">
              <a:extLst>
                <a:ext uri="{FF2B5EF4-FFF2-40B4-BE49-F238E27FC236}">
                  <a16:creationId xmlns:a16="http://schemas.microsoft.com/office/drawing/2014/main" id="{01069700-9438-459B-961D-DDF599F7A7CE}"/>
                </a:ext>
              </a:extLst>
            </p:cNvPr>
            <p:cNvSpPr/>
            <p:nvPr/>
          </p:nvSpPr>
          <p:spPr>
            <a:xfrm>
              <a:off x="8507163" y="4422522"/>
              <a:ext cx="246863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en-US" altLang="ja-JP" sz="800" dirty="0">
                  <a:solidFill>
                    <a:schemeClr val="tx1"/>
                  </a:solidFill>
                </a:rPr>
                <a:t>UP</a:t>
              </a:r>
              <a:endParaRPr kumimoji="1" lang="ja-JP" altLang="en-US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151" name="グループ化 150">
              <a:extLst>
                <a:ext uri="{FF2B5EF4-FFF2-40B4-BE49-F238E27FC236}">
                  <a16:creationId xmlns:a16="http://schemas.microsoft.com/office/drawing/2014/main" id="{7F949DD2-443F-49ED-BA1A-8B668F50DD4C}"/>
                </a:ext>
              </a:extLst>
            </p:cNvPr>
            <p:cNvGrpSpPr/>
            <p:nvPr/>
          </p:nvGrpSpPr>
          <p:grpSpPr>
            <a:xfrm rot="4894582">
              <a:off x="8483443" y="3936095"/>
              <a:ext cx="308502" cy="118724"/>
              <a:chOff x="6536967" y="5974751"/>
              <a:chExt cx="138375" cy="65347"/>
            </a:xfrm>
            <a:solidFill>
              <a:srgbClr val="FFFF00"/>
            </a:solidFill>
          </p:grpSpPr>
          <p:sp>
            <p:nvSpPr>
              <p:cNvPr id="152" name="正方形/長方形 151">
                <a:extLst>
                  <a:ext uri="{FF2B5EF4-FFF2-40B4-BE49-F238E27FC236}">
                    <a16:creationId xmlns:a16="http://schemas.microsoft.com/office/drawing/2014/main" id="{3E0923D5-4D9D-4EEA-B006-211C9D938E0B}"/>
                  </a:ext>
                </a:extLst>
              </p:cNvPr>
              <p:cNvSpPr/>
              <p:nvPr/>
            </p:nvSpPr>
            <p:spPr>
              <a:xfrm>
                <a:off x="6586057" y="5974751"/>
                <a:ext cx="89285" cy="65347"/>
              </a:xfrm>
              <a:prstGeom prst="rect">
                <a:avLst/>
              </a:prstGeom>
              <a:grpFill/>
              <a:ln w="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53" name="二等辺三角形 152">
                <a:extLst>
                  <a:ext uri="{FF2B5EF4-FFF2-40B4-BE49-F238E27FC236}">
                    <a16:creationId xmlns:a16="http://schemas.microsoft.com/office/drawing/2014/main" id="{3F0FE308-8FBD-4276-A68A-1AEE573320A6}"/>
                  </a:ext>
                </a:extLst>
              </p:cNvPr>
              <p:cNvSpPr/>
              <p:nvPr/>
            </p:nvSpPr>
            <p:spPr>
              <a:xfrm rot="5400000">
                <a:off x="6530948" y="5980771"/>
                <a:ext cx="61123" cy="49085"/>
              </a:xfrm>
              <a:prstGeom prst="triangle">
                <a:avLst/>
              </a:prstGeom>
              <a:grpFill/>
              <a:ln w="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154" name="正方形/長方形 153">
              <a:extLst>
                <a:ext uri="{FF2B5EF4-FFF2-40B4-BE49-F238E27FC236}">
                  <a16:creationId xmlns:a16="http://schemas.microsoft.com/office/drawing/2014/main" id="{D1CEC125-EAE2-43C3-994C-E3E07280256F}"/>
                </a:ext>
              </a:extLst>
            </p:cNvPr>
            <p:cNvSpPr/>
            <p:nvPr/>
          </p:nvSpPr>
          <p:spPr>
            <a:xfrm rot="10800000" flipV="1">
              <a:off x="8365788" y="3966256"/>
              <a:ext cx="121123" cy="124835"/>
            </a:xfrm>
            <a:prstGeom prst="rect">
              <a:avLst/>
            </a:prstGeom>
            <a:noFill/>
            <a:ln w="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700" dirty="0">
                  <a:solidFill>
                    <a:schemeClr val="tx1"/>
                  </a:solidFill>
                </a:rPr>
                <a:t>点</a:t>
              </a:r>
            </a:p>
          </p:txBody>
        </p:sp>
        <p:cxnSp>
          <p:nvCxnSpPr>
            <p:cNvPr id="155" name="直線コネクタ 154">
              <a:extLst>
                <a:ext uri="{FF2B5EF4-FFF2-40B4-BE49-F238E27FC236}">
                  <a16:creationId xmlns:a16="http://schemas.microsoft.com/office/drawing/2014/main" id="{A92692AA-C209-41FA-BD91-215CEB35326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90590" y="3269975"/>
              <a:ext cx="0" cy="13679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直線コネクタ 155">
              <a:extLst>
                <a:ext uri="{FF2B5EF4-FFF2-40B4-BE49-F238E27FC236}">
                  <a16:creationId xmlns:a16="http://schemas.microsoft.com/office/drawing/2014/main" id="{A70E82AC-AA31-493A-9516-DBDFD1133E79}"/>
                </a:ext>
              </a:extLst>
            </p:cNvPr>
            <p:cNvCxnSpPr>
              <a:cxnSpLocks/>
            </p:cNvCxnSpPr>
            <p:nvPr/>
          </p:nvCxnSpPr>
          <p:spPr>
            <a:xfrm>
              <a:off x="7965693" y="5501748"/>
              <a:ext cx="83255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直線コネクタ 156">
              <a:extLst>
                <a:ext uri="{FF2B5EF4-FFF2-40B4-BE49-F238E27FC236}">
                  <a16:creationId xmlns:a16="http://schemas.microsoft.com/office/drawing/2014/main" id="{DEA724E2-3607-4FDF-9734-A8608B0DA6E8}"/>
                </a:ext>
              </a:extLst>
            </p:cNvPr>
            <p:cNvCxnSpPr>
              <a:cxnSpLocks/>
            </p:cNvCxnSpPr>
            <p:nvPr/>
          </p:nvCxnSpPr>
          <p:spPr>
            <a:xfrm>
              <a:off x="4823248" y="2857500"/>
              <a:ext cx="51967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直線コネクタ 157">
              <a:extLst>
                <a:ext uri="{FF2B5EF4-FFF2-40B4-BE49-F238E27FC236}">
                  <a16:creationId xmlns:a16="http://schemas.microsoft.com/office/drawing/2014/main" id="{9709D52A-C3C0-407D-AB7C-612A3F973F5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69290" y="3427651"/>
              <a:ext cx="0" cy="2833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9" name="直線コネクタ 158">
              <a:extLst>
                <a:ext uri="{FF2B5EF4-FFF2-40B4-BE49-F238E27FC236}">
                  <a16:creationId xmlns:a16="http://schemas.microsoft.com/office/drawing/2014/main" id="{6E236308-E530-4ACC-B08E-2EC15A240CDB}"/>
                </a:ext>
              </a:extLst>
            </p:cNvPr>
            <p:cNvCxnSpPr>
              <a:cxnSpLocks/>
            </p:cNvCxnSpPr>
            <p:nvPr/>
          </p:nvCxnSpPr>
          <p:spPr>
            <a:xfrm>
              <a:off x="4646083" y="1544643"/>
              <a:ext cx="188573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1" name="直線コネクタ 160">
              <a:extLst>
                <a:ext uri="{FF2B5EF4-FFF2-40B4-BE49-F238E27FC236}">
                  <a16:creationId xmlns:a16="http://schemas.microsoft.com/office/drawing/2014/main" id="{083664E8-2DD9-47E9-8AFE-E18D4FCD767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41988" y="1358125"/>
              <a:ext cx="0" cy="18651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直線コネクタ 161">
              <a:extLst>
                <a:ext uri="{FF2B5EF4-FFF2-40B4-BE49-F238E27FC236}">
                  <a16:creationId xmlns:a16="http://schemas.microsoft.com/office/drawing/2014/main" id="{9605DB81-1796-40D0-8424-0B6B495F49E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411144" y="1358054"/>
              <a:ext cx="0" cy="18658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直線コネクタ 162">
              <a:extLst>
                <a:ext uri="{FF2B5EF4-FFF2-40B4-BE49-F238E27FC236}">
                  <a16:creationId xmlns:a16="http://schemas.microsoft.com/office/drawing/2014/main" id="{082D2EBE-E968-46BC-B7A0-9EE624F0404C}"/>
                </a:ext>
              </a:extLst>
            </p:cNvPr>
            <p:cNvCxnSpPr>
              <a:cxnSpLocks/>
            </p:cNvCxnSpPr>
            <p:nvPr/>
          </p:nvCxnSpPr>
          <p:spPr>
            <a:xfrm>
              <a:off x="5741988" y="1360526"/>
              <a:ext cx="512708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直線コネクタ 163">
              <a:extLst>
                <a:ext uri="{FF2B5EF4-FFF2-40B4-BE49-F238E27FC236}">
                  <a16:creationId xmlns:a16="http://schemas.microsoft.com/office/drawing/2014/main" id="{0EFAE779-08BC-4CFD-809D-AD465D3AE0F4}"/>
                </a:ext>
              </a:extLst>
            </p:cNvPr>
            <p:cNvCxnSpPr>
              <a:cxnSpLocks/>
            </p:cNvCxnSpPr>
            <p:nvPr/>
          </p:nvCxnSpPr>
          <p:spPr>
            <a:xfrm>
              <a:off x="4610514" y="1360527"/>
              <a:ext cx="80063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直線コネクタ 164">
              <a:extLst>
                <a:ext uri="{FF2B5EF4-FFF2-40B4-BE49-F238E27FC236}">
                  <a16:creationId xmlns:a16="http://schemas.microsoft.com/office/drawing/2014/main" id="{DBD608DE-F2C4-4BB0-BBBF-C8064958609A}"/>
                </a:ext>
              </a:extLst>
            </p:cNvPr>
            <p:cNvCxnSpPr>
              <a:cxnSpLocks/>
            </p:cNvCxnSpPr>
            <p:nvPr/>
          </p:nvCxnSpPr>
          <p:spPr>
            <a:xfrm>
              <a:off x="3743624" y="1360970"/>
              <a:ext cx="825308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9" name="正方形/長方形 168">
              <a:extLst>
                <a:ext uri="{FF2B5EF4-FFF2-40B4-BE49-F238E27FC236}">
                  <a16:creationId xmlns:a16="http://schemas.microsoft.com/office/drawing/2014/main" id="{609C9D4E-8FF2-4639-A428-B9412BF30E1C}"/>
                </a:ext>
              </a:extLst>
            </p:cNvPr>
            <p:cNvSpPr/>
            <p:nvPr/>
          </p:nvSpPr>
          <p:spPr>
            <a:xfrm>
              <a:off x="8002761" y="4437326"/>
              <a:ext cx="246863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en-US" altLang="ja-JP" sz="800" dirty="0">
                  <a:solidFill>
                    <a:schemeClr val="tx1"/>
                  </a:solidFill>
                </a:rPr>
                <a:t>DN</a:t>
              </a:r>
              <a:endParaRPr kumimoji="1" lang="ja-JP" altLang="en-US" sz="800" dirty="0">
                <a:solidFill>
                  <a:schemeClr val="tx1"/>
                </a:solidFill>
              </a:endParaRPr>
            </a:p>
          </p:txBody>
        </p:sp>
        <p:sp>
          <p:nvSpPr>
            <p:cNvPr id="172" name="正方形/長方形 171">
              <a:extLst>
                <a:ext uri="{FF2B5EF4-FFF2-40B4-BE49-F238E27FC236}">
                  <a16:creationId xmlns:a16="http://schemas.microsoft.com/office/drawing/2014/main" id="{D6AE3B87-1289-4FE3-A07E-6EE090EF1053}"/>
                </a:ext>
              </a:extLst>
            </p:cNvPr>
            <p:cNvSpPr/>
            <p:nvPr/>
          </p:nvSpPr>
          <p:spPr>
            <a:xfrm>
              <a:off x="6972766" y="3253718"/>
              <a:ext cx="327011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ja-JP" altLang="en-US" sz="800" dirty="0">
                  <a:solidFill>
                    <a:schemeClr val="tx1"/>
                  </a:solidFill>
                </a:rPr>
                <a:t>リネン</a:t>
              </a:r>
            </a:p>
          </p:txBody>
        </p:sp>
        <p:cxnSp>
          <p:nvCxnSpPr>
            <p:cNvPr id="179" name="直線コネクタ 178">
              <a:extLst>
                <a:ext uri="{FF2B5EF4-FFF2-40B4-BE49-F238E27FC236}">
                  <a16:creationId xmlns:a16="http://schemas.microsoft.com/office/drawing/2014/main" id="{28C2F613-82DB-44EF-862E-3145CE9C5369}"/>
                </a:ext>
              </a:extLst>
            </p:cNvPr>
            <p:cNvCxnSpPr>
              <a:cxnSpLocks/>
            </p:cNvCxnSpPr>
            <p:nvPr/>
          </p:nvCxnSpPr>
          <p:spPr>
            <a:xfrm>
              <a:off x="7978261" y="3262008"/>
              <a:ext cx="23495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0" name="直線コネクタ 179">
              <a:extLst>
                <a:ext uri="{FF2B5EF4-FFF2-40B4-BE49-F238E27FC236}">
                  <a16:creationId xmlns:a16="http://schemas.microsoft.com/office/drawing/2014/main" id="{0F269CCB-8365-416D-824F-0B47DC1387F0}"/>
                </a:ext>
              </a:extLst>
            </p:cNvPr>
            <p:cNvCxnSpPr>
              <a:cxnSpLocks/>
            </p:cNvCxnSpPr>
            <p:nvPr/>
          </p:nvCxnSpPr>
          <p:spPr>
            <a:xfrm>
              <a:off x="7978261" y="3225489"/>
              <a:ext cx="23495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直線コネクタ 180">
              <a:extLst>
                <a:ext uri="{FF2B5EF4-FFF2-40B4-BE49-F238E27FC236}">
                  <a16:creationId xmlns:a16="http://schemas.microsoft.com/office/drawing/2014/main" id="{927F9459-7321-4116-A94C-24322B82FC86}"/>
                </a:ext>
              </a:extLst>
            </p:cNvPr>
            <p:cNvCxnSpPr>
              <a:cxnSpLocks/>
            </p:cNvCxnSpPr>
            <p:nvPr/>
          </p:nvCxnSpPr>
          <p:spPr>
            <a:xfrm>
              <a:off x="7919242" y="3288996"/>
              <a:ext cx="29396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7" name="直線コネクタ 196">
              <a:extLst>
                <a:ext uri="{FF2B5EF4-FFF2-40B4-BE49-F238E27FC236}">
                  <a16:creationId xmlns:a16="http://schemas.microsoft.com/office/drawing/2014/main" id="{8A0C598D-6551-43DD-BB96-4B9ABD2B0AB4}"/>
                </a:ext>
              </a:extLst>
            </p:cNvPr>
            <p:cNvCxnSpPr>
              <a:cxnSpLocks/>
            </p:cNvCxnSpPr>
            <p:nvPr/>
          </p:nvCxnSpPr>
          <p:spPr>
            <a:xfrm>
              <a:off x="4610514" y="1881188"/>
              <a:ext cx="191971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直線コネクタ 210">
              <a:extLst>
                <a:ext uri="{FF2B5EF4-FFF2-40B4-BE49-F238E27FC236}">
                  <a16:creationId xmlns:a16="http://schemas.microsoft.com/office/drawing/2014/main" id="{F8CABA79-5CC2-4825-A861-E27EC0B8E71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14483" y="1927227"/>
              <a:ext cx="0" cy="1539873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直線コネクタ 219">
              <a:extLst>
                <a:ext uri="{FF2B5EF4-FFF2-40B4-BE49-F238E27FC236}">
                  <a16:creationId xmlns:a16="http://schemas.microsoft.com/office/drawing/2014/main" id="{D2516A76-D729-4368-8A7A-45DE3A8E6BC5}"/>
                </a:ext>
              </a:extLst>
            </p:cNvPr>
            <p:cNvCxnSpPr>
              <a:cxnSpLocks/>
            </p:cNvCxnSpPr>
            <p:nvPr/>
          </p:nvCxnSpPr>
          <p:spPr>
            <a:xfrm>
              <a:off x="4265613" y="2900652"/>
              <a:ext cx="30331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直線コネクタ 228">
              <a:extLst>
                <a:ext uri="{FF2B5EF4-FFF2-40B4-BE49-F238E27FC236}">
                  <a16:creationId xmlns:a16="http://schemas.microsoft.com/office/drawing/2014/main" id="{4E00D611-D7C0-41D0-B366-6F882E86C70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23248" y="2644800"/>
              <a:ext cx="0" cy="21270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直線コネクタ 236">
              <a:extLst>
                <a:ext uri="{FF2B5EF4-FFF2-40B4-BE49-F238E27FC236}">
                  <a16:creationId xmlns:a16="http://schemas.microsoft.com/office/drawing/2014/main" id="{C185D491-F346-42E7-B712-9A02F1AEAFE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23248" y="3046413"/>
              <a:ext cx="0" cy="215596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直線コネクタ 239">
              <a:extLst>
                <a:ext uri="{FF2B5EF4-FFF2-40B4-BE49-F238E27FC236}">
                  <a16:creationId xmlns:a16="http://schemas.microsoft.com/office/drawing/2014/main" id="{CEE55419-AB0C-4FD2-8F1A-CC7ECE4C49B6}"/>
                </a:ext>
              </a:extLst>
            </p:cNvPr>
            <p:cNvCxnSpPr>
              <a:cxnSpLocks/>
            </p:cNvCxnSpPr>
            <p:nvPr/>
          </p:nvCxnSpPr>
          <p:spPr>
            <a:xfrm>
              <a:off x="4823248" y="3048001"/>
              <a:ext cx="51967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直線コネクタ 242">
              <a:extLst>
                <a:ext uri="{FF2B5EF4-FFF2-40B4-BE49-F238E27FC236}">
                  <a16:creationId xmlns:a16="http://schemas.microsoft.com/office/drawing/2014/main" id="{DB760ECA-4F23-4A6E-88BA-1E7A04F644F7}"/>
                </a:ext>
              </a:extLst>
            </p:cNvPr>
            <p:cNvCxnSpPr>
              <a:cxnSpLocks/>
            </p:cNvCxnSpPr>
            <p:nvPr/>
          </p:nvCxnSpPr>
          <p:spPr>
            <a:xfrm>
              <a:off x="5398295" y="2688769"/>
              <a:ext cx="0" cy="533544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直線コネクタ 249">
              <a:extLst>
                <a:ext uri="{FF2B5EF4-FFF2-40B4-BE49-F238E27FC236}">
                  <a16:creationId xmlns:a16="http://schemas.microsoft.com/office/drawing/2014/main" id="{44EF11EE-D462-4FC7-9CD3-7D5D4C0644A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16371" y="2249485"/>
              <a:ext cx="0" cy="21831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直線コネクタ 250">
              <a:extLst>
                <a:ext uri="{FF2B5EF4-FFF2-40B4-BE49-F238E27FC236}">
                  <a16:creationId xmlns:a16="http://schemas.microsoft.com/office/drawing/2014/main" id="{5ED3CBB6-DAC7-4941-ABD5-048D2BD708F1}"/>
                </a:ext>
              </a:extLst>
            </p:cNvPr>
            <p:cNvCxnSpPr>
              <a:cxnSpLocks/>
            </p:cNvCxnSpPr>
            <p:nvPr/>
          </p:nvCxnSpPr>
          <p:spPr>
            <a:xfrm>
              <a:off x="3964404" y="2467801"/>
              <a:ext cx="51967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直線コネクタ 251">
              <a:extLst>
                <a:ext uri="{FF2B5EF4-FFF2-40B4-BE49-F238E27FC236}">
                  <a16:creationId xmlns:a16="http://schemas.microsoft.com/office/drawing/2014/main" id="{76A06751-D38A-46C3-8ABC-B15C28E3B63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64404" y="2295522"/>
              <a:ext cx="0" cy="17228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直線コネクタ 258">
              <a:extLst>
                <a:ext uri="{FF2B5EF4-FFF2-40B4-BE49-F238E27FC236}">
                  <a16:creationId xmlns:a16="http://schemas.microsoft.com/office/drawing/2014/main" id="{D5E7788D-194C-4BB5-A151-36442E8B8EEE}"/>
                </a:ext>
              </a:extLst>
            </p:cNvPr>
            <p:cNvCxnSpPr>
              <a:cxnSpLocks/>
            </p:cNvCxnSpPr>
            <p:nvPr/>
          </p:nvCxnSpPr>
          <p:spPr>
            <a:xfrm>
              <a:off x="4015948" y="2658987"/>
              <a:ext cx="0" cy="163146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直線コネクタ 259">
              <a:extLst>
                <a:ext uri="{FF2B5EF4-FFF2-40B4-BE49-F238E27FC236}">
                  <a16:creationId xmlns:a16="http://schemas.microsoft.com/office/drawing/2014/main" id="{7E7C0C1B-3041-4B02-8F12-E1585C8D5D3A}"/>
                </a:ext>
              </a:extLst>
            </p:cNvPr>
            <p:cNvCxnSpPr>
              <a:cxnSpLocks/>
            </p:cNvCxnSpPr>
            <p:nvPr/>
          </p:nvCxnSpPr>
          <p:spPr>
            <a:xfrm>
              <a:off x="3963981" y="2658986"/>
              <a:ext cx="51967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直線コネクタ 260">
              <a:extLst>
                <a:ext uri="{FF2B5EF4-FFF2-40B4-BE49-F238E27FC236}">
                  <a16:creationId xmlns:a16="http://schemas.microsoft.com/office/drawing/2014/main" id="{2B23319C-30C8-4D1D-A16B-E1B2B2EAC955}"/>
                </a:ext>
              </a:extLst>
            </p:cNvPr>
            <p:cNvCxnSpPr>
              <a:cxnSpLocks/>
            </p:cNvCxnSpPr>
            <p:nvPr/>
          </p:nvCxnSpPr>
          <p:spPr>
            <a:xfrm>
              <a:off x="3963981" y="2658986"/>
              <a:ext cx="0" cy="16314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直線コネクタ 267">
              <a:extLst>
                <a:ext uri="{FF2B5EF4-FFF2-40B4-BE49-F238E27FC236}">
                  <a16:creationId xmlns:a16="http://schemas.microsoft.com/office/drawing/2014/main" id="{AE872CE5-4B55-4706-A0A2-79E9F3C7EE39}"/>
                </a:ext>
              </a:extLst>
            </p:cNvPr>
            <p:cNvCxnSpPr>
              <a:cxnSpLocks/>
            </p:cNvCxnSpPr>
            <p:nvPr/>
          </p:nvCxnSpPr>
          <p:spPr>
            <a:xfrm>
              <a:off x="4269957" y="2822134"/>
              <a:ext cx="0" cy="9077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9" name="直線コネクタ 268">
              <a:extLst>
                <a:ext uri="{FF2B5EF4-FFF2-40B4-BE49-F238E27FC236}">
                  <a16:creationId xmlns:a16="http://schemas.microsoft.com/office/drawing/2014/main" id="{67A439CB-AA15-45A4-A7C0-20485FFFBEA1}"/>
                </a:ext>
              </a:extLst>
            </p:cNvPr>
            <p:cNvCxnSpPr>
              <a:cxnSpLocks/>
            </p:cNvCxnSpPr>
            <p:nvPr/>
          </p:nvCxnSpPr>
          <p:spPr>
            <a:xfrm>
              <a:off x="3951973" y="2822133"/>
              <a:ext cx="31798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直線コネクタ 269">
              <a:extLst>
                <a:ext uri="{FF2B5EF4-FFF2-40B4-BE49-F238E27FC236}">
                  <a16:creationId xmlns:a16="http://schemas.microsoft.com/office/drawing/2014/main" id="{ADAC447F-4954-4580-9938-D4B21128EE5C}"/>
                </a:ext>
              </a:extLst>
            </p:cNvPr>
            <p:cNvCxnSpPr>
              <a:cxnSpLocks/>
            </p:cNvCxnSpPr>
            <p:nvPr/>
          </p:nvCxnSpPr>
          <p:spPr>
            <a:xfrm>
              <a:off x="3953667" y="2822133"/>
              <a:ext cx="0" cy="120555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1" name="直線コネクタ 280">
              <a:extLst>
                <a:ext uri="{FF2B5EF4-FFF2-40B4-BE49-F238E27FC236}">
                  <a16:creationId xmlns:a16="http://schemas.microsoft.com/office/drawing/2014/main" id="{E2F29AC3-8047-4426-82C3-151EA875B67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467925" y="2295522"/>
              <a:ext cx="0" cy="540951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4" name="直線コネクタ 283">
              <a:extLst>
                <a:ext uri="{FF2B5EF4-FFF2-40B4-BE49-F238E27FC236}">
                  <a16:creationId xmlns:a16="http://schemas.microsoft.com/office/drawing/2014/main" id="{8654C7D8-7ADD-4DFE-AE32-197F8901151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469409" y="2898302"/>
              <a:ext cx="0" cy="29385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6" name="直線コネクタ 285">
              <a:extLst>
                <a:ext uri="{FF2B5EF4-FFF2-40B4-BE49-F238E27FC236}">
                  <a16:creationId xmlns:a16="http://schemas.microsoft.com/office/drawing/2014/main" id="{4EA6B94D-50B3-4628-956B-34CD3233CE55}"/>
                </a:ext>
              </a:extLst>
            </p:cNvPr>
            <p:cNvCxnSpPr>
              <a:cxnSpLocks/>
            </p:cNvCxnSpPr>
            <p:nvPr/>
          </p:nvCxnSpPr>
          <p:spPr>
            <a:xfrm>
              <a:off x="3464749" y="2842381"/>
              <a:ext cx="48722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直線コネクタ 288">
              <a:extLst>
                <a:ext uri="{FF2B5EF4-FFF2-40B4-BE49-F238E27FC236}">
                  <a16:creationId xmlns:a16="http://schemas.microsoft.com/office/drawing/2014/main" id="{80EFBB55-72CC-4495-80D1-DFB86094C105}"/>
                </a:ext>
              </a:extLst>
            </p:cNvPr>
            <p:cNvCxnSpPr>
              <a:cxnSpLocks/>
            </p:cNvCxnSpPr>
            <p:nvPr/>
          </p:nvCxnSpPr>
          <p:spPr>
            <a:xfrm>
              <a:off x="3464749" y="2899890"/>
              <a:ext cx="48722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直線コネクタ 293">
              <a:extLst>
                <a:ext uri="{FF2B5EF4-FFF2-40B4-BE49-F238E27FC236}">
                  <a16:creationId xmlns:a16="http://schemas.microsoft.com/office/drawing/2014/main" id="{BBF72E1A-ED66-49FE-B817-F5678B3F10FB}"/>
                </a:ext>
              </a:extLst>
            </p:cNvPr>
            <p:cNvCxnSpPr>
              <a:cxnSpLocks/>
            </p:cNvCxnSpPr>
            <p:nvPr/>
          </p:nvCxnSpPr>
          <p:spPr>
            <a:xfrm>
              <a:off x="4025476" y="2912912"/>
              <a:ext cx="24448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直線コネクタ 297">
              <a:extLst>
                <a:ext uri="{FF2B5EF4-FFF2-40B4-BE49-F238E27FC236}">
                  <a16:creationId xmlns:a16="http://schemas.microsoft.com/office/drawing/2014/main" id="{0EF2B73E-8E53-463E-AA1B-D76A28F04496}"/>
                </a:ext>
              </a:extLst>
            </p:cNvPr>
            <p:cNvCxnSpPr>
              <a:cxnSpLocks/>
            </p:cNvCxnSpPr>
            <p:nvPr/>
          </p:nvCxnSpPr>
          <p:spPr>
            <a:xfrm>
              <a:off x="4025476" y="2912912"/>
              <a:ext cx="0" cy="105255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直線コネクタ 301">
              <a:extLst>
                <a:ext uri="{FF2B5EF4-FFF2-40B4-BE49-F238E27FC236}">
                  <a16:creationId xmlns:a16="http://schemas.microsoft.com/office/drawing/2014/main" id="{8437FE61-7263-430D-AE7B-184BA6AC85DA}"/>
                </a:ext>
              </a:extLst>
            </p:cNvPr>
            <p:cNvCxnSpPr>
              <a:cxnSpLocks/>
            </p:cNvCxnSpPr>
            <p:nvPr/>
          </p:nvCxnSpPr>
          <p:spPr>
            <a:xfrm>
              <a:off x="5997619" y="3443806"/>
              <a:ext cx="53260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3" name="直線コネクタ 302">
              <a:extLst>
                <a:ext uri="{FF2B5EF4-FFF2-40B4-BE49-F238E27FC236}">
                  <a16:creationId xmlns:a16="http://schemas.microsoft.com/office/drawing/2014/main" id="{F997CFF8-03B5-4A68-A8C9-EDB1B0ED0848}"/>
                </a:ext>
              </a:extLst>
            </p:cNvPr>
            <p:cNvCxnSpPr>
              <a:cxnSpLocks/>
            </p:cNvCxnSpPr>
            <p:nvPr/>
          </p:nvCxnSpPr>
          <p:spPr>
            <a:xfrm>
              <a:off x="5997619" y="3406774"/>
              <a:ext cx="53260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4" name="直線コネクタ 303">
              <a:extLst>
                <a:ext uri="{FF2B5EF4-FFF2-40B4-BE49-F238E27FC236}">
                  <a16:creationId xmlns:a16="http://schemas.microsoft.com/office/drawing/2014/main" id="{82E77ECF-2274-4A09-A768-766C03F7DD33}"/>
                </a:ext>
              </a:extLst>
            </p:cNvPr>
            <p:cNvCxnSpPr>
              <a:cxnSpLocks/>
            </p:cNvCxnSpPr>
            <p:nvPr/>
          </p:nvCxnSpPr>
          <p:spPr>
            <a:xfrm>
              <a:off x="5953118" y="3045228"/>
              <a:ext cx="4522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6" name="直線コネクタ 305">
              <a:extLst>
                <a:ext uri="{FF2B5EF4-FFF2-40B4-BE49-F238E27FC236}">
                  <a16:creationId xmlns:a16="http://schemas.microsoft.com/office/drawing/2014/main" id="{84DC39A6-55A9-48ED-ACA1-2EE15206F0A6}"/>
                </a:ext>
              </a:extLst>
            </p:cNvPr>
            <p:cNvCxnSpPr>
              <a:cxnSpLocks/>
            </p:cNvCxnSpPr>
            <p:nvPr/>
          </p:nvCxnSpPr>
          <p:spPr>
            <a:xfrm>
              <a:off x="6000800" y="3238272"/>
              <a:ext cx="0" cy="22882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直線コネクタ 306">
              <a:extLst>
                <a:ext uri="{FF2B5EF4-FFF2-40B4-BE49-F238E27FC236}">
                  <a16:creationId xmlns:a16="http://schemas.microsoft.com/office/drawing/2014/main" id="{4EAFC3B6-7CF8-4E46-889B-1D48C14E10FA}"/>
                </a:ext>
              </a:extLst>
            </p:cNvPr>
            <p:cNvCxnSpPr>
              <a:cxnSpLocks/>
            </p:cNvCxnSpPr>
            <p:nvPr/>
          </p:nvCxnSpPr>
          <p:spPr>
            <a:xfrm>
              <a:off x="5952395" y="3238272"/>
              <a:ext cx="0" cy="22882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8" name="直線コネクタ 307">
              <a:extLst>
                <a:ext uri="{FF2B5EF4-FFF2-40B4-BE49-F238E27FC236}">
                  <a16:creationId xmlns:a16="http://schemas.microsoft.com/office/drawing/2014/main" id="{D1F861B2-1AA1-4F7A-B878-D0F360AD1E8B}"/>
                </a:ext>
              </a:extLst>
            </p:cNvPr>
            <p:cNvCxnSpPr>
              <a:cxnSpLocks/>
            </p:cNvCxnSpPr>
            <p:nvPr/>
          </p:nvCxnSpPr>
          <p:spPr>
            <a:xfrm>
              <a:off x="5952395" y="3238272"/>
              <a:ext cx="4522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9" name="直線コネクタ 318">
              <a:extLst>
                <a:ext uri="{FF2B5EF4-FFF2-40B4-BE49-F238E27FC236}">
                  <a16:creationId xmlns:a16="http://schemas.microsoft.com/office/drawing/2014/main" id="{24954FDF-016B-4827-AE1B-02869916FAC1}"/>
                </a:ext>
              </a:extLst>
            </p:cNvPr>
            <p:cNvCxnSpPr>
              <a:cxnSpLocks/>
            </p:cNvCxnSpPr>
            <p:nvPr/>
          </p:nvCxnSpPr>
          <p:spPr>
            <a:xfrm>
              <a:off x="5434013" y="3245712"/>
              <a:ext cx="21195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4" name="直線コネクタ 323">
              <a:extLst>
                <a:ext uri="{FF2B5EF4-FFF2-40B4-BE49-F238E27FC236}">
                  <a16:creationId xmlns:a16="http://schemas.microsoft.com/office/drawing/2014/main" id="{6EA90D03-AE03-4970-9FA1-E3C546E8A527}"/>
                </a:ext>
              </a:extLst>
            </p:cNvPr>
            <p:cNvCxnSpPr>
              <a:cxnSpLocks/>
            </p:cNvCxnSpPr>
            <p:nvPr/>
          </p:nvCxnSpPr>
          <p:spPr>
            <a:xfrm>
              <a:off x="4815308" y="3264899"/>
              <a:ext cx="275282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8" name="直線コネクタ 327">
              <a:extLst>
                <a:ext uri="{FF2B5EF4-FFF2-40B4-BE49-F238E27FC236}">
                  <a16:creationId xmlns:a16="http://schemas.microsoft.com/office/drawing/2014/main" id="{0369301C-7EDB-4A2C-BE3D-80D7FF7A8E9A}"/>
                </a:ext>
              </a:extLst>
            </p:cNvPr>
            <p:cNvCxnSpPr>
              <a:cxnSpLocks/>
            </p:cNvCxnSpPr>
            <p:nvPr/>
          </p:nvCxnSpPr>
          <p:spPr>
            <a:xfrm>
              <a:off x="4823248" y="3443743"/>
              <a:ext cx="86307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9" name="直線コネクタ 328">
              <a:extLst>
                <a:ext uri="{FF2B5EF4-FFF2-40B4-BE49-F238E27FC236}">
                  <a16:creationId xmlns:a16="http://schemas.microsoft.com/office/drawing/2014/main" id="{506294A3-B0BE-49B4-8257-330215DB1643}"/>
                </a:ext>
              </a:extLst>
            </p:cNvPr>
            <p:cNvCxnSpPr>
              <a:cxnSpLocks/>
            </p:cNvCxnSpPr>
            <p:nvPr/>
          </p:nvCxnSpPr>
          <p:spPr>
            <a:xfrm>
              <a:off x="4823248" y="3406711"/>
              <a:ext cx="267342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3" name="直線コネクタ 342">
              <a:extLst>
                <a:ext uri="{FF2B5EF4-FFF2-40B4-BE49-F238E27FC236}">
                  <a16:creationId xmlns:a16="http://schemas.microsoft.com/office/drawing/2014/main" id="{5CE89B42-1E3C-4D75-9C19-C9CB6867B1FD}"/>
                </a:ext>
              </a:extLst>
            </p:cNvPr>
            <p:cNvCxnSpPr>
              <a:cxnSpLocks/>
            </p:cNvCxnSpPr>
            <p:nvPr/>
          </p:nvCxnSpPr>
          <p:spPr>
            <a:xfrm>
              <a:off x="5686090" y="3467100"/>
              <a:ext cx="31152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4" name="直線コネクタ 343">
              <a:extLst>
                <a:ext uri="{FF2B5EF4-FFF2-40B4-BE49-F238E27FC236}">
                  <a16:creationId xmlns:a16="http://schemas.microsoft.com/office/drawing/2014/main" id="{3A2803D6-F7E3-41E5-BF47-1075BA75A420}"/>
                </a:ext>
              </a:extLst>
            </p:cNvPr>
            <p:cNvCxnSpPr>
              <a:cxnSpLocks/>
            </p:cNvCxnSpPr>
            <p:nvPr/>
          </p:nvCxnSpPr>
          <p:spPr>
            <a:xfrm>
              <a:off x="5686090" y="3399242"/>
              <a:ext cx="26630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9" name="直線コネクタ 348">
              <a:extLst>
                <a:ext uri="{FF2B5EF4-FFF2-40B4-BE49-F238E27FC236}">
                  <a16:creationId xmlns:a16="http://schemas.microsoft.com/office/drawing/2014/main" id="{E0C03C2A-769C-4DD2-9A0F-3E7C539BDE4F}"/>
                </a:ext>
              </a:extLst>
            </p:cNvPr>
            <p:cNvCxnSpPr>
              <a:cxnSpLocks/>
            </p:cNvCxnSpPr>
            <p:nvPr/>
          </p:nvCxnSpPr>
          <p:spPr>
            <a:xfrm>
              <a:off x="5645966" y="3220873"/>
              <a:ext cx="4012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0" name="直線コネクタ 349">
              <a:extLst>
                <a:ext uri="{FF2B5EF4-FFF2-40B4-BE49-F238E27FC236}">
                  <a16:creationId xmlns:a16="http://schemas.microsoft.com/office/drawing/2014/main" id="{A611E42F-7BA3-4064-812B-28AB000A55DC}"/>
                </a:ext>
              </a:extLst>
            </p:cNvPr>
            <p:cNvCxnSpPr>
              <a:cxnSpLocks/>
            </p:cNvCxnSpPr>
            <p:nvPr/>
          </p:nvCxnSpPr>
          <p:spPr>
            <a:xfrm>
              <a:off x="6540156" y="3980659"/>
              <a:ext cx="115564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1" name="直線コネクタ 350">
              <a:extLst>
                <a:ext uri="{FF2B5EF4-FFF2-40B4-BE49-F238E27FC236}">
                  <a16:creationId xmlns:a16="http://schemas.microsoft.com/office/drawing/2014/main" id="{538519FB-CABD-492E-975D-3CE0E76CB53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644280" y="3221613"/>
              <a:ext cx="0" cy="2409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4" name="直線コネクタ 353">
              <a:extLst>
                <a:ext uri="{FF2B5EF4-FFF2-40B4-BE49-F238E27FC236}">
                  <a16:creationId xmlns:a16="http://schemas.microsoft.com/office/drawing/2014/main" id="{D712D900-DB88-4F44-AB74-5352792866E9}"/>
                </a:ext>
              </a:extLst>
            </p:cNvPr>
            <p:cNvCxnSpPr>
              <a:cxnSpLocks/>
            </p:cNvCxnSpPr>
            <p:nvPr/>
          </p:nvCxnSpPr>
          <p:spPr>
            <a:xfrm>
              <a:off x="4568932" y="3467100"/>
              <a:ext cx="26082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5" name="直線コネクタ 354">
              <a:extLst>
                <a:ext uri="{FF2B5EF4-FFF2-40B4-BE49-F238E27FC236}">
                  <a16:creationId xmlns:a16="http://schemas.microsoft.com/office/drawing/2014/main" id="{3166C22C-DBEB-443C-91AE-187856A092C6}"/>
                </a:ext>
              </a:extLst>
            </p:cNvPr>
            <p:cNvCxnSpPr>
              <a:cxnSpLocks/>
            </p:cNvCxnSpPr>
            <p:nvPr/>
          </p:nvCxnSpPr>
          <p:spPr>
            <a:xfrm>
              <a:off x="4610514" y="3399242"/>
              <a:ext cx="22472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8" name="直線コネクタ 367">
              <a:extLst>
                <a:ext uri="{FF2B5EF4-FFF2-40B4-BE49-F238E27FC236}">
                  <a16:creationId xmlns:a16="http://schemas.microsoft.com/office/drawing/2014/main" id="{D97E59E6-21CD-4BBE-8165-5CF800735979}"/>
                </a:ext>
              </a:extLst>
            </p:cNvPr>
            <p:cNvCxnSpPr>
              <a:cxnSpLocks/>
            </p:cNvCxnSpPr>
            <p:nvPr/>
          </p:nvCxnSpPr>
          <p:spPr>
            <a:xfrm>
              <a:off x="7645480" y="4243385"/>
              <a:ext cx="273762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1" name="直線コネクタ 370">
              <a:extLst>
                <a:ext uri="{FF2B5EF4-FFF2-40B4-BE49-F238E27FC236}">
                  <a16:creationId xmlns:a16="http://schemas.microsoft.com/office/drawing/2014/main" id="{08981AFC-0D0F-4801-A24B-D9E72883BD7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647597" y="4028673"/>
              <a:ext cx="0" cy="21471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2" name="直線コネクタ 371">
              <a:extLst>
                <a:ext uri="{FF2B5EF4-FFF2-40B4-BE49-F238E27FC236}">
                  <a16:creationId xmlns:a16="http://schemas.microsoft.com/office/drawing/2014/main" id="{29E7FB2B-2D15-4BB6-9911-EC3C67BEFE3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695800" y="3980660"/>
              <a:ext cx="0" cy="26272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5" name="直線コネクタ 384">
              <a:extLst>
                <a:ext uri="{FF2B5EF4-FFF2-40B4-BE49-F238E27FC236}">
                  <a16:creationId xmlns:a16="http://schemas.microsoft.com/office/drawing/2014/main" id="{7E8DF869-C810-4555-9194-4AAF3520DF0E}"/>
                </a:ext>
              </a:extLst>
            </p:cNvPr>
            <p:cNvCxnSpPr>
              <a:cxnSpLocks/>
            </p:cNvCxnSpPr>
            <p:nvPr/>
          </p:nvCxnSpPr>
          <p:spPr>
            <a:xfrm>
              <a:off x="7123706" y="4030261"/>
              <a:ext cx="52209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0" name="直線コネクタ 389">
              <a:extLst>
                <a:ext uri="{FF2B5EF4-FFF2-40B4-BE49-F238E27FC236}">
                  <a16:creationId xmlns:a16="http://schemas.microsoft.com/office/drawing/2014/main" id="{6DA144D3-9938-4909-A2A7-8B53130D7C0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647068" y="4387849"/>
              <a:ext cx="0" cy="17702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1" name="直線コネクタ 390">
              <a:extLst>
                <a:ext uri="{FF2B5EF4-FFF2-40B4-BE49-F238E27FC236}">
                  <a16:creationId xmlns:a16="http://schemas.microsoft.com/office/drawing/2014/main" id="{DCDBF67A-A4FB-4211-8B61-F3A4988F2DD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695271" y="4389437"/>
              <a:ext cx="0" cy="22542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0" name="直線コネクタ 399">
              <a:extLst>
                <a:ext uri="{FF2B5EF4-FFF2-40B4-BE49-F238E27FC236}">
                  <a16:creationId xmlns:a16="http://schemas.microsoft.com/office/drawing/2014/main" id="{B12A0313-7AEF-45DA-A6EE-B834E8ACAB3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068159" y="4028675"/>
              <a:ext cx="0" cy="52745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1" name="直線コネクタ 400">
              <a:extLst>
                <a:ext uri="{FF2B5EF4-FFF2-40B4-BE49-F238E27FC236}">
                  <a16:creationId xmlns:a16="http://schemas.microsoft.com/office/drawing/2014/main" id="{F6B5481A-E9C9-4A08-B66D-5A337060E1C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116362" y="4027692"/>
              <a:ext cx="0" cy="528433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8" name="直線コネクタ 407">
              <a:extLst>
                <a:ext uri="{FF2B5EF4-FFF2-40B4-BE49-F238E27FC236}">
                  <a16:creationId xmlns:a16="http://schemas.microsoft.com/office/drawing/2014/main" id="{CB7132FC-0D8D-4054-8AF2-F9BE37C92542}"/>
                </a:ext>
              </a:extLst>
            </p:cNvPr>
            <p:cNvCxnSpPr>
              <a:cxnSpLocks/>
            </p:cNvCxnSpPr>
            <p:nvPr/>
          </p:nvCxnSpPr>
          <p:spPr>
            <a:xfrm>
              <a:off x="6540328" y="4030868"/>
              <a:ext cx="52783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1" name="直線コネクタ 410">
              <a:extLst>
                <a:ext uri="{FF2B5EF4-FFF2-40B4-BE49-F238E27FC236}">
                  <a16:creationId xmlns:a16="http://schemas.microsoft.com/office/drawing/2014/main" id="{C3F565DE-657D-49B5-94A2-78C5B14424B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068159" y="4610098"/>
              <a:ext cx="0" cy="89165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2" name="直線コネクタ 411">
              <a:extLst>
                <a:ext uri="{FF2B5EF4-FFF2-40B4-BE49-F238E27FC236}">
                  <a16:creationId xmlns:a16="http://schemas.microsoft.com/office/drawing/2014/main" id="{541873E6-C951-493F-A4B8-09F27104443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116362" y="4610098"/>
              <a:ext cx="0" cy="89165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1" name="直線コネクタ 420">
              <a:extLst>
                <a:ext uri="{FF2B5EF4-FFF2-40B4-BE49-F238E27FC236}">
                  <a16:creationId xmlns:a16="http://schemas.microsoft.com/office/drawing/2014/main" id="{CA68AE1E-704A-474A-A47C-C4530174C462}"/>
                </a:ext>
              </a:extLst>
            </p:cNvPr>
            <p:cNvCxnSpPr>
              <a:cxnSpLocks/>
            </p:cNvCxnSpPr>
            <p:nvPr/>
          </p:nvCxnSpPr>
          <p:spPr>
            <a:xfrm>
              <a:off x="7116362" y="4559889"/>
              <a:ext cx="529118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2" name="直線コネクタ 421">
              <a:extLst>
                <a:ext uri="{FF2B5EF4-FFF2-40B4-BE49-F238E27FC236}">
                  <a16:creationId xmlns:a16="http://schemas.microsoft.com/office/drawing/2014/main" id="{52D9B345-F7CC-487D-AFA2-56A74A4B05AF}"/>
                </a:ext>
              </a:extLst>
            </p:cNvPr>
            <p:cNvCxnSpPr>
              <a:cxnSpLocks/>
            </p:cNvCxnSpPr>
            <p:nvPr/>
          </p:nvCxnSpPr>
          <p:spPr>
            <a:xfrm>
              <a:off x="7116362" y="4610098"/>
              <a:ext cx="57890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7" name="直線コネクタ 426">
              <a:extLst>
                <a:ext uri="{FF2B5EF4-FFF2-40B4-BE49-F238E27FC236}">
                  <a16:creationId xmlns:a16="http://schemas.microsoft.com/office/drawing/2014/main" id="{F055B7F9-B5A3-42D9-B827-B86C9DF01515}"/>
                </a:ext>
              </a:extLst>
            </p:cNvPr>
            <p:cNvCxnSpPr>
              <a:cxnSpLocks/>
            </p:cNvCxnSpPr>
            <p:nvPr/>
          </p:nvCxnSpPr>
          <p:spPr>
            <a:xfrm>
              <a:off x="6540414" y="4559889"/>
              <a:ext cx="52774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8" name="直線コネクタ 427">
              <a:extLst>
                <a:ext uri="{FF2B5EF4-FFF2-40B4-BE49-F238E27FC236}">
                  <a16:creationId xmlns:a16="http://schemas.microsoft.com/office/drawing/2014/main" id="{69585E82-5F8C-42F4-A838-5B317FC8E0D5}"/>
                </a:ext>
              </a:extLst>
            </p:cNvPr>
            <p:cNvCxnSpPr>
              <a:cxnSpLocks/>
            </p:cNvCxnSpPr>
            <p:nvPr/>
          </p:nvCxnSpPr>
          <p:spPr>
            <a:xfrm>
              <a:off x="6490623" y="4610098"/>
              <a:ext cx="57753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0" name="直線コネクタ 439">
              <a:extLst>
                <a:ext uri="{FF2B5EF4-FFF2-40B4-BE49-F238E27FC236}">
                  <a16:creationId xmlns:a16="http://schemas.microsoft.com/office/drawing/2014/main" id="{CEB15A55-6878-47AB-8BAA-93E92426982D}"/>
                </a:ext>
              </a:extLst>
            </p:cNvPr>
            <p:cNvCxnSpPr>
              <a:cxnSpLocks/>
            </p:cNvCxnSpPr>
            <p:nvPr/>
          </p:nvCxnSpPr>
          <p:spPr>
            <a:xfrm>
              <a:off x="6254696" y="5501750"/>
              <a:ext cx="81346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3" name="直線コネクタ 442">
              <a:extLst>
                <a:ext uri="{FF2B5EF4-FFF2-40B4-BE49-F238E27FC236}">
                  <a16:creationId xmlns:a16="http://schemas.microsoft.com/office/drawing/2014/main" id="{5BC57F91-2C60-4384-9EC9-A06B76A94C78}"/>
                </a:ext>
              </a:extLst>
            </p:cNvPr>
            <p:cNvCxnSpPr>
              <a:cxnSpLocks/>
            </p:cNvCxnSpPr>
            <p:nvPr/>
          </p:nvCxnSpPr>
          <p:spPr>
            <a:xfrm>
              <a:off x="7645480" y="4387849"/>
              <a:ext cx="4979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5" name="直線コネクタ 444">
              <a:extLst>
                <a:ext uri="{FF2B5EF4-FFF2-40B4-BE49-F238E27FC236}">
                  <a16:creationId xmlns:a16="http://schemas.microsoft.com/office/drawing/2014/main" id="{D1A0CC95-A96B-485E-B634-EC71BEC4D2E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492211" y="4387848"/>
              <a:ext cx="0" cy="22225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6" name="直線コネクタ 445">
              <a:extLst>
                <a:ext uri="{FF2B5EF4-FFF2-40B4-BE49-F238E27FC236}">
                  <a16:creationId xmlns:a16="http://schemas.microsoft.com/office/drawing/2014/main" id="{D4D4D35D-E277-405D-8197-8F0AB86EE17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540414" y="4389437"/>
              <a:ext cx="0" cy="1666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7" name="直線コネクタ 446">
              <a:extLst>
                <a:ext uri="{FF2B5EF4-FFF2-40B4-BE49-F238E27FC236}">
                  <a16:creationId xmlns:a16="http://schemas.microsoft.com/office/drawing/2014/main" id="{0DCDAB23-CD75-46E8-85E3-E972CD9323DE}"/>
                </a:ext>
              </a:extLst>
            </p:cNvPr>
            <p:cNvCxnSpPr>
              <a:cxnSpLocks/>
            </p:cNvCxnSpPr>
            <p:nvPr/>
          </p:nvCxnSpPr>
          <p:spPr>
            <a:xfrm>
              <a:off x="6490623" y="4387848"/>
              <a:ext cx="4979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6" name="直線コネクタ 455">
              <a:extLst>
                <a:ext uri="{FF2B5EF4-FFF2-40B4-BE49-F238E27FC236}">
                  <a16:creationId xmlns:a16="http://schemas.microsoft.com/office/drawing/2014/main" id="{D22B65AD-3904-4651-8155-5C35F3A44964}"/>
                </a:ext>
              </a:extLst>
            </p:cNvPr>
            <p:cNvCxnSpPr>
              <a:cxnSpLocks/>
            </p:cNvCxnSpPr>
            <p:nvPr/>
          </p:nvCxnSpPr>
          <p:spPr>
            <a:xfrm>
              <a:off x="6492125" y="3966256"/>
              <a:ext cx="0" cy="23096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7" name="直線コネクタ 456">
              <a:extLst>
                <a:ext uri="{FF2B5EF4-FFF2-40B4-BE49-F238E27FC236}">
                  <a16:creationId xmlns:a16="http://schemas.microsoft.com/office/drawing/2014/main" id="{4E946B54-7445-4089-A7F5-4F985BC3C23A}"/>
                </a:ext>
              </a:extLst>
            </p:cNvPr>
            <p:cNvCxnSpPr>
              <a:cxnSpLocks/>
            </p:cNvCxnSpPr>
            <p:nvPr/>
          </p:nvCxnSpPr>
          <p:spPr>
            <a:xfrm>
              <a:off x="6540328" y="4027692"/>
              <a:ext cx="0" cy="169531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8" name="直線コネクタ 457">
              <a:extLst>
                <a:ext uri="{FF2B5EF4-FFF2-40B4-BE49-F238E27FC236}">
                  <a16:creationId xmlns:a16="http://schemas.microsoft.com/office/drawing/2014/main" id="{8C0AE53D-B66F-4AFD-9426-81F6D9FD6EAA}"/>
                </a:ext>
              </a:extLst>
            </p:cNvPr>
            <p:cNvCxnSpPr>
              <a:cxnSpLocks/>
            </p:cNvCxnSpPr>
            <p:nvPr/>
          </p:nvCxnSpPr>
          <p:spPr>
            <a:xfrm>
              <a:off x="5936260" y="3966256"/>
              <a:ext cx="60389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1" name="直線コネクタ 480">
              <a:extLst>
                <a:ext uri="{FF2B5EF4-FFF2-40B4-BE49-F238E27FC236}">
                  <a16:creationId xmlns:a16="http://schemas.microsoft.com/office/drawing/2014/main" id="{7FDC4A89-9843-4B85-BABE-A570E87F9284}"/>
                </a:ext>
              </a:extLst>
            </p:cNvPr>
            <p:cNvCxnSpPr>
              <a:cxnSpLocks/>
            </p:cNvCxnSpPr>
            <p:nvPr/>
          </p:nvCxnSpPr>
          <p:spPr>
            <a:xfrm>
              <a:off x="6540156" y="3964397"/>
              <a:ext cx="0" cy="1626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5" name="直線コネクタ 484">
              <a:extLst>
                <a:ext uri="{FF2B5EF4-FFF2-40B4-BE49-F238E27FC236}">
                  <a16:creationId xmlns:a16="http://schemas.microsoft.com/office/drawing/2014/main" id="{8A47F7B9-9773-4489-81BA-B4C83A4C848F}"/>
                </a:ext>
              </a:extLst>
            </p:cNvPr>
            <p:cNvCxnSpPr>
              <a:cxnSpLocks/>
            </p:cNvCxnSpPr>
            <p:nvPr/>
          </p:nvCxnSpPr>
          <p:spPr>
            <a:xfrm>
              <a:off x="6492211" y="4197223"/>
              <a:ext cx="4794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0" name="直線コネクタ 489">
              <a:extLst>
                <a:ext uri="{FF2B5EF4-FFF2-40B4-BE49-F238E27FC236}">
                  <a16:creationId xmlns:a16="http://schemas.microsoft.com/office/drawing/2014/main" id="{AFA49830-20E9-4FF0-B498-FD8864D609BE}"/>
                </a:ext>
              </a:extLst>
            </p:cNvPr>
            <p:cNvCxnSpPr>
              <a:cxnSpLocks/>
            </p:cNvCxnSpPr>
            <p:nvPr/>
          </p:nvCxnSpPr>
          <p:spPr>
            <a:xfrm>
              <a:off x="5982914" y="4039486"/>
              <a:ext cx="50770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2" name="直線コネクタ 491">
              <a:extLst>
                <a:ext uri="{FF2B5EF4-FFF2-40B4-BE49-F238E27FC236}">
                  <a16:creationId xmlns:a16="http://schemas.microsoft.com/office/drawing/2014/main" id="{C5ADBCEB-A20C-47D8-A56E-F52424C7B2D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206493" y="3965462"/>
              <a:ext cx="0" cy="154105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3" name="直線コネクタ 492">
              <a:extLst>
                <a:ext uri="{FF2B5EF4-FFF2-40B4-BE49-F238E27FC236}">
                  <a16:creationId xmlns:a16="http://schemas.microsoft.com/office/drawing/2014/main" id="{201CC6E2-3595-48A8-B7A4-8B3BF215000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254696" y="3965462"/>
              <a:ext cx="0" cy="154105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8" name="直線コネクタ 497">
              <a:extLst>
                <a:ext uri="{FF2B5EF4-FFF2-40B4-BE49-F238E27FC236}">
                  <a16:creationId xmlns:a16="http://schemas.microsoft.com/office/drawing/2014/main" id="{6A4567B7-438A-405D-AACD-8D742648442A}"/>
                </a:ext>
              </a:extLst>
            </p:cNvPr>
            <p:cNvCxnSpPr>
              <a:cxnSpLocks/>
            </p:cNvCxnSpPr>
            <p:nvPr/>
          </p:nvCxnSpPr>
          <p:spPr>
            <a:xfrm>
              <a:off x="5666028" y="5501748"/>
              <a:ext cx="54046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1" name="直線コネクタ 500">
              <a:extLst>
                <a:ext uri="{FF2B5EF4-FFF2-40B4-BE49-F238E27FC236}">
                  <a16:creationId xmlns:a16="http://schemas.microsoft.com/office/drawing/2014/main" id="{EE950886-6B98-4E9E-A293-DB34EBCCFE8F}"/>
                </a:ext>
              </a:extLst>
            </p:cNvPr>
            <p:cNvCxnSpPr>
              <a:cxnSpLocks/>
            </p:cNvCxnSpPr>
            <p:nvPr/>
          </p:nvCxnSpPr>
          <p:spPr>
            <a:xfrm>
              <a:off x="5408149" y="5315485"/>
              <a:ext cx="25787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5" name="直線コネクタ 504">
              <a:extLst>
                <a:ext uri="{FF2B5EF4-FFF2-40B4-BE49-F238E27FC236}">
                  <a16:creationId xmlns:a16="http://schemas.microsoft.com/office/drawing/2014/main" id="{5663AFF4-837F-4D16-AFB7-0B6F3CDC5BAC}"/>
                </a:ext>
              </a:extLst>
            </p:cNvPr>
            <p:cNvCxnSpPr>
              <a:cxnSpLocks/>
            </p:cNvCxnSpPr>
            <p:nvPr/>
          </p:nvCxnSpPr>
          <p:spPr>
            <a:xfrm>
              <a:off x="4831943" y="3980659"/>
              <a:ext cx="111061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6" name="直線コネクタ 505">
              <a:extLst>
                <a:ext uri="{FF2B5EF4-FFF2-40B4-BE49-F238E27FC236}">
                  <a16:creationId xmlns:a16="http://schemas.microsoft.com/office/drawing/2014/main" id="{1A21538F-2D54-4397-B840-33C619F0754E}"/>
                </a:ext>
              </a:extLst>
            </p:cNvPr>
            <p:cNvCxnSpPr>
              <a:cxnSpLocks/>
            </p:cNvCxnSpPr>
            <p:nvPr/>
          </p:nvCxnSpPr>
          <p:spPr>
            <a:xfrm>
              <a:off x="5938855" y="4197338"/>
              <a:ext cx="45647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7" name="直線コネクタ 506">
              <a:extLst>
                <a:ext uri="{FF2B5EF4-FFF2-40B4-BE49-F238E27FC236}">
                  <a16:creationId xmlns:a16="http://schemas.microsoft.com/office/drawing/2014/main" id="{5EA383F9-CC12-444E-B3F4-AE16DA4988C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42559" y="4028673"/>
              <a:ext cx="0" cy="16855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8" name="直線コネクタ 507">
              <a:extLst>
                <a:ext uri="{FF2B5EF4-FFF2-40B4-BE49-F238E27FC236}">
                  <a16:creationId xmlns:a16="http://schemas.microsoft.com/office/drawing/2014/main" id="{95E19467-6171-4FFB-B2C1-C86A1BA8C22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87587" y="3966256"/>
              <a:ext cx="0" cy="23096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9" name="直線コネクタ 508">
              <a:extLst>
                <a:ext uri="{FF2B5EF4-FFF2-40B4-BE49-F238E27FC236}">
                  <a16:creationId xmlns:a16="http://schemas.microsoft.com/office/drawing/2014/main" id="{9237B7C1-7E77-4ABE-929E-76409590D029}"/>
                </a:ext>
              </a:extLst>
            </p:cNvPr>
            <p:cNvCxnSpPr>
              <a:cxnSpLocks/>
            </p:cNvCxnSpPr>
            <p:nvPr/>
          </p:nvCxnSpPr>
          <p:spPr>
            <a:xfrm>
              <a:off x="5415493" y="4030261"/>
              <a:ext cx="52209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0" name="直線コネクタ 509">
              <a:extLst>
                <a:ext uri="{FF2B5EF4-FFF2-40B4-BE49-F238E27FC236}">
                  <a16:creationId xmlns:a16="http://schemas.microsoft.com/office/drawing/2014/main" id="{FB45B6CE-F8B4-4551-81F8-B605568C77C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38855" y="4387849"/>
              <a:ext cx="0" cy="17702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1" name="直線コネクタ 510">
              <a:extLst>
                <a:ext uri="{FF2B5EF4-FFF2-40B4-BE49-F238E27FC236}">
                  <a16:creationId xmlns:a16="http://schemas.microsoft.com/office/drawing/2014/main" id="{57F6C9AF-4FE5-4F8E-A2BE-BAEFAFF7E82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87058" y="4389437"/>
              <a:ext cx="0" cy="22542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2" name="直線コネクタ 511">
              <a:extLst>
                <a:ext uri="{FF2B5EF4-FFF2-40B4-BE49-F238E27FC236}">
                  <a16:creationId xmlns:a16="http://schemas.microsoft.com/office/drawing/2014/main" id="{D384F098-87A7-4BE6-8A00-51322954D0C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359946" y="4028675"/>
              <a:ext cx="0" cy="52745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3" name="直線コネクタ 512">
              <a:extLst>
                <a:ext uri="{FF2B5EF4-FFF2-40B4-BE49-F238E27FC236}">
                  <a16:creationId xmlns:a16="http://schemas.microsoft.com/office/drawing/2014/main" id="{62C1E443-2367-4919-A4A0-F75FCA661D3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408149" y="4027692"/>
              <a:ext cx="0" cy="528433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4" name="直線コネクタ 513">
              <a:extLst>
                <a:ext uri="{FF2B5EF4-FFF2-40B4-BE49-F238E27FC236}">
                  <a16:creationId xmlns:a16="http://schemas.microsoft.com/office/drawing/2014/main" id="{A9C5ED48-4334-451A-AC92-E56595DA89FB}"/>
                </a:ext>
              </a:extLst>
            </p:cNvPr>
            <p:cNvCxnSpPr>
              <a:cxnSpLocks/>
            </p:cNvCxnSpPr>
            <p:nvPr/>
          </p:nvCxnSpPr>
          <p:spPr>
            <a:xfrm>
              <a:off x="4832115" y="4030868"/>
              <a:ext cx="52783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5" name="直線コネクタ 514">
              <a:extLst>
                <a:ext uri="{FF2B5EF4-FFF2-40B4-BE49-F238E27FC236}">
                  <a16:creationId xmlns:a16="http://schemas.microsoft.com/office/drawing/2014/main" id="{0E2099C6-F3D3-4A42-A387-062CAAAF459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359946" y="4610098"/>
              <a:ext cx="0" cy="70380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6" name="直線コネクタ 515">
              <a:extLst>
                <a:ext uri="{FF2B5EF4-FFF2-40B4-BE49-F238E27FC236}">
                  <a16:creationId xmlns:a16="http://schemas.microsoft.com/office/drawing/2014/main" id="{30F0EEA1-713D-46B7-8CFC-D28417C4F50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408149" y="4610098"/>
              <a:ext cx="0" cy="70380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7" name="直線コネクタ 516">
              <a:extLst>
                <a:ext uri="{FF2B5EF4-FFF2-40B4-BE49-F238E27FC236}">
                  <a16:creationId xmlns:a16="http://schemas.microsoft.com/office/drawing/2014/main" id="{17D47F62-0710-4653-B2CB-9151EB12A114}"/>
                </a:ext>
              </a:extLst>
            </p:cNvPr>
            <p:cNvCxnSpPr>
              <a:cxnSpLocks/>
            </p:cNvCxnSpPr>
            <p:nvPr/>
          </p:nvCxnSpPr>
          <p:spPr>
            <a:xfrm>
              <a:off x="5408149" y="4559889"/>
              <a:ext cx="529118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8" name="直線コネクタ 517">
              <a:extLst>
                <a:ext uri="{FF2B5EF4-FFF2-40B4-BE49-F238E27FC236}">
                  <a16:creationId xmlns:a16="http://schemas.microsoft.com/office/drawing/2014/main" id="{8F7C01B9-2D24-474B-8F0F-B11131DFD543}"/>
                </a:ext>
              </a:extLst>
            </p:cNvPr>
            <p:cNvCxnSpPr>
              <a:cxnSpLocks/>
            </p:cNvCxnSpPr>
            <p:nvPr/>
          </p:nvCxnSpPr>
          <p:spPr>
            <a:xfrm>
              <a:off x="5408149" y="4610098"/>
              <a:ext cx="57890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9" name="直線コネクタ 518">
              <a:extLst>
                <a:ext uri="{FF2B5EF4-FFF2-40B4-BE49-F238E27FC236}">
                  <a16:creationId xmlns:a16="http://schemas.microsoft.com/office/drawing/2014/main" id="{4C312B17-B392-4FEC-9186-DB0D486A6EF6}"/>
                </a:ext>
              </a:extLst>
            </p:cNvPr>
            <p:cNvCxnSpPr>
              <a:cxnSpLocks/>
            </p:cNvCxnSpPr>
            <p:nvPr/>
          </p:nvCxnSpPr>
          <p:spPr>
            <a:xfrm>
              <a:off x="4832201" y="4559889"/>
              <a:ext cx="52774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0" name="直線コネクタ 519">
              <a:extLst>
                <a:ext uri="{FF2B5EF4-FFF2-40B4-BE49-F238E27FC236}">
                  <a16:creationId xmlns:a16="http://schemas.microsoft.com/office/drawing/2014/main" id="{3FC85248-CFBE-44B2-B62D-B57328CD97D2}"/>
                </a:ext>
              </a:extLst>
            </p:cNvPr>
            <p:cNvCxnSpPr>
              <a:cxnSpLocks/>
            </p:cNvCxnSpPr>
            <p:nvPr/>
          </p:nvCxnSpPr>
          <p:spPr>
            <a:xfrm>
              <a:off x="4782410" y="4610098"/>
              <a:ext cx="57753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1" name="直線コネクタ 520">
              <a:extLst>
                <a:ext uri="{FF2B5EF4-FFF2-40B4-BE49-F238E27FC236}">
                  <a16:creationId xmlns:a16="http://schemas.microsoft.com/office/drawing/2014/main" id="{A501D791-A1BC-4E4D-88DE-4FFC087A3BDC}"/>
                </a:ext>
              </a:extLst>
            </p:cNvPr>
            <p:cNvCxnSpPr>
              <a:cxnSpLocks/>
            </p:cNvCxnSpPr>
            <p:nvPr/>
          </p:nvCxnSpPr>
          <p:spPr>
            <a:xfrm>
              <a:off x="5937267" y="4387849"/>
              <a:ext cx="4979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2" name="直線コネクタ 521">
              <a:extLst>
                <a:ext uri="{FF2B5EF4-FFF2-40B4-BE49-F238E27FC236}">
                  <a16:creationId xmlns:a16="http://schemas.microsoft.com/office/drawing/2014/main" id="{82F8F4CF-974E-4E22-8169-CD09DB6BD7D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83998" y="4387848"/>
              <a:ext cx="0" cy="22225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3" name="直線コネクタ 522">
              <a:extLst>
                <a:ext uri="{FF2B5EF4-FFF2-40B4-BE49-F238E27FC236}">
                  <a16:creationId xmlns:a16="http://schemas.microsoft.com/office/drawing/2014/main" id="{F4B14AB8-2109-4623-A20F-C38D250D04A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32201" y="4389437"/>
              <a:ext cx="0" cy="1666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4" name="直線コネクタ 523">
              <a:extLst>
                <a:ext uri="{FF2B5EF4-FFF2-40B4-BE49-F238E27FC236}">
                  <a16:creationId xmlns:a16="http://schemas.microsoft.com/office/drawing/2014/main" id="{CBFF818A-2937-4B4E-850D-FE24B0E2EBFD}"/>
                </a:ext>
              </a:extLst>
            </p:cNvPr>
            <p:cNvCxnSpPr>
              <a:cxnSpLocks/>
            </p:cNvCxnSpPr>
            <p:nvPr/>
          </p:nvCxnSpPr>
          <p:spPr>
            <a:xfrm>
              <a:off x="4782410" y="4387848"/>
              <a:ext cx="4979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5" name="直線コネクタ 524">
              <a:extLst>
                <a:ext uri="{FF2B5EF4-FFF2-40B4-BE49-F238E27FC236}">
                  <a16:creationId xmlns:a16="http://schemas.microsoft.com/office/drawing/2014/main" id="{5CF5A05C-8EE3-4200-A518-E8F83B1C642E}"/>
                </a:ext>
              </a:extLst>
            </p:cNvPr>
            <p:cNvCxnSpPr>
              <a:cxnSpLocks/>
            </p:cNvCxnSpPr>
            <p:nvPr/>
          </p:nvCxnSpPr>
          <p:spPr>
            <a:xfrm>
              <a:off x="4783912" y="3966256"/>
              <a:ext cx="0" cy="23096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6" name="直線コネクタ 525">
              <a:extLst>
                <a:ext uri="{FF2B5EF4-FFF2-40B4-BE49-F238E27FC236}">
                  <a16:creationId xmlns:a16="http://schemas.microsoft.com/office/drawing/2014/main" id="{122F7CBE-B47F-4417-9820-EE586048B615}"/>
                </a:ext>
              </a:extLst>
            </p:cNvPr>
            <p:cNvCxnSpPr>
              <a:cxnSpLocks/>
            </p:cNvCxnSpPr>
            <p:nvPr/>
          </p:nvCxnSpPr>
          <p:spPr>
            <a:xfrm>
              <a:off x="4832115" y="4027692"/>
              <a:ext cx="0" cy="169531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7" name="直線コネクタ 526">
              <a:extLst>
                <a:ext uri="{FF2B5EF4-FFF2-40B4-BE49-F238E27FC236}">
                  <a16:creationId xmlns:a16="http://schemas.microsoft.com/office/drawing/2014/main" id="{B411BBE4-B160-4F12-9058-09139C2E4A33}"/>
                </a:ext>
              </a:extLst>
            </p:cNvPr>
            <p:cNvCxnSpPr>
              <a:cxnSpLocks/>
            </p:cNvCxnSpPr>
            <p:nvPr/>
          </p:nvCxnSpPr>
          <p:spPr>
            <a:xfrm>
              <a:off x="4783998" y="4197223"/>
              <a:ext cx="4794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8" name="直線コネクタ 527">
              <a:extLst>
                <a:ext uri="{FF2B5EF4-FFF2-40B4-BE49-F238E27FC236}">
                  <a16:creationId xmlns:a16="http://schemas.microsoft.com/office/drawing/2014/main" id="{E9CF7E50-5CF6-4EB0-A9D4-8694C1F16A2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98280" y="4039486"/>
              <a:ext cx="0" cy="146702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9" name="直線コネクタ 528">
              <a:extLst>
                <a:ext uri="{FF2B5EF4-FFF2-40B4-BE49-F238E27FC236}">
                  <a16:creationId xmlns:a16="http://schemas.microsoft.com/office/drawing/2014/main" id="{0F5DB413-9E23-44B2-BEA0-806949D2E0E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546483" y="3965462"/>
              <a:ext cx="0" cy="154105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1" name="直線コネクタ 540">
              <a:extLst>
                <a:ext uri="{FF2B5EF4-FFF2-40B4-BE49-F238E27FC236}">
                  <a16:creationId xmlns:a16="http://schemas.microsoft.com/office/drawing/2014/main" id="{F101F8F2-9616-422A-9F04-E285F7E5758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42559" y="3966256"/>
              <a:ext cx="0" cy="14403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4" name="直線コネクタ 593">
              <a:extLst>
                <a:ext uri="{FF2B5EF4-FFF2-40B4-BE49-F238E27FC236}">
                  <a16:creationId xmlns:a16="http://schemas.microsoft.com/office/drawing/2014/main" id="{3E77A740-795D-4832-9712-D8BC405F7FBF}"/>
                </a:ext>
              </a:extLst>
            </p:cNvPr>
            <p:cNvCxnSpPr>
              <a:cxnSpLocks/>
            </p:cNvCxnSpPr>
            <p:nvPr/>
          </p:nvCxnSpPr>
          <p:spPr>
            <a:xfrm>
              <a:off x="3959242" y="4197717"/>
              <a:ext cx="45647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5" name="直線コネクタ 594">
              <a:extLst>
                <a:ext uri="{FF2B5EF4-FFF2-40B4-BE49-F238E27FC236}">
                  <a16:creationId xmlns:a16="http://schemas.microsoft.com/office/drawing/2014/main" id="{3D8E78CB-C6BB-411C-9EFE-8A0F6EE8860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62946" y="4029052"/>
              <a:ext cx="0" cy="16855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6" name="直線コネクタ 595">
              <a:extLst>
                <a:ext uri="{FF2B5EF4-FFF2-40B4-BE49-F238E27FC236}">
                  <a16:creationId xmlns:a16="http://schemas.microsoft.com/office/drawing/2014/main" id="{DBCDD64E-4145-4A37-989C-9D63AEF35B4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07974" y="4039486"/>
              <a:ext cx="0" cy="15811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7" name="直線コネクタ 596">
              <a:extLst>
                <a:ext uri="{FF2B5EF4-FFF2-40B4-BE49-F238E27FC236}">
                  <a16:creationId xmlns:a16="http://schemas.microsoft.com/office/drawing/2014/main" id="{A3C6C088-BAF1-49F7-9319-054572290AF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59242" y="4388228"/>
              <a:ext cx="0" cy="17702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8" name="直線コネクタ 597">
              <a:extLst>
                <a:ext uri="{FF2B5EF4-FFF2-40B4-BE49-F238E27FC236}">
                  <a16:creationId xmlns:a16="http://schemas.microsoft.com/office/drawing/2014/main" id="{F5EBE2B8-362A-4B99-B6EF-D4FA1DA2CD6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07445" y="4389817"/>
              <a:ext cx="0" cy="220281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9" name="直線コネクタ 598">
              <a:extLst>
                <a:ext uri="{FF2B5EF4-FFF2-40B4-BE49-F238E27FC236}">
                  <a16:creationId xmlns:a16="http://schemas.microsoft.com/office/drawing/2014/main" id="{BDD7392F-DA70-412C-B50D-89573B68830F}"/>
                </a:ext>
              </a:extLst>
            </p:cNvPr>
            <p:cNvCxnSpPr>
              <a:cxnSpLocks/>
            </p:cNvCxnSpPr>
            <p:nvPr/>
          </p:nvCxnSpPr>
          <p:spPr>
            <a:xfrm>
              <a:off x="3957654" y="4388228"/>
              <a:ext cx="4979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1" name="直線コネクタ 620">
              <a:extLst>
                <a:ext uri="{FF2B5EF4-FFF2-40B4-BE49-F238E27FC236}">
                  <a16:creationId xmlns:a16="http://schemas.microsoft.com/office/drawing/2014/main" id="{3270447C-E6BD-4B25-802F-ED1E1DD855C9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698579" y="3028259"/>
              <a:ext cx="249332" cy="16158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2" name="直線コネクタ 631">
              <a:extLst>
                <a:ext uri="{FF2B5EF4-FFF2-40B4-BE49-F238E27FC236}">
                  <a16:creationId xmlns:a16="http://schemas.microsoft.com/office/drawing/2014/main" id="{6327745C-EA24-4FAA-BFA5-13B8B6D17F3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89473" y="3594092"/>
              <a:ext cx="255793" cy="169106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3" name="直線コネクタ 632">
              <a:extLst>
                <a:ext uri="{FF2B5EF4-FFF2-40B4-BE49-F238E27FC236}">
                  <a16:creationId xmlns:a16="http://schemas.microsoft.com/office/drawing/2014/main" id="{700EC6D8-AED4-42FE-A366-F82E41195879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691872" y="3595115"/>
              <a:ext cx="249332" cy="16158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5" name="直線コネクタ 634">
              <a:extLst>
                <a:ext uri="{FF2B5EF4-FFF2-40B4-BE49-F238E27FC236}">
                  <a16:creationId xmlns:a16="http://schemas.microsoft.com/office/drawing/2014/main" id="{96BAB0EC-D0C0-4210-B66D-11F2C79ECC6B}"/>
                </a:ext>
              </a:extLst>
            </p:cNvPr>
            <p:cNvCxnSpPr>
              <a:cxnSpLocks/>
            </p:cNvCxnSpPr>
            <p:nvPr/>
          </p:nvCxnSpPr>
          <p:spPr>
            <a:xfrm>
              <a:off x="3691061" y="3763198"/>
              <a:ext cx="26125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1" name="正方形/長方形 640">
              <a:extLst>
                <a:ext uri="{FF2B5EF4-FFF2-40B4-BE49-F238E27FC236}">
                  <a16:creationId xmlns:a16="http://schemas.microsoft.com/office/drawing/2014/main" id="{9329C075-50F7-4C85-8CC9-3ECD0CA47251}"/>
                </a:ext>
              </a:extLst>
            </p:cNvPr>
            <p:cNvSpPr/>
            <p:nvPr/>
          </p:nvSpPr>
          <p:spPr>
            <a:xfrm>
              <a:off x="5975007" y="1648667"/>
              <a:ext cx="307257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ja-JP" altLang="en-US" sz="800" dirty="0">
                  <a:solidFill>
                    <a:schemeClr val="tx1"/>
                  </a:solidFill>
                </a:rPr>
                <a:t>吹抜</a:t>
              </a:r>
            </a:p>
          </p:txBody>
        </p:sp>
        <p:cxnSp>
          <p:nvCxnSpPr>
            <p:cNvPr id="642" name="直線コネクタ 641">
              <a:extLst>
                <a:ext uri="{FF2B5EF4-FFF2-40B4-BE49-F238E27FC236}">
                  <a16:creationId xmlns:a16="http://schemas.microsoft.com/office/drawing/2014/main" id="{1C079503-E044-49C7-B25F-3E725E37351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48016" y="1547771"/>
              <a:ext cx="772658" cy="33522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3" name="直線コネクタ 642">
              <a:extLst>
                <a:ext uri="{FF2B5EF4-FFF2-40B4-BE49-F238E27FC236}">
                  <a16:creationId xmlns:a16="http://schemas.microsoft.com/office/drawing/2014/main" id="{B22AAED2-7815-4ECC-8A8D-E35955B1A3B4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653335" y="1544135"/>
              <a:ext cx="773689" cy="33938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7" name="直線コネクタ 646">
              <a:extLst>
                <a:ext uri="{FF2B5EF4-FFF2-40B4-BE49-F238E27FC236}">
                  <a16:creationId xmlns:a16="http://schemas.microsoft.com/office/drawing/2014/main" id="{CA5C4E51-92AE-4E13-961B-74AFFFE0422E}"/>
                </a:ext>
              </a:extLst>
            </p:cNvPr>
            <p:cNvCxnSpPr>
              <a:cxnSpLocks/>
            </p:cNvCxnSpPr>
            <p:nvPr/>
          </p:nvCxnSpPr>
          <p:spPr>
            <a:xfrm>
              <a:off x="4646083" y="1547291"/>
              <a:ext cx="0" cy="33389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2" name="直線コネクタ 651">
              <a:extLst>
                <a:ext uri="{FF2B5EF4-FFF2-40B4-BE49-F238E27FC236}">
                  <a16:creationId xmlns:a16="http://schemas.microsoft.com/office/drawing/2014/main" id="{537F002D-4DBE-4E24-A1C5-9CF1D20E90F3}"/>
                </a:ext>
              </a:extLst>
            </p:cNvPr>
            <p:cNvCxnSpPr>
              <a:cxnSpLocks/>
            </p:cNvCxnSpPr>
            <p:nvPr/>
          </p:nvCxnSpPr>
          <p:spPr>
            <a:xfrm>
              <a:off x="5427662" y="1547291"/>
              <a:ext cx="0" cy="33389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3" name="直線コネクタ 652">
              <a:extLst>
                <a:ext uri="{FF2B5EF4-FFF2-40B4-BE49-F238E27FC236}">
                  <a16:creationId xmlns:a16="http://schemas.microsoft.com/office/drawing/2014/main" id="{4C540667-9097-4D9E-AED4-2ADBEA6B3C77}"/>
                </a:ext>
              </a:extLst>
            </p:cNvPr>
            <p:cNvCxnSpPr>
              <a:cxnSpLocks/>
            </p:cNvCxnSpPr>
            <p:nvPr/>
          </p:nvCxnSpPr>
          <p:spPr>
            <a:xfrm>
              <a:off x="5717646" y="1538419"/>
              <a:ext cx="0" cy="33389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5" name="直線コネクタ 654">
              <a:extLst>
                <a:ext uri="{FF2B5EF4-FFF2-40B4-BE49-F238E27FC236}">
                  <a16:creationId xmlns:a16="http://schemas.microsoft.com/office/drawing/2014/main" id="{57A3A2FC-8295-46BA-83A8-6A690E3D337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12607" y="1547771"/>
              <a:ext cx="809881" cy="33105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6" name="直線コネクタ 655">
              <a:extLst>
                <a:ext uri="{FF2B5EF4-FFF2-40B4-BE49-F238E27FC236}">
                  <a16:creationId xmlns:a16="http://schemas.microsoft.com/office/drawing/2014/main" id="{02484A50-F76C-4153-9AA1-6C8B91A5FE2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714933" y="1547771"/>
              <a:ext cx="813264" cy="33422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1" name="正方形/長方形 660">
              <a:extLst>
                <a:ext uri="{FF2B5EF4-FFF2-40B4-BE49-F238E27FC236}">
                  <a16:creationId xmlns:a16="http://schemas.microsoft.com/office/drawing/2014/main" id="{94D8931E-A622-4FB7-9ACC-553B2DAEC521}"/>
                </a:ext>
              </a:extLst>
            </p:cNvPr>
            <p:cNvSpPr/>
            <p:nvPr/>
          </p:nvSpPr>
          <p:spPr>
            <a:xfrm>
              <a:off x="4878751" y="1644092"/>
              <a:ext cx="307257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ja-JP" altLang="en-US" sz="800" dirty="0">
                  <a:solidFill>
                    <a:schemeClr val="tx1"/>
                  </a:solidFill>
                </a:rPr>
                <a:t>吹抜</a:t>
              </a:r>
            </a:p>
          </p:txBody>
        </p:sp>
        <p:sp>
          <p:nvSpPr>
            <p:cNvPr id="662" name="正方形/長方形 661">
              <a:extLst>
                <a:ext uri="{FF2B5EF4-FFF2-40B4-BE49-F238E27FC236}">
                  <a16:creationId xmlns:a16="http://schemas.microsoft.com/office/drawing/2014/main" id="{CF13CAB2-385D-44F4-95C4-3331B54AE53F}"/>
                </a:ext>
              </a:extLst>
            </p:cNvPr>
            <p:cNvSpPr/>
            <p:nvPr/>
          </p:nvSpPr>
          <p:spPr>
            <a:xfrm>
              <a:off x="5958677" y="2217956"/>
              <a:ext cx="307257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en-US" altLang="ja-JP" sz="800" dirty="0">
                  <a:solidFill>
                    <a:schemeClr val="tx1"/>
                  </a:solidFill>
                </a:rPr>
                <a:t>307</a:t>
              </a:r>
              <a:endParaRPr kumimoji="1" lang="ja-JP" altLang="en-US" sz="800" dirty="0">
                <a:solidFill>
                  <a:schemeClr val="tx1"/>
                </a:solidFill>
              </a:endParaRPr>
            </a:p>
          </p:txBody>
        </p:sp>
        <p:sp>
          <p:nvSpPr>
            <p:cNvPr id="663" name="正方形/長方形 662">
              <a:extLst>
                <a:ext uri="{FF2B5EF4-FFF2-40B4-BE49-F238E27FC236}">
                  <a16:creationId xmlns:a16="http://schemas.microsoft.com/office/drawing/2014/main" id="{4AA430AB-808E-44DC-BB7B-5FA488A3C454}"/>
                </a:ext>
              </a:extLst>
            </p:cNvPr>
            <p:cNvSpPr/>
            <p:nvPr/>
          </p:nvSpPr>
          <p:spPr>
            <a:xfrm>
              <a:off x="5000406" y="2201030"/>
              <a:ext cx="307257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en-US" altLang="ja-JP" sz="800" dirty="0">
                  <a:solidFill>
                    <a:schemeClr val="tx1"/>
                  </a:solidFill>
                </a:rPr>
                <a:t>308</a:t>
              </a:r>
              <a:endParaRPr kumimoji="1" lang="ja-JP" altLang="en-US" sz="800" dirty="0">
                <a:solidFill>
                  <a:schemeClr val="tx1"/>
                </a:solidFill>
              </a:endParaRPr>
            </a:p>
          </p:txBody>
        </p:sp>
        <p:sp>
          <p:nvSpPr>
            <p:cNvPr id="664" name="正方形/長方形 663">
              <a:extLst>
                <a:ext uri="{FF2B5EF4-FFF2-40B4-BE49-F238E27FC236}">
                  <a16:creationId xmlns:a16="http://schemas.microsoft.com/office/drawing/2014/main" id="{3E2B02D7-BF0A-463D-869A-3F6F4195AF55}"/>
                </a:ext>
              </a:extLst>
            </p:cNvPr>
            <p:cNvSpPr/>
            <p:nvPr/>
          </p:nvSpPr>
          <p:spPr>
            <a:xfrm>
              <a:off x="4020805" y="1623945"/>
              <a:ext cx="307257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en-US" altLang="ja-JP" sz="800" dirty="0">
                  <a:solidFill>
                    <a:schemeClr val="tx1"/>
                  </a:solidFill>
                </a:rPr>
                <a:t>310</a:t>
              </a:r>
              <a:endParaRPr kumimoji="1" lang="ja-JP" altLang="en-US" sz="800" dirty="0">
                <a:solidFill>
                  <a:schemeClr val="tx1"/>
                </a:solidFill>
              </a:endParaRPr>
            </a:p>
          </p:txBody>
        </p:sp>
        <p:sp>
          <p:nvSpPr>
            <p:cNvPr id="665" name="正方形/長方形 664">
              <a:extLst>
                <a:ext uri="{FF2B5EF4-FFF2-40B4-BE49-F238E27FC236}">
                  <a16:creationId xmlns:a16="http://schemas.microsoft.com/office/drawing/2014/main" id="{BB20A95D-5759-4B76-A605-B9AA7920A425}"/>
                </a:ext>
              </a:extLst>
            </p:cNvPr>
            <p:cNvSpPr/>
            <p:nvPr/>
          </p:nvSpPr>
          <p:spPr>
            <a:xfrm>
              <a:off x="7364652" y="4889058"/>
              <a:ext cx="307257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en-US" altLang="ja-JP" sz="800" dirty="0">
                  <a:solidFill>
                    <a:schemeClr val="tx1"/>
                  </a:solidFill>
                </a:rPr>
                <a:t>301</a:t>
              </a:r>
              <a:endParaRPr kumimoji="1" lang="ja-JP" altLang="en-US" sz="800" dirty="0">
                <a:solidFill>
                  <a:schemeClr val="tx1"/>
                </a:solidFill>
              </a:endParaRPr>
            </a:p>
          </p:txBody>
        </p:sp>
        <p:sp>
          <p:nvSpPr>
            <p:cNvPr id="666" name="正方形/長方形 665">
              <a:extLst>
                <a:ext uri="{FF2B5EF4-FFF2-40B4-BE49-F238E27FC236}">
                  <a16:creationId xmlns:a16="http://schemas.microsoft.com/office/drawing/2014/main" id="{2C83A845-1E98-4657-83FC-AAC9734290F9}"/>
                </a:ext>
              </a:extLst>
            </p:cNvPr>
            <p:cNvSpPr/>
            <p:nvPr/>
          </p:nvSpPr>
          <p:spPr>
            <a:xfrm>
              <a:off x="6512612" y="4870100"/>
              <a:ext cx="307257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en-US" altLang="ja-JP" sz="800" dirty="0">
                  <a:solidFill>
                    <a:schemeClr val="tx1"/>
                  </a:solidFill>
                </a:rPr>
                <a:t>302</a:t>
              </a:r>
              <a:endParaRPr kumimoji="1" lang="ja-JP" altLang="en-US" sz="800" dirty="0">
                <a:solidFill>
                  <a:schemeClr val="tx1"/>
                </a:solidFill>
              </a:endParaRPr>
            </a:p>
          </p:txBody>
        </p:sp>
        <p:sp>
          <p:nvSpPr>
            <p:cNvPr id="667" name="正方形/長方形 666">
              <a:extLst>
                <a:ext uri="{FF2B5EF4-FFF2-40B4-BE49-F238E27FC236}">
                  <a16:creationId xmlns:a16="http://schemas.microsoft.com/office/drawing/2014/main" id="{4E0861E2-61D1-41E7-9502-7F18DC9A04AF}"/>
                </a:ext>
              </a:extLst>
            </p:cNvPr>
            <p:cNvSpPr/>
            <p:nvPr/>
          </p:nvSpPr>
          <p:spPr>
            <a:xfrm>
              <a:off x="5670877" y="4870182"/>
              <a:ext cx="307257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en-US" altLang="ja-JP" sz="800" dirty="0">
                  <a:solidFill>
                    <a:schemeClr val="tx1"/>
                  </a:solidFill>
                </a:rPr>
                <a:t>303</a:t>
              </a:r>
              <a:endParaRPr kumimoji="1" lang="ja-JP" altLang="en-US" sz="800" dirty="0">
                <a:solidFill>
                  <a:schemeClr val="tx1"/>
                </a:solidFill>
              </a:endParaRPr>
            </a:p>
          </p:txBody>
        </p:sp>
        <p:sp>
          <p:nvSpPr>
            <p:cNvPr id="668" name="正方形/長方形 667">
              <a:extLst>
                <a:ext uri="{FF2B5EF4-FFF2-40B4-BE49-F238E27FC236}">
                  <a16:creationId xmlns:a16="http://schemas.microsoft.com/office/drawing/2014/main" id="{CDD4DCDF-206C-4952-97D4-7E10C39ADB19}"/>
                </a:ext>
              </a:extLst>
            </p:cNvPr>
            <p:cNvSpPr/>
            <p:nvPr/>
          </p:nvSpPr>
          <p:spPr>
            <a:xfrm>
              <a:off x="4818837" y="4851224"/>
              <a:ext cx="307257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en-US" altLang="ja-JP" sz="800" dirty="0">
                  <a:solidFill>
                    <a:schemeClr val="tx1"/>
                  </a:solidFill>
                </a:rPr>
                <a:t>305</a:t>
              </a:r>
              <a:endParaRPr kumimoji="1" lang="ja-JP" altLang="en-US" sz="800" dirty="0">
                <a:solidFill>
                  <a:schemeClr val="tx1"/>
                </a:solidFill>
              </a:endParaRPr>
            </a:p>
          </p:txBody>
        </p:sp>
        <p:sp>
          <p:nvSpPr>
            <p:cNvPr id="669" name="正方形/長方形 668">
              <a:extLst>
                <a:ext uri="{FF2B5EF4-FFF2-40B4-BE49-F238E27FC236}">
                  <a16:creationId xmlns:a16="http://schemas.microsoft.com/office/drawing/2014/main" id="{D248FCAB-1337-4348-A4FA-555769141020}"/>
                </a:ext>
              </a:extLst>
            </p:cNvPr>
            <p:cNvSpPr/>
            <p:nvPr/>
          </p:nvSpPr>
          <p:spPr>
            <a:xfrm>
              <a:off x="3970293" y="4855356"/>
              <a:ext cx="307257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en-US" altLang="ja-JP" sz="800" dirty="0">
                  <a:solidFill>
                    <a:schemeClr val="tx1"/>
                  </a:solidFill>
                </a:rPr>
                <a:t>306</a:t>
              </a:r>
              <a:endParaRPr kumimoji="1" lang="ja-JP" altLang="en-US" sz="800" dirty="0">
                <a:solidFill>
                  <a:schemeClr val="tx1"/>
                </a:solidFill>
              </a:endParaRPr>
            </a:p>
          </p:txBody>
        </p:sp>
        <p:sp>
          <p:nvSpPr>
            <p:cNvPr id="670" name="正方形/長方形 669">
              <a:extLst>
                <a:ext uri="{FF2B5EF4-FFF2-40B4-BE49-F238E27FC236}">
                  <a16:creationId xmlns:a16="http://schemas.microsoft.com/office/drawing/2014/main" id="{FC2EE0A7-204B-4A76-AA71-529AB0F0B75E}"/>
                </a:ext>
              </a:extLst>
            </p:cNvPr>
            <p:cNvSpPr/>
            <p:nvPr/>
          </p:nvSpPr>
          <p:spPr>
            <a:xfrm>
              <a:off x="5743767" y="3645385"/>
              <a:ext cx="327011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ja-JP" altLang="en-US" sz="800" dirty="0">
                  <a:solidFill>
                    <a:schemeClr val="tx1"/>
                  </a:solidFill>
                </a:rPr>
                <a:t>廊下</a:t>
              </a:r>
            </a:p>
          </p:txBody>
        </p:sp>
      </p:grpSp>
      <p:sp>
        <p:nvSpPr>
          <p:cNvPr id="680" name="正方形/長方形 679">
            <a:extLst>
              <a:ext uri="{FF2B5EF4-FFF2-40B4-BE49-F238E27FC236}">
                <a16:creationId xmlns:a16="http://schemas.microsoft.com/office/drawing/2014/main" id="{12A3B62C-BFDD-4864-A6F6-B567F44ACBBD}"/>
              </a:ext>
            </a:extLst>
          </p:cNvPr>
          <p:cNvSpPr/>
          <p:nvPr/>
        </p:nvSpPr>
        <p:spPr>
          <a:xfrm>
            <a:off x="188532" y="154456"/>
            <a:ext cx="4567987" cy="32467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kumimoji="1" lang="en-US" altLang="ja-JP" sz="1400" b="1" dirty="0">
                <a:solidFill>
                  <a:schemeClr val="tx1"/>
                </a:solidFill>
              </a:rPr>
              <a:t>05</a:t>
            </a:r>
            <a:r>
              <a:rPr kumimoji="1" lang="ja-JP" altLang="en-US" sz="1400" b="1" dirty="0">
                <a:solidFill>
                  <a:schemeClr val="tx1"/>
                </a:solidFill>
              </a:rPr>
              <a:t>）フロア配線図　</a:t>
            </a:r>
            <a:r>
              <a:rPr lang="ja-JP" altLang="en-US" sz="1400" b="1" dirty="0">
                <a:solidFill>
                  <a:schemeClr val="tx1"/>
                </a:solidFill>
              </a:rPr>
              <a:t>ホテルブーゲンビリア札幌様　</a:t>
            </a:r>
            <a:r>
              <a:rPr lang="en-US" altLang="ja-JP" sz="1400" b="1" dirty="0">
                <a:solidFill>
                  <a:schemeClr val="tx1"/>
                </a:solidFill>
              </a:rPr>
              <a:t>3</a:t>
            </a:r>
            <a:r>
              <a:rPr lang="ja-JP" altLang="en-US" sz="1400" b="1" dirty="0">
                <a:solidFill>
                  <a:schemeClr val="tx1"/>
                </a:solidFill>
              </a:rPr>
              <a:t>階</a:t>
            </a:r>
            <a:endParaRPr kumimoji="1" lang="ja-JP" altLang="en-US" sz="1400" b="1" dirty="0">
              <a:solidFill>
                <a:schemeClr val="tx1"/>
              </a:solidFill>
            </a:endParaRPr>
          </a:p>
        </p:txBody>
      </p:sp>
      <p:sp>
        <p:nvSpPr>
          <p:cNvPr id="681" name="正方形/長方形 680">
            <a:extLst>
              <a:ext uri="{FF2B5EF4-FFF2-40B4-BE49-F238E27FC236}">
                <a16:creationId xmlns:a16="http://schemas.microsoft.com/office/drawing/2014/main" id="{51FA3509-874D-4065-88E9-BBB79D6BA67F}"/>
              </a:ext>
            </a:extLst>
          </p:cNvPr>
          <p:cNvSpPr/>
          <p:nvPr/>
        </p:nvSpPr>
        <p:spPr>
          <a:xfrm>
            <a:off x="10078902" y="144781"/>
            <a:ext cx="1977639" cy="32467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更新日：</a:t>
            </a:r>
            <a:r>
              <a:rPr kumimoji="1" lang="en-US" altLang="ja-JP" sz="1200" dirty="0">
                <a:solidFill>
                  <a:schemeClr val="tx1"/>
                </a:solidFill>
              </a:rPr>
              <a:t>2020</a:t>
            </a:r>
            <a:r>
              <a:rPr kumimoji="1" lang="ja-JP" altLang="en-US" sz="1200" dirty="0">
                <a:solidFill>
                  <a:schemeClr val="tx1"/>
                </a:solidFill>
              </a:rPr>
              <a:t>年</a:t>
            </a:r>
            <a:r>
              <a:rPr kumimoji="1" lang="en-US" altLang="ja-JP" sz="1200" dirty="0">
                <a:solidFill>
                  <a:schemeClr val="tx1"/>
                </a:solidFill>
              </a:rPr>
              <a:t>01</a:t>
            </a:r>
            <a:r>
              <a:rPr kumimoji="1" lang="ja-JP" altLang="en-US" sz="1200" dirty="0">
                <a:solidFill>
                  <a:schemeClr val="tx1"/>
                </a:solidFill>
              </a:rPr>
              <a:t>月</a:t>
            </a:r>
            <a:r>
              <a:rPr kumimoji="1" lang="en-US" altLang="ja-JP" sz="1200" dirty="0">
                <a:solidFill>
                  <a:schemeClr val="tx1"/>
                </a:solidFill>
              </a:rPr>
              <a:t>17</a:t>
            </a:r>
            <a:r>
              <a:rPr kumimoji="1" lang="ja-JP" altLang="en-US" sz="1200" dirty="0">
                <a:solidFill>
                  <a:schemeClr val="tx1"/>
                </a:solidFill>
              </a:rPr>
              <a:t>日</a:t>
            </a:r>
          </a:p>
        </p:txBody>
      </p:sp>
      <p:sp>
        <p:nvSpPr>
          <p:cNvPr id="278" name="正方形/長方形 277">
            <a:extLst>
              <a:ext uri="{FF2B5EF4-FFF2-40B4-BE49-F238E27FC236}">
                <a16:creationId xmlns:a16="http://schemas.microsoft.com/office/drawing/2014/main" id="{5F56E10F-E7D2-441F-93D9-3889A2DC0C60}"/>
              </a:ext>
            </a:extLst>
          </p:cNvPr>
          <p:cNvSpPr/>
          <p:nvPr/>
        </p:nvSpPr>
        <p:spPr>
          <a:xfrm>
            <a:off x="8154594" y="3701144"/>
            <a:ext cx="696509" cy="145524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800" dirty="0">
                <a:solidFill>
                  <a:schemeClr val="tx1"/>
                </a:solidFill>
              </a:rPr>
              <a:t>CAM-3F-01</a:t>
            </a:r>
            <a:endParaRPr kumimoji="1" lang="ja-JP" altLang="en-US" sz="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07076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87" name="直線コネクタ 286">
            <a:extLst>
              <a:ext uri="{FF2B5EF4-FFF2-40B4-BE49-F238E27FC236}">
                <a16:creationId xmlns:a16="http://schemas.microsoft.com/office/drawing/2014/main" id="{269009B4-C4FE-473F-8DA3-ACE07FAFDBBB}"/>
              </a:ext>
            </a:extLst>
          </p:cNvPr>
          <p:cNvCxnSpPr>
            <a:cxnSpLocks/>
          </p:cNvCxnSpPr>
          <p:nvPr/>
        </p:nvCxnSpPr>
        <p:spPr>
          <a:xfrm flipH="1">
            <a:off x="8095736" y="4027692"/>
            <a:ext cx="517388" cy="0"/>
          </a:xfrm>
          <a:prstGeom prst="line">
            <a:avLst/>
          </a:prstGeom>
          <a:ln w="127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直線コネクタ 287">
            <a:extLst>
              <a:ext uri="{FF2B5EF4-FFF2-40B4-BE49-F238E27FC236}">
                <a16:creationId xmlns:a16="http://schemas.microsoft.com/office/drawing/2014/main" id="{ED53689C-F10E-4EB1-8203-1B8246A62790}"/>
              </a:ext>
            </a:extLst>
          </p:cNvPr>
          <p:cNvCxnSpPr>
            <a:cxnSpLocks/>
          </p:cNvCxnSpPr>
          <p:nvPr/>
        </p:nvCxnSpPr>
        <p:spPr>
          <a:xfrm>
            <a:off x="8097321" y="3050586"/>
            <a:ext cx="0" cy="966163"/>
          </a:xfrm>
          <a:prstGeom prst="line">
            <a:avLst/>
          </a:prstGeom>
          <a:ln w="127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直線コネクタ 288">
            <a:extLst>
              <a:ext uri="{FF2B5EF4-FFF2-40B4-BE49-F238E27FC236}">
                <a16:creationId xmlns:a16="http://schemas.microsoft.com/office/drawing/2014/main" id="{EC8D8D34-B401-4F48-8C61-A7F7B7187B1D}"/>
              </a:ext>
            </a:extLst>
          </p:cNvPr>
          <p:cNvCxnSpPr>
            <a:cxnSpLocks/>
          </p:cNvCxnSpPr>
          <p:nvPr/>
        </p:nvCxnSpPr>
        <p:spPr>
          <a:xfrm>
            <a:off x="8095736" y="3045228"/>
            <a:ext cx="239467" cy="250437"/>
          </a:xfrm>
          <a:prstGeom prst="line">
            <a:avLst/>
          </a:prstGeom>
          <a:ln w="12700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0" name="正方形/長方形 289">
            <a:extLst>
              <a:ext uri="{FF2B5EF4-FFF2-40B4-BE49-F238E27FC236}">
                <a16:creationId xmlns:a16="http://schemas.microsoft.com/office/drawing/2014/main" id="{37810939-32E9-49AB-A031-81D22494AF5B}"/>
              </a:ext>
            </a:extLst>
          </p:cNvPr>
          <p:cNvSpPr/>
          <p:nvPr/>
        </p:nvSpPr>
        <p:spPr>
          <a:xfrm>
            <a:off x="8191603" y="3201025"/>
            <a:ext cx="876268" cy="226414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800" dirty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ja-JP" altLang="en-US" sz="800" dirty="0">
                <a:solidFill>
                  <a:schemeClr val="accent2">
                    <a:lumMod val="75000"/>
                  </a:schemeClr>
                </a:solidFill>
              </a:rPr>
              <a:t>階事務所へ</a:t>
            </a:r>
            <a:endParaRPr kumimoji="1" lang="ja-JP" altLang="en-US" sz="800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291" name="直線コネクタ 290">
            <a:extLst>
              <a:ext uri="{FF2B5EF4-FFF2-40B4-BE49-F238E27FC236}">
                <a16:creationId xmlns:a16="http://schemas.microsoft.com/office/drawing/2014/main" id="{3EFFF118-338C-4ABD-99AA-08EBFDC60CB7}"/>
              </a:ext>
            </a:extLst>
          </p:cNvPr>
          <p:cNvCxnSpPr>
            <a:cxnSpLocks/>
          </p:cNvCxnSpPr>
          <p:nvPr/>
        </p:nvCxnSpPr>
        <p:spPr>
          <a:xfrm flipH="1" flipV="1">
            <a:off x="8010962" y="3404080"/>
            <a:ext cx="160578" cy="103941"/>
          </a:xfrm>
          <a:prstGeom prst="line">
            <a:avLst/>
          </a:prstGeom>
          <a:ln w="127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2" name="正方形/長方形 291">
            <a:extLst>
              <a:ext uri="{FF2B5EF4-FFF2-40B4-BE49-F238E27FC236}">
                <a16:creationId xmlns:a16="http://schemas.microsoft.com/office/drawing/2014/main" id="{01F7B83E-C733-4562-81F9-5DDDE2AAD796}"/>
              </a:ext>
            </a:extLst>
          </p:cNvPr>
          <p:cNvSpPr/>
          <p:nvPr/>
        </p:nvSpPr>
        <p:spPr>
          <a:xfrm>
            <a:off x="7933838" y="3402217"/>
            <a:ext cx="197975" cy="226414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>
                <a:solidFill>
                  <a:schemeClr val="accent2">
                    <a:lumMod val="75000"/>
                  </a:schemeClr>
                </a:solidFill>
              </a:rPr>
              <a:t>1</a:t>
            </a:r>
            <a:endParaRPr kumimoji="1" lang="ja-JP" altLang="en-US" sz="800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293" name="直線コネクタ 292">
            <a:extLst>
              <a:ext uri="{FF2B5EF4-FFF2-40B4-BE49-F238E27FC236}">
                <a16:creationId xmlns:a16="http://schemas.microsoft.com/office/drawing/2014/main" id="{3B073E64-D0F6-45E9-94C8-064518832DFE}"/>
              </a:ext>
            </a:extLst>
          </p:cNvPr>
          <p:cNvCxnSpPr>
            <a:cxnSpLocks/>
          </p:cNvCxnSpPr>
          <p:nvPr/>
        </p:nvCxnSpPr>
        <p:spPr>
          <a:xfrm flipH="1">
            <a:off x="10184739" y="1235374"/>
            <a:ext cx="338320" cy="0"/>
          </a:xfrm>
          <a:prstGeom prst="line">
            <a:avLst/>
          </a:prstGeom>
          <a:ln w="127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4" name="正方形/長方形 293">
            <a:extLst>
              <a:ext uri="{FF2B5EF4-FFF2-40B4-BE49-F238E27FC236}">
                <a16:creationId xmlns:a16="http://schemas.microsoft.com/office/drawing/2014/main" id="{88D45D1C-0E09-4DD4-8506-CE776CA908F6}"/>
              </a:ext>
            </a:extLst>
          </p:cNvPr>
          <p:cNvSpPr/>
          <p:nvPr/>
        </p:nvSpPr>
        <p:spPr>
          <a:xfrm>
            <a:off x="10443048" y="1145672"/>
            <a:ext cx="1534729" cy="226414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</a:rPr>
              <a:t>同軸</a:t>
            </a:r>
            <a:r>
              <a:rPr kumimoji="1" lang="ja-JP" altLang="en-US" sz="1200" dirty="0">
                <a:solidFill>
                  <a:schemeClr val="tx1"/>
                </a:solidFill>
              </a:rPr>
              <a:t>配線</a:t>
            </a:r>
            <a:r>
              <a:rPr kumimoji="1" lang="en-US" altLang="ja-JP" sz="1200" dirty="0">
                <a:solidFill>
                  <a:schemeClr val="tx1"/>
                </a:solidFill>
              </a:rPr>
              <a:t>(3C-2V)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110" name="正方形/長方形 109">
            <a:extLst>
              <a:ext uri="{FF2B5EF4-FFF2-40B4-BE49-F238E27FC236}">
                <a16:creationId xmlns:a16="http://schemas.microsoft.com/office/drawing/2014/main" id="{CA8B4EF5-6EEF-46E1-94AE-33FD16AA1639}"/>
              </a:ext>
            </a:extLst>
          </p:cNvPr>
          <p:cNvSpPr/>
          <p:nvPr/>
        </p:nvSpPr>
        <p:spPr>
          <a:xfrm>
            <a:off x="90210" y="479134"/>
            <a:ext cx="11966331" cy="6234085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endParaRPr kumimoji="1" lang="en-US" altLang="ja-JP" sz="1200" dirty="0">
              <a:solidFill>
                <a:schemeClr val="tx1"/>
              </a:solidFill>
            </a:endParaRPr>
          </a:p>
        </p:txBody>
      </p:sp>
      <p:grpSp>
        <p:nvGrpSpPr>
          <p:cNvPr id="969" name="グループ化 968">
            <a:extLst>
              <a:ext uri="{FF2B5EF4-FFF2-40B4-BE49-F238E27FC236}">
                <a16:creationId xmlns:a16="http://schemas.microsoft.com/office/drawing/2014/main" id="{46517129-7020-4EFB-8711-92D423F5D09B}"/>
              </a:ext>
            </a:extLst>
          </p:cNvPr>
          <p:cNvGrpSpPr/>
          <p:nvPr/>
        </p:nvGrpSpPr>
        <p:grpSpPr>
          <a:xfrm>
            <a:off x="10214557" y="711437"/>
            <a:ext cx="308502" cy="118724"/>
            <a:chOff x="6536967" y="5974751"/>
            <a:chExt cx="138375" cy="65347"/>
          </a:xfrm>
        </p:grpSpPr>
        <p:sp>
          <p:nvSpPr>
            <p:cNvPr id="970" name="正方形/長方形 969">
              <a:extLst>
                <a:ext uri="{FF2B5EF4-FFF2-40B4-BE49-F238E27FC236}">
                  <a16:creationId xmlns:a16="http://schemas.microsoft.com/office/drawing/2014/main" id="{88D74E1B-4F45-4A84-A853-98A05C025A06}"/>
                </a:ext>
              </a:extLst>
            </p:cNvPr>
            <p:cNvSpPr/>
            <p:nvPr/>
          </p:nvSpPr>
          <p:spPr>
            <a:xfrm>
              <a:off x="6586057" y="5974751"/>
              <a:ext cx="89285" cy="65347"/>
            </a:xfrm>
            <a:prstGeom prst="rect">
              <a:avLst/>
            </a:prstGeom>
            <a:solidFill>
              <a:srgbClr val="FFFF00"/>
            </a:solidFill>
            <a:ln w="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71" name="二等辺三角形 970">
              <a:extLst>
                <a:ext uri="{FF2B5EF4-FFF2-40B4-BE49-F238E27FC236}">
                  <a16:creationId xmlns:a16="http://schemas.microsoft.com/office/drawing/2014/main" id="{1910EFF6-49B8-4000-9E8D-CE58811DC8F9}"/>
                </a:ext>
              </a:extLst>
            </p:cNvPr>
            <p:cNvSpPr/>
            <p:nvPr/>
          </p:nvSpPr>
          <p:spPr>
            <a:xfrm rot="5400000">
              <a:off x="6530948" y="5980771"/>
              <a:ext cx="61123" cy="49085"/>
            </a:xfrm>
            <a:prstGeom prst="triangle">
              <a:avLst/>
            </a:prstGeom>
            <a:solidFill>
              <a:srgbClr val="FFFF00"/>
            </a:solidFill>
            <a:ln w="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972" name="正方形/長方形 971">
            <a:extLst>
              <a:ext uri="{FF2B5EF4-FFF2-40B4-BE49-F238E27FC236}">
                <a16:creationId xmlns:a16="http://schemas.microsoft.com/office/drawing/2014/main" id="{9BDE41D2-45A4-46D1-90EB-11D5A61797CD}"/>
              </a:ext>
            </a:extLst>
          </p:cNvPr>
          <p:cNvSpPr/>
          <p:nvPr/>
        </p:nvSpPr>
        <p:spPr>
          <a:xfrm>
            <a:off x="10452947" y="680930"/>
            <a:ext cx="1079876" cy="226414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</a:rPr>
              <a:t>既存カメラ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grpSp>
        <p:nvGrpSpPr>
          <p:cNvPr id="973" name="グループ化 972">
            <a:extLst>
              <a:ext uri="{FF2B5EF4-FFF2-40B4-BE49-F238E27FC236}">
                <a16:creationId xmlns:a16="http://schemas.microsoft.com/office/drawing/2014/main" id="{3141938F-E090-44F4-8A92-A1D7769E4B4B}"/>
              </a:ext>
            </a:extLst>
          </p:cNvPr>
          <p:cNvGrpSpPr/>
          <p:nvPr/>
        </p:nvGrpSpPr>
        <p:grpSpPr>
          <a:xfrm>
            <a:off x="10214557" y="947526"/>
            <a:ext cx="308502" cy="118724"/>
            <a:chOff x="6536967" y="5974751"/>
            <a:chExt cx="138375" cy="65347"/>
          </a:xfrm>
          <a:solidFill>
            <a:srgbClr val="FFCCFF"/>
          </a:solidFill>
        </p:grpSpPr>
        <p:sp>
          <p:nvSpPr>
            <p:cNvPr id="974" name="正方形/長方形 973">
              <a:extLst>
                <a:ext uri="{FF2B5EF4-FFF2-40B4-BE49-F238E27FC236}">
                  <a16:creationId xmlns:a16="http://schemas.microsoft.com/office/drawing/2014/main" id="{BF8A0E48-FD1C-4C64-A2F1-6FCD7A6BF021}"/>
                </a:ext>
              </a:extLst>
            </p:cNvPr>
            <p:cNvSpPr/>
            <p:nvPr/>
          </p:nvSpPr>
          <p:spPr>
            <a:xfrm>
              <a:off x="6586057" y="5974751"/>
              <a:ext cx="89285" cy="65347"/>
            </a:xfrm>
            <a:prstGeom prst="rect">
              <a:avLst/>
            </a:prstGeom>
            <a:grpFill/>
            <a:ln w="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75" name="二等辺三角形 974">
              <a:extLst>
                <a:ext uri="{FF2B5EF4-FFF2-40B4-BE49-F238E27FC236}">
                  <a16:creationId xmlns:a16="http://schemas.microsoft.com/office/drawing/2014/main" id="{4D550779-F4AE-4A4C-8764-77AEA2505EA7}"/>
                </a:ext>
              </a:extLst>
            </p:cNvPr>
            <p:cNvSpPr/>
            <p:nvPr/>
          </p:nvSpPr>
          <p:spPr>
            <a:xfrm rot="5400000">
              <a:off x="6530948" y="5980771"/>
              <a:ext cx="61123" cy="49085"/>
            </a:xfrm>
            <a:prstGeom prst="triangle">
              <a:avLst/>
            </a:prstGeom>
            <a:grpFill/>
            <a:ln w="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976" name="正方形/長方形 975">
            <a:extLst>
              <a:ext uri="{FF2B5EF4-FFF2-40B4-BE49-F238E27FC236}">
                <a16:creationId xmlns:a16="http://schemas.microsoft.com/office/drawing/2014/main" id="{50D1920B-DDF2-4E75-BA2B-4DA4DB1B77AA}"/>
              </a:ext>
            </a:extLst>
          </p:cNvPr>
          <p:cNvSpPr/>
          <p:nvPr/>
        </p:nvSpPr>
        <p:spPr>
          <a:xfrm>
            <a:off x="10452947" y="917019"/>
            <a:ext cx="1079876" cy="226414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</a:rPr>
              <a:t>新規カメラ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88F7CC36-9B25-4FCA-83B5-DC4C81C51E88}"/>
              </a:ext>
            </a:extLst>
          </p:cNvPr>
          <p:cNvGrpSpPr/>
          <p:nvPr/>
        </p:nvGrpSpPr>
        <p:grpSpPr>
          <a:xfrm>
            <a:off x="3420957" y="1310209"/>
            <a:ext cx="5426363" cy="4242866"/>
            <a:chOff x="3420957" y="1310209"/>
            <a:chExt cx="5426363" cy="4242866"/>
          </a:xfrm>
        </p:grpSpPr>
        <p:cxnSp>
          <p:nvCxnSpPr>
            <p:cNvPr id="16" name="直線コネクタ 15">
              <a:extLst>
                <a:ext uri="{FF2B5EF4-FFF2-40B4-BE49-F238E27FC236}">
                  <a16:creationId xmlns:a16="http://schemas.microsoft.com/office/drawing/2014/main" id="{66566EDF-1940-4D94-83C3-18BF46A9E85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96180" y="3027236"/>
              <a:ext cx="255793" cy="169106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コネクタ 16">
              <a:extLst>
                <a:ext uri="{FF2B5EF4-FFF2-40B4-BE49-F238E27FC236}">
                  <a16:creationId xmlns:a16="http://schemas.microsoft.com/office/drawing/2014/main" id="{EA44BEBC-E487-417C-BF58-EA99850D9AF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500569" y="4027692"/>
              <a:ext cx="0" cy="147405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線コネクタ 17">
              <a:extLst>
                <a:ext uri="{FF2B5EF4-FFF2-40B4-BE49-F238E27FC236}">
                  <a16:creationId xmlns:a16="http://schemas.microsoft.com/office/drawing/2014/main" id="{02817B54-2904-4FEC-8F59-F6EEC65F69C4}"/>
                </a:ext>
              </a:extLst>
            </p:cNvPr>
            <p:cNvCxnSpPr>
              <a:cxnSpLocks/>
            </p:cNvCxnSpPr>
            <p:nvPr/>
          </p:nvCxnSpPr>
          <p:spPr>
            <a:xfrm>
              <a:off x="3690722" y="5501748"/>
              <a:ext cx="801907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コネクタ 20">
              <a:extLst>
                <a:ext uri="{FF2B5EF4-FFF2-40B4-BE49-F238E27FC236}">
                  <a16:creationId xmlns:a16="http://schemas.microsoft.com/office/drawing/2014/main" id="{AB29A7CD-BA9B-4F8D-AFF3-40756088605D}"/>
                </a:ext>
              </a:extLst>
            </p:cNvPr>
            <p:cNvCxnSpPr>
              <a:cxnSpLocks/>
            </p:cNvCxnSpPr>
            <p:nvPr/>
          </p:nvCxnSpPr>
          <p:spPr>
            <a:xfrm>
              <a:off x="7965693" y="4595813"/>
              <a:ext cx="82612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コネクタ 21">
              <a:extLst>
                <a:ext uri="{FF2B5EF4-FFF2-40B4-BE49-F238E27FC236}">
                  <a16:creationId xmlns:a16="http://schemas.microsoft.com/office/drawing/2014/main" id="{C72030E1-6945-4F97-BD7D-231F03385C9C}"/>
                </a:ext>
              </a:extLst>
            </p:cNvPr>
            <p:cNvCxnSpPr>
              <a:cxnSpLocks/>
            </p:cNvCxnSpPr>
            <p:nvPr/>
          </p:nvCxnSpPr>
          <p:spPr>
            <a:xfrm>
              <a:off x="8228013" y="4229100"/>
              <a:ext cx="573658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線コネクタ 22">
              <a:extLst>
                <a:ext uri="{FF2B5EF4-FFF2-40B4-BE49-F238E27FC236}">
                  <a16:creationId xmlns:a16="http://schemas.microsoft.com/office/drawing/2014/main" id="{69E1E0AE-F4E8-4EBC-9B67-CA7C12B8508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797448" y="4229103"/>
              <a:ext cx="0" cy="1273173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線コネクタ 23">
              <a:extLst>
                <a:ext uri="{FF2B5EF4-FFF2-40B4-BE49-F238E27FC236}">
                  <a16:creationId xmlns:a16="http://schemas.microsoft.com/office/drawing/2014/main" id="{CCA6579C-B62C-4712-84E1-FBB328FF17FD}"/>
                </a:ext>
              </a:extLst>
            </p:cNvPr>
            <p:cNvCxnSpPr>
              <a:cxnSpLocks/>
            </p:cNvCxnSpPr>
            <p:nvPr/>
          </p:nvCxnSpPr>
          <p:spPr>
            <a:xfrm>
              <a:off x="7965693" y="5154613"/>
              <a:ext cx="83255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コネクタ 24">
              <a:extLst>
                <a:ext uri="{FF2B5EF4-FFF2-40B4-BE49-F238E27FC236}">
                  <a16:creationId xmlns:a16="http://schemas.microsoft.com/office/drawing/2014/main" id="{16E276B0-FA81-4750-AE8D-BF353FD86F1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586947" y="4700933"/>
              <a:ext cx="0" cy="66640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線コネクタ 25">
              <a:extLst>
                <a:ext uri="{FF2B5EF4-FFF2-40B4-BE49-F238E27FC236}">
                  <a16:creationId xmlns:a16="http://schemas.microsoft.com/office/drawing/2014/main" id="{4A1E6977-0FEE-43C5-B3C5-4C7EEF37BC37}"/>
                </a:ext>
              </a:extLst>
            </p:cNvPr>
            <p:cNvCxnSpPr>
              <a:cxnSpLocks/>
            </p:cNvCxnSpPr>
            <p:nvPr/>
          </p:nvCxnSpPr>
          <p:spPr>
            <a:xfrm>
              <a:off x="7965693" y="4956178"/>
              <a:ext cx="83255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直線コネクタ 26">
              <a:extLst>
                <a:ext uri="{FF2B5EF4-FFF2-40B4-BE49-F238E27FC236}">
                  <a16:creationId xmlns:a16="http://schemas.microsoft.com/office/drawing/2014/main" id="{4E620D90-C746-4CA5-BDCF-30DDADF6526C}"/>
                </a:ext>
              </a:extLst>
            </p:cNvPr>
            <p:cNvCxnSpPr>
              <a:cxnSpLocks/>
            </p:cNvCxnSpPr>
            <p:nvPr/>
          </p:nvCxnSpPr>
          <p:spPr>
            <a:xfrm>
              <a:off x="7965693" y="4784726"/>
              <a:ext cx="83255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E44F7762-8345-4BF2-858D-003FE2E2B90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343906" y="4595813"/>
              <a:ext cx="0" cy="65087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線コネクタ 28">
              <a:extLst>
                <a:ext uri="{FF2B5EF4-FFF2-40B4-BE49-F238E27FC236}">
                  <a16:creationId xmlns:a16="http://schemas.microsoft.com/office/drawing/2014/main" id="{9E6DDC93-EFE5-4B93-9E5F-7E4DE21981E9}"/>
                </a:ext>
              </a:extLst>
            </p:cNvPr>
            <p:cNvCxnSpPr>
              <a:cxnSpLocks/>
            </p:cNvCxnSpPr>
            <p:nvPr/>
          </p:nvCxnSpPr>
          <p:spPr>
            <a:xfrm>
              <a:off x="7966630" y="4243387"/>
              <a:ext cx="26138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線コネクタ 29">
              <a:extLst>
                <a:ext uri="{FF2B5EF4-FFF2-40B4-BE49-F238E27FC236}">
                  <a16:creationId xmlns:a16="http://schemas.microsoft.com/office/drawing/2014/main" id="{654115DB-C304-47D7-99D9-974CF69F83F1}"/>
                </a:ext>
              </a:extLst>
            </p:cNvPr>
            <p:cNvCxnSpPr>
              <a:cxnSpLocks/>
            </p:cNvCxnSpPr>
            <p:nvPr/>
          </p:nvCxnSpPr>
          <p:spPr>
            <a:xfrm>
              <a:off x="8159929" y="5367336"/>
              <a:ext cx="427018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直線コネクタ 31">
              <a:extLst>
                <a:ext uri="{FF2B5EF4-FFF2-40B4-BE49-F238E27FC236}">
                  <a16:creationId xmlns:a16="http://schemas.microsoft.com/office/drawing/2014/main" id="{33F40B17-BF29-4863-BFE7-F0FCE023DA0B}"/>
                </a:ext>
              </a:extLst>
            </p:cNvPr>
            <p:cNvCxnSpPr>
              <a:cxnSpLocks/>
            </p:cNvCxnSpPr>
            <p:nvPr/>
          </p:nvCxnSpPr>
          <p:spPr>
            <a:xfrm>
              <a:off x="7695800" y="4159250"/>
              <a:ext cx="53221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コネクタ 33">
              <a:extLst>
                <a:ext uri="{FF2B5EF4-FFF2-40B4-BE49-F238E27FC236}">
                  <a16:creationId xmlns:a16="http://schemas.microsoft.com/office/drawing/2014/main" id="{25C80AEE-2F6A-4C19-B2F1-FB5AC1F44A1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159929" y="4684715"/>
              <a:ext cx="0" cy="682623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直線コネクタ 34">
              <a:extLst>
                <a:ext uri="{FF2B5EF4-FFF2-40B4-BE49-F238E27FC236}">
                  <a16:creationId xmlns:a16="http://schemas.microsoft.com/office/drawing/2014/main" id="{D994A61E-0C15-4F22-9AF6-CD8D39A0D32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966630" y="4156741"/>
              <a:ext cx="0" cy="134500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直線コネクタ 35">
              <a:extLst>
                <a:ext uri="{FF2B5EF4-FFF2-40B4-BE49-F238E27FC236}">
                  <a16:creationId xmlns:a16="http://schemas.microsoft.com/office/drawing/2014/main" id="{D2F8BDB5-DBF6-4EE3-9048-7253634F9C8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618887" y="5314951"/>
              <a:ext cx="0" cy="18891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線コネクタ 36">
              <a:extLst>
                <a:ext uri="{FF2B5EF4-FFF2-40B4-BE49-F238E27FC236}">
                  <a16:creationId xmlns:a16="http://schemas.microsoft.com/office/drawing/2014/main" id="{174B7052-B047-4998-A0E1-EC43A57AA8A9}"/>
                </a:ext>
              </a:extLst>
            </p:cNvPr>
            <p:cNvCxnSpPr>
              <a:cxnSpLocks/>
            </p:cNvCxnSpPr>
            <p:nvPr/>
          </p:nvCxnSpPr>
          <p:spPr>
            <a:xfrm>
              <a:off x="3420957" y="5553075"/>
              <a:ext cx="542636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直線コネクタ 37">
              <a:extLst>
                <a:ext uri="{FF2B5EF4-FFF2-40B4-BE49-F238E27FC236}">
                  <a16:creationId xmlns:a16="http://schemas.microsoft.com/office/drawing/2014/main" id="{9C154F78-D7FD-40EC-AE06-C8A20D365DC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14069" y="1354949"/>
              <a:ext cx="0" cy="52623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線コネクタ 38">
              <a:extLst>
                <a:ext uri="{FF2B5EF4-FFF2-40B4-BE49-F238E27FC236}">
                  <a16:creationId xmlns:a16="http://schemas.microsoft.com/office/drawing/2014/main" id="{B2A57BD7-4994-4E09-A6F5-C3C980CC52BE}"/>
                </a:ext>
              </a:extLst>
            </p:cNvPr>
            <p:cNvCxnSpPr>
              <a:cxnSpLocks/>
            </p:cNvCxnSpPr>
            <p:nvPr/>
          </p:nvCxnSpPr>
          <p:spPr>
            <a:xfrm>
              <a:off x="7116362" y="5502276"/>
              <a:ext cx="50602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線コネクタ 39">
              <a:extLst>
                <a:ext uri="{FF2B5EF4-FFF2-40B4-BE49-F238E27FC236}">
                  <a16:creationId xmlns:a16="http://schemas.microsoft.com/office/drawing/2014/main" id="{0C045558-AA1E-4C92-BDF2-9137D978025A}"/>
                </a:ext>
              </a:extLst>
            </p:cNvPr>
            <p:cNvCxnSpPr>
              <a:cxnSpLocks/>
            </p:cNvCxnSpPr>
            <p:nvPr/>
          </p:nvCxnSpPr>
          <p:spPr>
            <a:xfrm>
              <a:off x="7622382" y="5314951"/>
              <a:ext cx="29686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線コネクタ 40">
              <a:extLst>
                <a:ext uri="{FF2B5EF4-FFF2-40B4-BE49-F238E27FC236}">
                  <a16:creationId xmlns:a16="http://schemas.microsoft.com/office/drawing/2014/main" id="{68267F5F-018D-4F99-BB65-DB233DF6B99A}"/>
                </a:ext>
              </a:extLst>
            </p:cNvPr>
            <p:cNvCxnSpPr>
              <a:cxnSpLocks/>
            </p:cNvCxnSpPr>
            <p:nvPr/>
          </p:nvCxnSpPr>
          <p:spPr>
            <a:xfrm>
              <a:off x="7920199" y="4156741"/>
              <a:ext cx="0" cy="115821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直線コネクタ 41">
              <a:extLst>
                <a:ext uri="{FF2B5EF4-FFF2-40B4-BE49-F238E27FC236}">
                  <a16:creationId xmlns:a16="http://schemas.microsoft.com/office/drawing/2014/main" id="{B3187966-3C52-48F7-BE50-A4DB4A3D243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26584" y="4158456"/>
              <a:ext cx="0" cy="8492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直線コネクタ 43">
              <a:extLst>
                <a:ext uri="{FF2B5EF4-FFF2-40B4-BE49-F238E27FC236}">
                  <a16:creationId xmlns:a16="http://schemas.microsoft.com/office/drawing/2014/main" id="{C04EBCAE-59E8-4230-AF20-14C4D602BC61}"/>
                </a:ext>
              </a:extLst>
            </p:cNvPr>
            <p:cNvCxnSpPr>
              <a:cxnSpLocks/>
            </p:cNvCxnSpPr>
            <p:nvPr/>
          </p:nvCxnSpPr>
          <p:spPr>
            <a:xfrm>
              <a:off x="3464749" y="3965780"/>
              <a:ext cx="48722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直線コネクタ 44">
              <a:extLst>
                <a:ext uri="{FF2B5EF4-FFF2-40B4-BE49-F238E27FC236}">
                  <a16:creationId xmlns:a16="http://schemas.microsoft.com/office/drawing/2014/main" id="{50C6C9A5-6986-4F2E-A8DC-DEC203C41981}"/>
                </a:ext>
              </a:extLst>
            </p:cNvPr>
            <p:cNvCxnSpPr>
              <a:cxnSpLocks/>
            </p:cNvCxnSpPr>
            <p:nvPr/>
          </p:nvCxnSpPr>
          <p:spPr>
            <a:xfrm>
              <a:off x="8228013" y="4184651"/>
              <a:ext cx="56943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線コネクタ 45">
              <a:extLst>
                <a:ext uri="{FF2B5EF4-FFF2-40B4-BE49-F238E27FC236}">
                  <a16:creationId xmlns:a16="http://schemas.microsoft.com/office/drawing/2014/main" id="{57249487-1540-4519-9C93-0BDCE53D4BA8}"/>
                </a:ext>
              </a:extLst>
            </p:cNvPr>
            <p:cNvCxnSpPr>
              <a:cxnSpLocks/>
            </p:cNvCxnSpPr>
            <p:nvPr/>
          </p:nvCxnSpPr>
          <p:spPr>
            <a:xfrm>
              <a:off x="5054602" y="5314949"/>
              <a:ext cx="30534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コネクタ 46">
              <a:extLst>
                <a:ext uri="{FF2B5EF4-FFF2-40B4-BE49-F238E27FC236}">
                  <a16:creationId xmlns:a16="http://schemas.microsoft.com/office/drawing/2014/main" id="{124E6AFB-0EB2-4DEF-93A0-84F7093C77E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54602" y="5314950"/>
              <a:ext cx="0" cy="187326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直線コネクタ 47">
              <a:extLst>
                <a:ext uri="{FF2B5EF4-FFF2-40B4-BE49-F238E27FC236}">
                  <a16:creationId xmlns:a16="http://schemas.microsoft.com/office/drawing/2014/main" id="{3B51DE81-7BAE-40AD-8EBF-B2659A120157}"/>
                </a:ext>
              </a:extLst>
            </p:cNvPr>
            <p:cNvCxnSpPr>
              <a:cxnSpLocks/>
            </p:cNvCxnSpPr>
            <p:nvPr/>
          </p:nvCxnSpPr>
          <p:spPr>
            <a:xfrm>
              <a:off x="3959242" y="4040189"/>
              <a:ext cx="295258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線コネクタ 48">
              <a:extLst>
                <a:ext uri="{FF2B5EF4-FFF2-40B4-BE49-F238E27FC236}">
                  <a16:creationId xmlns:a16="http://schemas.microsoft.com/office/drawing/2014/main" id="{0B84806E-619B-4B16-A0AF-E74EFE132BD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667621" y="5313898"/>
              <a:ext cx="0" cy="18785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コネクタ 49">
              <a:extLst>
                <a:ext uri="{FF2B5EF4-FFF2-40B4-BE49-F238E27FC236}">
                  <a16:creationId xmlns:a16="http://schemas.microsoft.com/office/drawing/2014/main" id="{5D1BE587-6A4A-4444-A732-77F1CFCC5F90}"/>
                </a:ext>
              </a:extLst>
            </p:cNvPr>
            <p:cNvCxnSpPr>
              <a:cxnSpLocks/>
            </p:cNvCxnSpPr>
            <p:nvPr/>
          </p:nvCxnSpPr>
          <p:spPr>
            <a:xfrm>
              <a:off x="3464749" y="4030347"/>
              <a:ext cx="49449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線コネクタ 50">
              <a:extLst>
                <a:ext uri="{FF2B5EF4-FFF2-40B4-BE49-F238E27FC236}">
                  <a16:creationId xmlns:a16="http://schemas.microsoft.com/office/drawing/2014/main" id="{019306F5-6BBF-45FA-B065-257ECECF43C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686327" y="3220873"/>
              <a:ext cx="0" cy="24622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線コネクタ 51">
              <a:extLst>
                <a:ext uri="{FF2B5EF4-FFF2-40B4-BE49-F238E27FC236}">
                  <a16:creationId xmlns:a16="http://schemas.microsoft.com/office/drawing/2014/main" id="{7C53A8BB-4B13-4C2E-9C3F-65012A3ACEE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98981" y="3960214"/>
              <a:ext cx="0" cy="2044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線コネクタ 52">
              <a:extLst>
                <a:ext uri="{FF2B5EF4-FFF2-40B4-BE49-F238E27FC236}">
                  <a16:creationId xmlns:a16="http://schemas.microsoft.com/office/drawing/2014/main" id="{CE330ACA-5124-4965-B297-F512D4CE4AE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548193" y="4729957"/>
              <a:ext cx="0" cy="771791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直線コネクタ 53">
              <a:extLst>
                <a:ext uri="{FF2B5EF4-FFF2-40B4-BE49-F238E27FC236}">
                  <a16:creationId xmlns:a16="http://schemas.microsoft.com/office/drawing/2014/main" id="{91A7643F-1682-4411-9C17-F5A98B397AA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469318" y="4027693"/>
              <a:ext cx="0" cy="52843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線コネクタ 54">
              <a:extLst>
                <a:ext uri="{FF2B5EF4-FFF2-40B4-BE49-F238E27FC236}">
                  <a16:creationId xmlns:a16="http://schemas.microsoft.com/office/drawing/2014/main" id="{981A8E53-69B1-4001-9795-54C3EA8EF8F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52912" y="3964974"/>
              <a:ext cx="0" cy="7451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直線コネクタ 55">
              <a:extLst>
                <a:ext uri="{FF2B5EF4-FFF2-40B4-BE49-F238E27FC236}">
                  <a16:creationId xmlns:a16="http://schemas.microsoft.com/office/drawing/2014/main" id="{B09C7E0C-733F-4625-AECB-2F61638C967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94132" y="5314949"/>
              <a:ext cx="0" cy="18679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直線コネクタ 56">
              <a:extLst>
                <a:ext uri="{FF2B5EF4-FFF2-40B4-BE49-F238E27FC236}">
                  <a16:creationId xmlns:a16="http://schemas.microsoft.com/office/drawing/2014/main" id="{04A3E399-C323-4BA9-8209-580A2C8D4685}"/>
                </a:ext>
              </a:extLst>
            </p:cNvPr>
            <p:cNvCxnSpPr>
              <a:cxnSpLocks/>
            </p:cNvCxnSpPr>
            <p:nvPr/>
          </p:nvCxnSpPr>
          <p:spPr>
            <a:xfrm>
              <a:off x="3464749" y="3590936"/>
              <a:ext cx="483162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直線コネクタ 57">
              <a:extLst>
                <a:ext uri="{FF2B5EF4-FFF2-40B4-BE49-F238E27FC236}">
                  <a16:creationId xmlns:a16="http://schemas.microsoft.com/office/drawing/2014/main" id="{8B9DE780-F71A-42DD-9E30-3B7F06078173}"/>
                </a:ext>
              </a:extLst>
            </p:cNvPr>
            <p:cNvCxnSpPr>
              <a:cxnSpLocks/>
            </p:cNvCxnSpPr>
            <p:nvPr/>
          </p:nvCxnSpPr>
          <p:spPr>
            <a:xfrm>
              <a:off x="4254500" y="3981257"/>
              <a:ext cx="24448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直線コネクタ 58">
              <a:extLst>
                <a:ext uri="{FF2B5EF4-FFF2-40B4-BE49-F238E27FC236}">
                  <a16:creationId xmlns:a16="http://schemas.microsoft.com/office/drawing/2014/main" id="{5B12D5FE-C09D-4451-8D76-D19EDFD89649}"/>
                </a:ext>
              </a:extLst>
            </p:cNvPr>
            <p:cNvCxnSpPr>
              <a:cxnSpLocks/>
            </p:cNvCxnSpPr>
            <p:nvPr/>
          </p:nvCxnSpPr>
          <p:spPr>
            <a:xfrm>
              <a:off x="3464749" y="4559301"/>
              <a:ext cx="49449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線コネクタ 59">
              <a:extLst>
                <a:ext uri="{FF2B5EF4-FFF2-40B4-BE49-F238E27FC236}">
                  <a16:creationId xmlns:a16="http://schemas.microsoft.com/office/drawing/2014/main" id="{E8AEE02C-F211-4165-9F38-5906AF0588ED}"/>
                </a:ext>
              </a:extLst>
            </p:cNvPr>
            <p:cNvCxnSpPr>
              <a:cxnSpLocks/>
            </p:cNvCxnSpPr>
            <p:nvPr/>
          </p:nvCxnSpPr>
          <p:spPr>
            <a:xfrm>
              <a:off x="3464749" y="4610098"/>
              <a:ext cx="53892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直線コネクタ 60">
              <a:extLst>
                <a:ext uri="{FF2B5EF4-FFF2-40B4-BE49-F238E27FC236}">
                  <a16:creationId xmlns:a16="http://schemas.microsoft.com/office/drawing/2014/main" id="{CC88CBAD-3611-4EEB-BB9D-B959DEFA7E14}"/>
                </a:ext>
              </a:extLst>
            </p:cNvPr>
            <p:cNvCxnSpPr>
              <a:cxnSpLocks/>
            </p:cNvCxnSpPr>
            <p:nvPr/>
          </p:nvCxnSpPr>
          <p:spPr>
            <a:xfrm>
              <a:off x="4548193" y="5502276"/>
              <a:ext cx="50640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直線コネクタ 61">
              <a:extLst>
                <a:ext uri="{FF2B5EF4-FFF2-40B4-BE49-F238E27FC236}">
                  <a16:creationId xmlns:a16="http://schemas.microsoft.com/office/drawing/2014/main" id="{1151D9E1-1F05-4C73-BE69-A6F4CEEAFD7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94113" y="3027237"/>
              <a:ext cx="0" cy="735961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直線コネクタ 62">
              <a:extLst>
                <a:ext uri="{FF2B5EF4-FFF2-40B4-BE49-F238E27FC236}">
                  <a16:creationId xmlns:a16="http://schemas.microsoft.com/office/drawing/2014/main" id="{8966516D-AA3A-433D-91D0-A52F71CE529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001523" y="2905417"/>
              <a:ext cx="0" cy="13981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コネクタ 63">
              <a:extLst>
                <a:ext uri="{FF2B5EF4-FFF2-40B4-BE49-F238E27FC236}">
                  <a16:creationId xmlns:a16="http://schemas.microsoft.com/office/drawing/2014/main" id="{09BC925C-F1BF-420F-B20A-52ADEF6B25A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32933" y="3966244"/>
              <a:ext cx="0" cy="1441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直線コネクタ 64">
              <a:extLst>
                <a:ext uri="{FF2B5EF4-FFF2-40B4-BE49-F238E27FC236}">
                  <a16:creationId xmlns:a16="http://schemas.microsoft.com/office/drawing/2014/main" id="{4968185A-9974-4217-A10B-848C87893EB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467924" y="3596003"/>
              <a:ext cx="0" cy="36945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直線コネクタ 65">
              <a:extLst>
                <a:ext uri="{FF2B5EF4-FFF2-40B4-BE49-F238E27FC236}">
                  <a16:creationId xmlns:a16="http://schemas.microsoft.com/office/drawing/2014/main" id="{B6B27EFD-6F41-4F62-A485-121414523BF8}"/>
                </a:ext>
              </a:extLst>
            </p:cNvPr>
            <p:cNvCxnSpPr>
              <a:cxnSpLocks/>
            </p:cNvCxnSpPr>
            <p:nvPr/>
          </p:nvCxnSpPr>
          <p:spPr>
            <a:xfrm>
              <a:off x="3464749" y="3192157"/>
              <a:ext cx="48722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直線コネクタ 66">
              <a:extLst>
                <a:ext uri="{FF2B5EF4-FFF2-40B4-BE49-F238E27FC236}">
                  <a16:creationId xmlns:a16="http://schemas.microsoft.com/office/drawing/2014/main" id="{B7E30F8E-7CA8-4465-BF86-CA7AE8F735E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468605" y="4610098"/>
              <a:ext cx="0" cy="70380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直線コネクタ 67">
              <a:extLst>
                <a:ext uri="{FF2B5EF4-FFF2-40B4-BE49-F238E27FC236}">
                  <a16:creationId xmlns:a16="http://schemas.microsoft.com/office/drawing/2014/main" id="{3D204AE1-E6BF-4DAB-BE91-703517D4D14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468587" y="1544647"/>
              <a:ext cx="0" cy="70483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直線コネクタ 68">
              <a:extLst>
                <a:ext uri="{FF2B5EF4-FFF2-40B4-BE49-F238E27FC236}">
                  <a16:creationId xmlns:a16="http://schemas.microsoft.com/office/drawing/2014/main" id="{7A6443F1-61AD-4B33-9356-1506C0D19249}"/>
                </a:ext>
              </a:extLst>
            </p:cNvPr>
            <p:cNvCxnSpPr>
              <a:cxnSpLocks/>
            </p:cNvCxnSpPr>
            <p:nvPr/>
          </p:nvCxnSpPr>
          <p:spPr>
            <a:xfrm>
              <a:off x="3468587" y="5314949"/>
              <a:ext cx="22552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直線コネクタ 69">
              <a:extLst>
                <a:ext uri="{FF2B5EF4-FFF2-40B4-BE49-F238E27FC236}">
                  <a16:creationId xmlns:a16="http://schemas.microsoft.com/office/drawing/2014/main" id="{294E6FC2-704D-459B-8D22-96D7AB75595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573483" y="1361139"/>
              <a:ext cx="0" cy="1475334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直線コネクタ 70">
              <a:extLst>
                <a:ext uri="{FF2B5EF4-FFF2-40B4-BE49-F238E27FC236}">
                  <a16:creationId xmlns:a16="http://schemas.microsoft.com/office/drawing/2014/main" id="{791692B4-1EDD-4120-BBA9-EE5A41D10E0A}"/>
                </a:ext>
              </a:extLst>
            </p:cNvPr>
            <p:cNvCxnSpPr>
              <a:cxnSpLocks/>
            </p:cNvCxnSpPr>
            <p:nvPr/>
          </p:nvCxnSpPr>
          <p:spPr>
            <a:xfrm>
              <a:off x="6577430" y="1359714"/>
              <a:ext cx="222065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直線コネクタ 71">
              <a:extLst>
                <a:ext uri="{FF2B5EF4-FFF2-40B4-BE49-F238E27FC236}">
                  <a16:creationId xmlns:a16="http://schemas.microsoft.com/office/drawing/2014/main" id="{EF6CC823-8FC0-49A3-8EDA-4D8E6268A13C}"/>
                </a:ext>
              </a:extLst>
            </p:cNvPr>
            <p:cNvCxnSpPr>
              <a:cxnSpLocks/>
            </p:cNvCxnSpPr>
            <p:nvPr/>
          </p:nvCxnSpPr>
          <p:spPr>
            <a:xfrm>
              <a:off x="3420957" y="1310209"/>
              <a:ext cx="542636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直線コネクタ 72">
              <a:extLst>
                <a:ext uri="{FF2B5EF4-FFF2-40B4-BE49-F238E27FC236}">
                  <a16:creationId xmlns:a16="http://schemas.microsoft.com/office/drawing/2014/main" id="{D8DDA9CD-B418-45AE-BEAA-0FA9A2292BA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532454" y="1927226"/>
              <a:ext cx="0" cy="912423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直線コネクタ 73">
              <a:extLst>
                <a:ext uri="{FF2B5EF4-FFF2-40B4-BE49-F238E27FC236}">
                  <a16:creationId xmlns:a16="http://schemas.microsoft.com/office/drawing/2014/main" id="{6A6A46CD-F46A-4A7A-8FB9-37BF96925BC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798085" y="2902733"/>
              <a:ext cx="0" cy="50404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直線コネクタ 74">
              <a:extLst>
                <a:ext uri="{FF2B5EF4-FFF2-40B4-BE49-F238E27FC236}">
                  <a16:creationId xmlns:a16="http://schemas.microsoft.com/office/drawing/2014/main" id="{0FDCF08E-78FD-42A1-A61B-29F7AD22BE73}"/>
                </a:ext>
              </a:extLst>
            </p:cNvPr>
            <p:cNvCxnSpPr>
              <a:cxnSpLocks/>
            </p:cNvCxnSpPr>
            <p:nvPr/>
          </p:nvCxnSpPr>
          <p:spPr>
            <a:xfrm>
              <a:off x="3464749" y="2295522"/>
              <a:ext cx="49290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直線コネクタ 75">
              <a:extLst>
                <a:ext uri="{FF2B5EF4-FFF2-40B4-BE49-F238E27FC236}">
                  <a16:creationId xmlns:a16="http://schemas.microsoft.com/office/drawing/2014/main" id="{5E762A53-870D-453A-A552-C510B81EB1E3}"/>
                </a:ext>
              </a:extLst>
            </p:cNvPr>
            <p:cNvCxnSpPr>
              <a:cxnSpLocks/>
            </p:cNvCxnSpPr>
            <p:nvPr/>
          </p:nvCxnSpPr>
          <p:spPr>
            <a:xfrm>
              <a:off x="5998342" y="2899890"/>
              <a:ext cx="534112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直線コネクタ 76">
              <a:extLst>
                <a:ext uri="{FF2B5EF4-FFF2-40B4-BE49-F238E27FC236}">
                  <a16:creationId xmlns:a16="http://schemas.microsoft.com/office/drawing/2014/main" id="{F677F505-B2BF-442C-B71D-1A0B5C176A01}"/>
                </a:ext>
              </a:extLst>
            </p:cNvPr>
            <p:cNvCxnSpPr>
              <a:cxnSpLocks/>
            </p:cNvCxnSpPr>
            <p:nvPr/>
          </p:nvCxnSpPr>
          <p:spPr>
            <a:xfrm>
              <a:off x="4856164" y="3981528"/>
              <a:ext cx="29200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直線コネクタ 77">
              <a:extLst>
                <a:ext uri="{FF2B5EF4-FFF2-40B4-BE49-F238E27FC236}">
                  <a16:creationId xmlns:a16="http://schemas.microsoft.com/office/drawing/2014/main" id="{768F1051-8547-46A4-B44F-130A408162C7}"/>
                </a:ext>
              </a:extLst>
            </p:cNvPr>
            <p:cNvCxnSpPr>
              <a:cxnSpLocks/>
            </p:cNvCxnSpPr>
            <p:nvPr/>
          </p:nvCxnSpPr>
          <p:spPr>
            <a:xfrm>
              <a:off x="4875215" y="3222313"/>
              <a:ext cx="52307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直線コネクタ 78">
              <a:extLst>
                <a:ext uri="{FF2B5EF4-FFF2-40B4-BE49-F238E27FC236}">
                  <a16:creationId xmlns:a16="http://schemas.microsoft.com/office/drawing/2014/main" id="{043E749E-EA5D-4A7B-A5B7-3EE7B1A475E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29757" y="3398492"/>
              <a:ext cx="0" cy="6860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直線コネクタ 79">
              <a:extLst>
                <a:ext uri="{FF2B5EF4-FFF2-40B4-BE49-F238E27FC236}">
                  <a16:creationId xmlns:a16="http://schemas.microsoft.com/office/drawing/2014/main" id="{B9E2B24C-7796-4642-9164-5668324955C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572411" y="2898303"/>
              <a:ext cx="0" cy="556096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直線コネクタ 80">
              <a:extLst>
                <a:ext uri="{FF2B5EF4-FFF2-40B4-BE49-F238E27FC236}">
                  <a16:creationId xmlns:a16="http://schemas.microsoft.com/office/drawing/2014/main" id="{AC01FD38-C20C-4303-AD3F-7F204B64A29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847320" y="1310213"/>
              <a:ext cx="0" cy="424286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直線コネクタ 81">
              <a:extLst>
                <a:ext uri="{FF2B5EF4-FFF2-40B4-BE49-F238E27FC236}">
                  <a16:creationId xmlns:a16="http://schemas.microsoft.com/office/drawing/2014/main" id="{5501F7D2-691F-45A4-A8F9-CAE12273D395}"/>
                </a:ext>
              </a:extLst>
            </p:cNvPr>
            <p:cNvCxnSpPr>
              <a:cxnSpLocks/>
            </p:cNvCxnSpPr>
            <p:nvPr/>
          </p:nvCxnSpPr>
          <p:spPr>
            <a:xfrm>
              <a:off x="6571080" y="2842360"/>
              <a:ext cx="222700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直線コネクタ 82">
              <a:extLst>
                <a:ext uri="{FF2B5EF4-FFF2-40B4-BE49-F238E27FC236}">
                  <a16:creationId xmlns:a16="http://schemas.microsoft.com/office/drawing/2014/main" id="{61BC2CF3-C31A-4F02-BD8A-8D07B4EF05DE}"/>
                </a:ext>
              </a:extLst>
            </p:cNvPr>
            <p:cNvCxnSpPr>
              <a:cxnSpLocks/>
            </p:cNvCxnSpPr>
            <p:nvPr/>
          </p:nvCxnSpPr>
          <p:spPr>
            <a:xfrm>
              <a:off x="4254500" y="4029280"/>
              <a:ext cx="24606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直線コネクタ 83">
              <a:extLst>
                <a:ext uri="{FF2B5EF4-FFF2-40B4-BE49-F238E27FC236}">
                  <a16:creationId xmlns:a16="http://schemas.microsoft.com/office/drawing/2014/main" id="{437CE296-D3C6-4756-BFF7-3597EE40C758}"/>
                </a:ext>
              </a:extLst>
            </p:cNvPr>
            <p:cNvCxnSpPr>
              <a:cxnSpLocks/>
            </p:cNvCxnSpPr>
            <p:nvPr/>
          </p:nvCxnSpPr>
          <p:spPr>
            <a:xfrm>
              <a:off x="7700433" y="3245712"/>
              <a:ext cx="21880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直線コネクタ 84">
              <a:extLst>
                <a:ext uri="{FF2B5EF4-FFF2-40B4-BE49-F238E27FC236}">
                  <a16:creationId xmlns:a16="http://schemas.microsoft.com/office/drawing/2014/main" id="{EA33C83B-A0BE-4AB1-8275-F5B1293CE67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647597" y="2905416"/>
              <a:ext cx="0" cy="548983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直線コネクタ 85">
              <a:extLst>
                <a:ext uri="{FF2B5EF4-FFF2-40B4-BE49-F238E27FC236}">
                  <a16:creationId xmlns:a16="http://schemas.microsoft.com/office/drawing/2014/main" id="{FE33C68C-F120-4ED7-9E22-D23D1922BE3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531816" y="2898303"/>
              <a:ext cx="0" cy="556096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直線コネクタ 86">
              <a:extLst>
                <a:ext uri="{FF2B5EF4-FFF2-40B4-BE49-F238E27FC236}">
                  <a16:creationId xmlns:a16="http://schemas.microsoft.com/office/drawing/2014/main" id="{199DB508-C92B-4F07-84BD-86CD8289945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53118" y="2836473"/>
              <a:ext cx="0" cy="20994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直線コネクタ 87">
              <a:extLst>
                <a:ext uri="{FF2B5EF4-FFF2-40B4-BE49-F238E27FC236}">
                  <a16:creationId xmlns:a16="http://schemas.microsoft.com/office/drawing/2014/main" id="{7C3ABA6C-6820-4C72-95B5-DE728F1C6580}"/>
                </a:ext>
              </a:extLst>
            </p:cNvPr>
            <p:cNvCxnSpPr>
              <a:cxnSpLocks/>
            </p:cNvCxnSpPr>
            <p:nvPr/>
          </p:nvCxnSpPr>
          <p:spPr>
            <a:xfrm>
              <a:off x="5399879" y="1927226"/>
              <a:ext cx="0" cy="717573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直線コネクタ 88">
              <a:extLst>
                <a:ext uri="{FF2B5EF4-FFF2-40B4-BE49-F238E27FC236}">
                  <a16:creationId xmlns:a16="http://schemas.microsoft.com/office/drawing/2014/main" id="{754607E4-E0D0-4887-8564-9E5959F4F67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423077" y="1310211"/>
              <a:ext cx="0" cy="4242864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直線コネクタ 89">
              <a:extLst>
                <a:ext uri="{FF2B5EF4-FFF2-40B4-BE49-F238E27FC236}">
                  <a16:creationId xmlns:a16="http://schemas.microsoft.com/office/drawing/2014/main" id="{BC12004E-9159-4234-8432-118E81C589B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75215" y="3050622"/>
              <a:ext cx="0" cy="171691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直線コネクタ 90">
              <a:extLst>
                <a:ext uri="{FF2B5EF4-FFF2-40B4-BE49-F238E27FC236}">
                  <a16:creationId xmlns:a16="http://schemas.microsoft.com/office/drawing/2014/main" id="{87FE9EBF-87B7-4D83-B030-B701E13C0CC7}"/>
                </a:ext>
              </a:extLst>
            </p:cNvPr>
            <p:cNvCxnSpPr>
              <a:cxnSpLocks/>
            </p:cNvCxnSpPr>
            <p:nvPr/>
          </p:nvCxnSpPr>
          <p:spPr>
            <a:xfrm>
              <a:off x="3467411" y="2249485"/>
              <a:ext cx="548537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直線コネクタ 91">
              <a:extLst>
                <a:ext uri="{FF2B5EF4-FFF2-40B4-BE49-F238E27FC236}">
                  <a16:creationId xmlns:a16="http://schemas.microsoft.com/office/drawing/2014/main" id="{A0494CAE-BAAB-42DF-8185-04DF22977488}"/>
                </a:ext>
              </a:extLst>
            </p:cNvPr>
            <p:cNvCxnSpPr>
              <a:cxnSpLocks/>
            </p:cNvCxnSpPr>
            <p:nvPr/>
          </p:nvCxnSpPr>
          <p:spPr>
            <a:xfrm>
              <a:off x="3464749" y="1544646"/>
              <a:ext cx="27887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直線コネクタ 92">
              <a:extLst>
                <a:ext uri="{FF2B5EF4-FFF2-40B4-BE49-F238E27FC236}">
                  <a16:creationId xmlns:a16="http://schemas.microsoft.com/office/drawing/2014/main" id="{01FC5970-FE6E-45B0-BE55-FAEED1ACBD1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798085" y="1354950"/>
              <a:ext cx="0" cy="148635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直線コネクタ 93">
              <a:extLst>
                <a:ext uri="{FF2B5EF4-FFF2-40B4-BE49-F238E27FC236}">
                  <a16:creationId xmlns:a16="http://schemas.microsoft.com/office/drawing/2014/main" id="{076CD307-7159-4080-9C3C-4187C3448B7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434013" y="1929875"/>
              <a:ext cx="0" cy="131583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直線コネクタ 94">
              <a:extLst>
                <a:ext uri="{FF2B5EF4-FFF2-40B4-BE49-F238E27FC236}">
                  <a16:creationId xmlns:a16="http://schemas.microsoft.com/office/drawing/2014/main" id="{31F367AE-45B7-4C8E-B3F5-3FC7BCF648F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572778" y="1359715"/>
              <a:ext cx="0" cy="148158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直線コネクタ 95">
              <a:extLst>
                <a:ext uri="{FF2B5EF4-FFF2-40B4-BE49-F238E27FC236}">
                  <a16:creationId xmlns:a16="http://schemas.microsoft.com/office/drawing/2014/main" id="{BE880E36-F278-4ACD-81F9-8FECDA47C59C}"/>
                </a:ext>
              </a:extLst>
            </p:cNvPr>
            <p:cNvCxnSpPr>
              <a:cxnSpLocks/>
            </p:cNvCxnSpPr>
            <p:nvPr/>
          </p:nvCxnSpPr>
          <p:spPr>
            <a:xfrm>
              <a:off x="8269290" y="2902732"/>
              <a:ext cx="52879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直線コネクタ 96">
              <a:extLst>
                <a:ext uri="{FF2B5EF4-FFF2-40B4-BE49-F238E27FC236}">
                  <a16:creationId xmlns:a16="http://schemas.microsoft.com/office/drawing/2014/main" id="{D4933C8D-E0C2-4471-A3CB-10901EA428A7}"/>
                </a:ext>
              </a:extLst>
            </p:cNvPr>
            <p:cNvCxnSpPr>
              <a:cxnSpLocks/>
            </p:cNvCxnSpPr>
            <p:nvPr/>
          </p:nvCxnSpPr>
          <p:spPr>
            <a:xfrm>
              <a:off x="4498981" y="3965462"/>
              <a:ext cx="33077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直線コネクタ 97">
              <a:extLst>
                <a:ext uri="{FF2B5EF4-FFF2-40B4-BE49-F238E27FC236}">
                  <a16:creationId xmlns:a16="http://schemas.microsoft.com/office/drawing/2014/main" id="{BF8C363E-74E3-4648-9724-2BE493877776}"/>
                </a:ext>
              </a:extLst>
            </p:cNvPr>
            <p:cNvCxnSpPr>
              <a:cxnSpLocks/>
            </p:cNvCxnSpPr>
            <p:nvPr/>
          </p:nvCxnSpPr>
          <p:spPr>
            <a:xfrm>
              <a:off x="4548193" y="4040284"/>
              <a:ext cx="234217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直線コネクタ 98">
              <a:extLst>
                <a:ext uri="{FF2B5EF4-FFF2-40B4-BE49-F238E27FC236}">
                  <a16:creationId xmlns:a16="http://schemas.microsoft.com/office/drawing/2014/main" id="{149C5DA9-D596-4D99-9AA7-CE262CEBF74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573099" y="2898302"/>
              <a:ext cx="0" cy="56879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直線コネクタ 99">
              <a:extLst>
                <a:ext uri="{FF2B5EF4-FFF2-40B4-BE49-F238E27FC236}">
                  <a16:creationId xmlns:a16="http://schemas.microsoft.com/office/drawing/2014/main" id="{507124C3-AB2C-4C64-80D3-149956F6C208}"/>
                </a:ext>
              </a:extLst>
            </p:cNvPr>
            <p:cNvCxnSpPr>
              <a:cxnSpLocks/>
            </p:cNvCxnSpPr>
            <p:nvPr/>
          </p:nvCxnSpPr>
          <p:spPr>
            <a:xfrm>
              <a:off x="6577430" y="1359714"/>
              <a:ext cx="2199433" cy="1481586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直線コネクタ 102">
              <a:extLst>
                <a:ext uri="{FF2B5EF4-FFF2-40B4-BE49-F238E27FC236}">
                  <a16:creationId xmlns:a16="http://schemas.microsoft.com/office/drawing/2014/main" id="{F7920F8E-05CC-4459-9B1D-1C1021AC84C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571080" y="1354949"/>
              <a:ext cx="2227005" cy="146718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直線コネクタ 103">
              <a:extLst>
                <a:ext uri="{FF2B5EF4-FFF2-40B4-BE49-F238E27FC236}">
                  <a16:creationId xmlns:a16="http://schemas.microsoft.com/office/drawing/2014/main" id="{B7ECA2BF-64DE-4A33-9FE1-B6173CD602C5}"/>
                </a:ext>
              </a:extLst>
            </p:cNvPr>
            <p:cNvCxnSpPr>
              <a:cxnSpLocks/>
            </p:cNvCxnSpPr>
            <p:nvPr/>
          </p:nvCxnSpPr>
          <p:spPr>
            <a:xfrm>
              <a:off x="5953118" y="2842024"/>
              <a:ext cx="57933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直線コネクタ 104">
              <a:extLst>
                <a:ext uri="{FF2B5EF4-FFF2-40B4-BE49-F238E27FC236}">
                  <a16:creationId xmlns:a16="http://schemas.microsoft.com/office/drawing/2014/main" id="{6FEAB1B1-038F-4D36-AA16-A2C884A5F2F9}"/>
                </a:ext>
              </a:extLst>
            </p:cNvPr>
            <p:cNvCxnSpPr>
              <a:cxnSpLocks/>
            </p:cNvCxnSpPr>
            <p:nvPr/>
          </p:nvCxnSpPr>
          <p:spPr>
            <a:xfrm>
              <a:off x="6571080" y="3404079"/>
              <a:ext cx="107440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直線コネクタ 105">
              <a:extLst>
                <a:ext uri="{FF2B5EF4-FFF2-40B4-BE49-F238E27FC236}">
                  <a16:creationId xmlns:a16="http://schemas.microsoft.com/office/drawing/2014/main" id="{273D2D72-4ED1-4B2C-9A77-3FBE573F0261}"/>
                </a:ext>
              </a:extLst>
            </p:cNvPr>
            <p:cNvCxnSpPr>
              <a:cxnSpLocks/>
            </p:cNvCxnSpPr>
            <p:nvPr/>
          </p:nvCxnSpPr>
          <p:spPr>
            <a:xfrm>
              <a:off x="6531816" y="3455987"/>
              <a:ext cx="116398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直線コネクタ 106">
              <a:extLst>
                <a:ext uri="{FF2B5EF4-FFF2-40B4-BE49-F238E27FC236}">
                  <a16:creationId xmlns:a16="http://schemas.microsoft.com/office/drawing/2014/main" id="{29803A1E-5B9E-4FAD-87C8-1675B19CB2A2}"/>
                </a:ext>
              </a:extLst>
            </p:cNvPr>
            <p:cNvCxnSpPr>
              <a:cxnSpLocks/>
            </p:cNvCxnSpPr>
            <p:nvPr/>
          </p:nvCxnSpPr>
          <p:spPr>
            <a:xfrm>
              <a:off x="4270377" y="2841085"/>
              <a:ext cx="30331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直線コネクタ 107">
              <a:extLst>
                <a:ext uri="{FF2B5EF4-FFF2-40B4-BE49-F238E27FC236}">
                  <a16:creationId xmlns:a16="http://schemas.microsoft.com/office/drawing/2014/main" id="{8FB1EE56-1724-4F3A-9F5C-CA7324C7E1A4}"/>
                </a:ext>
              </a:extLst>
            </p:cNvPr>
            <p:cNvCxnSpPr>
              <a:cxnSpLocks/>
            </p:cNvCxnSpPr>
            <p:nvPr/>
          </p:nvCxnSpPr>
          <p:spPr>
            <a:xfrm>
              <a:off x="4025476" y="3965577"/>
              <a:ext cx="22902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直線コネクタ 108">
              <a:extLst>
                <a:ext uri="{FF2B5EF4-FFF2-40B4-BE49-F238E27FC236}">
                  <a16:creationId xmlns:a16="http://schemas.microsoft.com/office/drawing/2014/main" id="{911C5B61-58F8-4CD6-A1D8-39A5E2849B1F}"/>
                </a:ext>
              </a:extLst>
            </p:cNvPr>
            <p:cNvCxnSpPr>
              <a:cxnSpLocks/>
            </p:cNvCxnSpPr>
            <p:nvPr/>
          </p:nvCxnSpPr>
          <p:spPr>
            <a:xfrm>
              <a:off x="3690722" y="3027235"/>
              <a:ext cx="26125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直線コネクタ 110">
              <a:extLst>
                <a:ext uri="{FF2B5EF4-FFF2-40B4-BE49-F238E27FC236}">
                  <a16:creationId xmlns:a16="http://schemas.microsoft.com/office/drawing/2014/main" id="{B1204324-E5C6-4A1D-9047-ADF2DB3D041D}"/>
                </a:ext>
              </a:extLst>
            </p:cNvPr>
            <p:cNvCxnSpPr>
              <a:cxnSpLocks/>
            </p:cNvCxnSpPr>
            <p:nvPr/>
          </p:nvCxnSpPr>
          <p:spPr>
            <a:xfrm>
              <a:off x="4867279" y="2688769"/>
              <a:ext cx="52784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2" name="正方形/長方形 111">
              <a:extLst>
                <a:ext uri="{FF2B5EF4-FFF2-40B4-BE49-F238E27FC236}">
                  <a16:creationId xmlns:a16="http://schemas.microsoft.com/office/drawing/2014/main" id="{67143C35-253E-42E5-9FAE-213817668BAE}"/>
                </a:ext>
              </a:extLst>
            </p:cNvPr>
            <p:cNvSpPr/>
            <p:nvPr/>
          </p:nvSpPr>
          <p:spPr>
            <a:xfrm>
              <a:off x="8399506" y="3059929"/>
              <a:ext cx="246863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en-US" altLang="ja-JP" sz="800" dirty="0">
                  <a:solidFill>
                    <a:schemeClr val="tx1"/>
                  </a:solidFill>
                </a:rPr>
                <a:t>EV</a:t>
              </a:r>
              <a:endParaRPr kumimoji="1" lang="ja-JP" altLang="en-US" sz="800" dirty="0">
                <a:solidFill>
                  <a:schemeClr val="tx1"/>
                </a:solidFill>
              </a:endParaRPr>
            </a:p>
          </p:txBody>
        </p:sp>
        <p:cxnSp>
          <p:nvCxnSpPr>
            <p:cNvPr id="113" name="直線コネクタ 112">
              <a:extLst>
                <a:ext uri="{FF2B5EF4-FFF2-40B4-BE49-F238E27FC236}">
                  <a16:creationId xmlns:a16="http://schemas.microsoft.com/office/drawing/2014/main" id="{952634C3-ED97-4FC4-8EA2-5C3DA7E1C77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46927" y="1359714"/>
              <a:ext cx="0" cy="18757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直線コネクタ 113">
              <a:extLst>
                <a:ext uri="{FF2B5EF4-FFF2-40B4-BE49-F238E27FC236}">
                  <a16:creationId xmlns:a16="http://schemas.microsoft.com/office/drawing/2014/main" id="{1985AB3E-3CF5-41CC-A2E8-0838AEE036D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532454" y="1544643"/>
              <a:ext cx="0" cy="33654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直線コネクタ 114">
              <a:extLst>
                <a:ext uri="{FF2B5EF4-FFF2-40B4-BE49-F238E27FC236}">
                  <a16:creationId xmlns:a16="http://schemas.microsoft.com/office/drawing/2014/main" id="{69D81118-0E90-4FA6-9DBB-3A46C6B32499}"/>
                </a:ext>
              </a:extLst>
            </p:cNvPr>
            <p:cNvCxnSpPr>
              <a:cxnSpLocks/>
            </p:cNvCxnSpPr>
            <p:nvPr/>
          </p:nvCxnSpPr>
          <p:spPr>
            <a:xfrm>
              <a:off x="8269290" y="3404382"/>
              <a:ext cx="52879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直線コネクタ 115">
              <a:extLst>
                <a:ext uri="{FF2B5EF4-FFF2-40B4-BE49-F238E27FC236}">
                  <a16:creationId xmlns:a16="http://schemas.microsoft.com/office/drawing/2014/main" id="{D1BF00D3-60EB-4083-86A8-59701FB0181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69290" y="2902732"/>
              <a:ext cx="0" cy="50404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直線コネクタ 116">
              <a:extLst>
                <a:ext uri="{FF2B5EF4-FFF2-40B4-BE49-F238E27FC236}">
                  <a16:creationId xmlns:a16="http://schemas.microsoft.com/office/drawing/2014/main" id="{CF21B2B2-A099-4609-A973-86B923398DF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15315" y="2898303"/>
              <a:ext cx="0" cy="58784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直線コネクタ 117">
              <a:extLst>
                <a:ext uri="{FF2B5EF4-FFF2-40B4-BE49-F238E27FC236}">
                  <a16:creationId xmlns:a16="http://schemas.microsoft.com/office/drawing/2014/main" id="{5F64CD27-670B-44BC-B1B8-99A0FCF2583C}"/>
                </a:ext>
              </a:extLst>
            </p:cNvPr>
            <p:cNvCxnSpPr>
              <a:cxnSpLocks/>
            </p:cNvCxnSpPr>
            <p:nvPr/>
          </p:nvCxnSpPr>
          <p:spPr>
            <a:xfrm>
              <a:off x="7980365" y="2902282"/>
              <a:ext cx="23495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直線コネクタ 118">
              <a:extLst>
                <a:ext uri="{FF2B5EF4-FFF2-40B4-BE49-F238E27FC236}">
                  <a16:creationId xmlns:a16="http://schemas.microsoft.com/office/drawing/2014/main" id="{B9278335-8D19-4CC8-AF73-EB87B6A8A5CB}"/>
                </a:ext>
              </a:extLst>
            </p:cNvPr>
            <p:cNvCxnSpPr>
              <a:cxnSpLocks/>
            </p:cNvCxnSpPr>
            <p:nvPr/>
          </p:nvCxnSpPr>
          <p:spPr>
            <a:xfrm>
              <a:off x="7978261" y="3204851"/>
              <a:ext cx="23495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直線コネクタ 119">
              <a:extLst>
                <a:ext uri="{FF2B5EF4-FFF2-40B4-BE49-F238E27FC236}">
                  <a16:creationId xmlns:a16="http://schemas.microsoft.com/office/drawing/2014/main" id="{12B3A931-29ED-49F6-9B6A-1EE8A8FC71C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980365" y="2902283"/>
              <a:ext cx="0" cy="386713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直線コネクタ 120">
              <a:extLst>
                <a:ext uri="{FF2B5EF4-FFF2-40B4-BE49-F238E27FC236}">
                  <a16:creationId xmlns:a16="http://schemas.microsoft.com/office/drawing/2014/main" id="{AC9C85D9-2C4E-4248-9C22-8CBB98124A4F}"/>
                </a:ext>
              </a:extLst>
            </p:cNvPr>
            <p:cNvCxnSpPr>
              <a:cxnSpLocks/>
            </p:cNvCxnSpPr>
            <p:nvPr/>
          </p:nvCxnSpPr>
          <p:spPr>
            <a:xfrm>
              <a:off x="6571080" y="2902282"/>
              <a:ext cx="112472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直線コネクタ 121">
              <a:extLst>
                <a:ext uri="{FF2B5EF4-FFF2-40B4-BE49-F238E27FC236}">
                  <a16:creationId xmlns:a16="http://schemas.microsoft.com/office/drawing/2014/main" id="{6225BC2A-4D77-42CB-94E6-9D59F3C8DDB6}"/>
                </a:ext>
              </a:extLst>
            </p:cNvPr>
            <p:cNvCxnSpPr>
              <a:cxnSpLocks/>
            </p:cNvCxnSpPr>
            <p:nvPr/>
          </p:nvCxnSpPr>
          <p:spPr>
            <a:xfrm>
              <a:off x="5434013" y="1930402"/>
              <a:ext cx="109780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直線コネクタ 122">
              <a:extLst>
                <a:ext uri="{FF2B5EF4-FFF2-40B4-BE49-F238E27FC236}">
                  <a16:creationId xmlns:a16="http://schemas.microsoft.com/office/drawing/2014/main" id="{626A537C-DD61-4757-B568-02CD2207255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921469" y="2898302"/>
              <a:ext cx="0" cy="390694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直線コネクタ 123">
              <a:extLst>
                <a:ext uri="{FF2B5EF4-FFF2-40B4-BE49-F238E27FC236}">
                  <a16:creationId xmlns:a16="http://schemas.microsoft.com/office/drawing/2014/main" id="{3EE874B4-D04F-4E5E-B3E8-67E17548F050}"/>
                </a:ext>
              </a:extLst>
            </p:cNvPr>
            <p:cNvCxnSpPr>
              <a:cxnSpLocks/>
            </p:cNvCxnSpPr>
            <p:nvPr/>
          </p:nvCxnSpPr>
          <p:spPr>
            <a:xfrm>
              <a:off x="4610514" y="1930653"/>
              <a:ext cx="787777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直線コネクタ 124">
              <a:extLst>
                <a:ext uri="{FF2B5EF4-FFF2-40B4-BE49-F238E27FC236}">
                  <a16:creationId xmlns:a16="http://schemas.microsoft.com/office/drawing/2014/main" id="{FF61111D-B330-4580-8E83-84098B79DCC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256102" y="1354949"/>
              <a:ext cx="0" cy="189694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直線コネクタ 125">
              <a:extLst>
                <a:ext uri="{FF2B5EF4-FFF2-40B4-BE49-F238E27FC236}">
                  <a16:creationId xmlns:a16="http://schemas.microsoft.com/office/drawing/2014/main" id="{73DB4D69-8CD1-42BC-ACA0-0E3419485B38}"/>
                </a:ext>
              </a:extLst>
            </p:cNvPr>
            <p:cNvCxnSpPr>
              <a:cxnSpLocks/>
            </p:cNvCxnSpPr>
            <p:nvPr/>
          </p:nvCxnSpPr>
          <p:spPr>
            <a:xfrm>
              <a:off x="6577430" y="3245712"/>
              <a:ext cx="106805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直線コネクタ 126">
              <a:extLst>
                <a:ext uri="{FF2B5EF4-FFF2-40B4-BE49-F238E27FC236}">
                  <a16:creationId xmlns:a16="http://schemas.microsoft.com/office/drawing/2014/main" id="{B5B10CDE-3052-412A-9A6F-9A548E31DFDF}"/>
                </a:ext>
              </a:extLst>
            </p:cNvPr>
            <p:cNvCxnSpPr>
              <a:cxnSpLocks/>
            </p:cNvCxnSpPr>
            <p:nvPr/>
          </p:nvCxnSpPr>
          <p:spPr>
            <a:xfrm>
              <a:off x="8269290" y="3429000"/>
              <a:ext cx="52879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直線コネクタ 127">
              <a:extLst>
                <a:ext uri="{FF2B5EF4-FFF2-40B4-BE49-F238E27FC236}">
                  <a16:creationId xmlns:a16="http://schemas.microsoft.com/office/drawing/2014/main" id="{83490BA4-9596-4EAD-93DB-15803DBD68A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798244" y="3486150"/>
              <a:ext cx="0" cy="698501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直線コネクタ 128">
              <a:extLst>
                <a:ext uri="{FF2B5EF4-FFF2-40B4-BE49-F238E27FC236}">
                  <a16:creationId xmlns:a16="http://schemas.microsoft.com/office/drawing/2014/main" id="{BE009CEA-59D8-4A46-983D-DCB5B44B7DF3}"/>
                </a:ext>
              </a:extLst>
            </p:cNvPr>
            <p:cNvCxnSpPr>
              <a:cxnSpLocks/>
            </p:cNvCxnSpPr>
            <p:nvPr/>
          </p:nvCxnSpPr>
          <p:spPr>
            <a:xfrm>
              <a:off x="8269290" y="3455988"/>
              <a:ext cx="528158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直線コネクタ 129">
              <a:extLst>
                <a:ext uri="{FF2B5EF4-FFF2-40B4-BE49-F238E27FC236}">
                  <a16:creationId xmlns:a16="http://schemas.microsoft.com/office/drawing/2014/main" id="{559AE270-3065-4CCD-BE0E-5F1C1312C95E}"/>
                </a:ext>
              </a:extLst>
            </p:cNvPr>
            <p:cNvCxnSpPr>
              <a:cxnSpLocks/>
            </p:cNvCxnSpPr>
            <p:nvPr/>
          </p:nvCxnSpPr>
          <p:spPr>
            <a:xfrm>
              <a:off x="8213211" y="3486150"/>
              <a:ext cx="584237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直線コネクタ 130">
              <a:extLst>
                <a:ext uri="{FF2B5EF4-FFF2-40B4-BE49-F238E27FC236}">
                  <a16:creationId xmlns:a16="http://schemas.microsoft.com/office/drawing/2014/main" id="{1D9B58BB-AE8D-406B-9CEC-F9FEB1D7FD62}"/>
                </a:ext>
              </a:extLst>
            </p:cNvPr>
            <p:cNvCxnSpPr>
              <a:cxnSpLocks/>
            </p:cNvCxnSpPr>
            <p:nvPr/>
          </p:nvCxnSpPr>
          <p:spPr>
            <a:xfrm>
              <a:off x="7695800" y="2902771"/>
              <a:ext cx="223442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直線コネクタ 131">
              <a:extLst>
                <a:ext uri="{FF2B5EF4-FFF2-40B4-BE49-F238E27FC236}">
                  <a16:creationId xmlns:a16="http://schemas.microsoft.com/office/drawing/2014/main" id="{B1DDD07B-AF45-4E9E-B602-51AEB29A18F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797448" y="3429000"/>
              <a:ext cx="0" cy="2539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直線コネクタ 132">
              <a:extLst>
                <a:ext uri="{FF2B5EF4-FFF2-40B4-BE49-F238E27FC236}">
                  <a16:creationId xmlns:a16="http://schemas.microsoft.com/office/drawing/2014/main" id="{893299DE-C03A-48A0-AC50-E409C1743FF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695800" y="2898302"/>
              <a:ext cx="0" cy="55609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直線コネクタ 133">
              <a:extLst>
                <a:ext uri="{FF2B5EF4-FFF2-40B4-BE49-F238E27FC236}">
                  <a16:creationId xmlns:a16="http://schemas.microsoft.com/office/drawing/2014/main" id="{56D52912-7283-48B3-A5C5-3CDED9A6CCB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75215" y="2688771"/>
              <a:ext cx="0" cy="16872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直線コネクタ 134">
              <a:extLst>
                <a:ext uri="{FF2B5EF4-FFF2-40B4-BE49-F238E27FC236}">
                  <a16:creationId xmlns:a16="http://schemas.microsoft.com/office/drawing/2014/main" id="{DA4F549F-A137-4F80-9ED6-4C72FAFB121D}"/>
                </a:ext>
              </a:extLst>
            </p:cNvPr>
            <p:cNvCxnSpPr>
              <a:cxnSpLocks/>
            </p:cNvCxnSpPr>
            <p:nvPr/>
          </p:nvCxnSpPr>
          <p:spPr>
            <a:xfrm>
              <a:off x="4823248" y="2644799"/>
              <a:ext cx="57504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6" name="正方形/長方形 135">
              <a:extLst>
                <a:ext uri="{FF2B5EF4-FFF2-40B4-BE49-F238E27FC236}">
                  <a16:creationId xmlns:a16="http://schemas.microsoft.com/office/drawing/2014/main" id="{74666481-46A7-4FC2-ABA1-2DB9229EBB5C}"/>
                </a:ext>
              </a:extLst>
            </p:cNvPr>
            <p:cNvSpPr/>
            <p:nvPr/>
          </p:nvSpPr>
          <p:spPr>
            <a:xfrm>
              <a:off x="7336327" y="2003504"/>
              <a:ext cx="696509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ja-JP" altLang="en-US" sz="800" dirty="0">
                  <a:solidFill>
                    <a:schemeClr val="tx1"/>
                  </a:solidFill>
                </a:rPr>
                <a:t>駐車場</a:t>
              </a:r>
            </a:p>
          </p:txBody>
        </p:sp>
        <p:sp>
          <p:nvSpPr>
            <p:cNvPr id="137" name="正方形/長方形 136">
              <a:extLst>
                <a:ext uri="{FF2B5EF4-FFF2-40B4-BE49-F238E27FC236}">
                  <a16:creationId xmlns:a16="http://schemas.microsoft.com/office/drawing/2014/main" id="{78A81414-B6C9-4C0C-8E1C-9EEA984D033B}"/>
                </a:ext>
              </a:extLst>
            </p:cNvPr>
            <p:cNvSpPr/>
            <p:nvPr/>
          </p:nvSpPr>
          <p:spPr>
            <a:xfrm>
              <a:off x="8507163" y="4422522"/>
              <a:ext cx="246863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en-US" altLang="ja-JP" sz="800" dirty="0">
                  <a:solidFill>
                    <a:schemeClr val="tx1"/>
                  </a:solidFill>
                </a:rPr>
                <a:t>UP</a:t>
              </a:r>
              <a:endParaRPr kumimoji="1" lang="ja-JP" altLang="en-US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138" name="グループ化 137">
              <a:extLst>
                <a:ext uri="{FF2B5EF4-FFF2-40B4-BE49-F238E27FC236}">
                  <a16:creationId xmlns:a16="http://schemas.microsoft.com/office/drawing/2014/main" id="{B79B3811-4C01-4E87-B330-A8788C848ABE}"/>
                </a:ext>
              </a:extLst>
            </p:cNvPr>
            <p:cNvGrpSpPr/>
            <p:nvPr/>
          </p:nvGrpSpPr>
          <p:grpSpPr>
            <a:xfrm rot="4894582">
              <a:off x="8483443" y="3936095"/>
              <a:ext cx="308502" cy="118724"/>
              <a:chOff x="6536967" y="5974751"/>
              <a:chExt cx="138375" cy="65347"/>
            </a:xfrm>
            <a:solidFill>
              <a:srgbClr val="FFFF00"/>
            </a:solidFill>
          </p:grpSpPr>
          <p:sp>
            <p:nvSpPr>
              <p:cNvPr id="139" name="正方形/長方形 138">
                <a:extLst>
                  <a:ext uri="{FF2B5EF4-FFF2-40B4-BE49-F238E27FC236}">
                    <a16:creationId xmlns:a16="http://schemas.microsoft.com/office/drawing/2014/main" id="{6606E3C5-E642-4390-A362-76316A8416B1}"/>
                  </a:ext>
                </a:extLst>
              </p:cNvPr>
              <p:cNvSpPr/>
              <p:nvPr/>
            </p:nvSpPr>
            <p:spPr>
              <a:xfrm>
                <a:off x="6586057" y="5974751"/>
                <a:ext cx="89285" cy="65347"/>
              </a:xfrm>
              <a:prstGeom prst="rect">
                <a:avLst/>
              </a:prstGeom>
              <a:grpFill/>
              <a:ln w="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0" name="二等辺三角形 139">
                <a:extLst>
                  <a:ext uri="{FF2B5EF4-FFF2-40B4-BE49-F238E27FC236}">
                    <a16:creationId xmlns:a16="http://schemas.microsoft.com/office/drawing/2014/main" id="{2B289E53-2333-4420-9E61-5276D72ABEB2}"/>
                  </a:ext>
                </a:extLst>
              </p:cNvPr>
              <p:cNvSpPr/>
              <p:nvPr/>
            </p:nvSpPr>
            <p:spPr>
              <a:xfrm rot="5400000">
                <a:off x="6530948" y="5980771"/>
                <a:ext cx="61123" cy="49085"/>
              </a:xfrm>
              <a:prstGeom prst="triangle">
                <a:avLst/>
              </a:prstGeom>
              <a:grpFill/>
              <a:ln w="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141" name="正方形/長方形 140">
              <a:extLst>
                <a:ext uri="{FF2B5EF4-FFF2-40B4-BE49-F238E27FC236}">
                  <a16:creationId xmlns:a16="http://schemas.microsoft.com/office/drawing/2014/main" id="{304EF655-67EC-464D-BD50-CE9335D5EC7B}"/>
                </a:ext>
              </a:extLst>
            </p:cNvPr>
            <p:cNvSpPr/>
            <p:nvPr/>
          </p:nvSpPr>
          <p:spPr>
            <a:xfrm rot="10800000" flipV="1">
              <a:off x="8365788" y="3966256"/>
              <a:ext cx="121123" cy="124835"/>
            </a:xfrm>
            <a:prstGeom prst="rect">
              <a:avLst/>
            </a:prstGeom>
            <a:noFill/>
            <a:ln w="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700" dirty="0">
                  <a:solidFill>
                    <a:schemeClr val="tx1"/>
                  </a:solidFill>
                </a:rPr>
                <a:t>点</a:t>
              </a:r>
            </a:p>
          </p:txBody>
        </p:sp>
        <p:cxnSp>
          <p:nvCxnSpPr>
            <p:cNvPr id="142" name="直線コネクタ 141">
              <a:extLst>
                <a:ext uri="{FF2B5EF4-FFF2-40B4-BE49-F238E27FC236}">
                  <a16:creationId xmlns:a16="http://schemas.microsoft.com/office/drawing/2014/main" id="{875287F2-DC6F-4968-9F10-309F8BC7690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90590" y="3269975"/>
              <a:ext cx="0" cy="13679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直線コネクタ 142">
              <a:extLst>
                <a:ext uri="{FF2B5EF4-FFF2-40B4-BE49-F238E27FC236}">
                  <a16:creationId xmlns:a16="http://schemas.microsoft.com/office/drawing/2014/main" id="{C9E9DECC-44D6-4000-8C7A-E4B4625326A5}"/>
                </a:ext>
              </a:extLst>
            </p:cNvPr>
            <p:cNvCxnSpPr>
              <a:cxnSpLocks/>
            </p:cNvCxnSpPr>
            <p:nvPr/>
          </p:nvCxnSpPr>
          <p:spPr>
            <a:xfrm>
              <a:off x="7965693" y="5501748"/>
              <a:ext cx="83255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直線コネクタ 143">
              <a:extLst>
                <a:ext uri="{FF2B5EF4-FFF2-40B4-BE49-F238E27FC236}">
                  <a16:creationId xmlns:a16="http://schemas.microsoft.com/office/drawing/2014/main" id="{BB2D40C1-51C1-42B3-9174-F7FF63760BF9}"/>
                </a:ext>
              </a:extLst>
            </p:cNvPr>
            <p:cNvCxnSpPr>
              <a:cxnSpLocks/>
            </p:cNvCxnSpPr>
            <p:nvPr/>
          </p:nvCxnSpPr>
          <p:spPr>
            <a:xfrm>
              <a:off x="4823248" y="2857500"/>
              <a:ext cx="51967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直線コネクタ 144">
              <a:extLst>
                <a:ext uri="{FF2B5EF4-FFF2-40B4-BE49-F238E27FC236}">
                  <a16:creationId xmlns:a16="http://schemas.microsoft.com/office/drawing/2014/main" id="{4A8C2CC9-47BE-4911-B4D7-0E1C170B749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69290" y="3427651"/>
              <a:ext cx="0" cy="2833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直線コネクタ 145">
              <a:extLst>
                <a:ext uri="{FF2B5EF4-FFF2-40B4-BE49-F238E27FC236}">
                  <a16:creationId xmlns:a16="http://schemas.microsoft.com/office/drawing/2014/main" id="{F6D8A6C7-5024-45B4-BD69-5D66F7A95682}"/>
                </a:ext>
              </a:extLst>
            </p:cNvPr>
            <p:cNvCxnSpPr>
              <a:cxnSpLocks/>
            </p:cNvCxnSpPr>
            <p:nvPr/>
          </p:nvCxnSpPr>
          <p:spPr>
            <a:xfrm>
              <a:off x="4646083" y="1544643"/>
              <a:ext cx="188573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直線コネクタ 146">
              <a:extLst>
                <a:ext uri="{FF2B5EF4-FFF2-40B4-BE49-F238E27FC236}">
                  <a16:creationId xmlns:a16="http://schemas.microsoft.com/office/drawing/2014/main" id="{513AC1B3-EC52-4B7F-91C2-082B607C254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41988" y="1358125"/>
              <a:ext cx="0" cy="18651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直線コネクタ 147">
              <a:extLst>
                <a:ext uri="{FF2B5EF4-FFF2-40B4-BE49-F238E27FC236}">
                  <a16:creationId xmlns:a16="http://schemas.microsoft.com/office/drawing/2014/main" id="{868CDD76-94C2-4154-9466-1493603F245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411144" y="1358054"/>
              <a:ext cx="0" cy="18658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直線コネクタ 148">
              <a:extLst>
                <a:ext uri="{FF2B5EF4-FFF2-40B4-BE49-F238E27FC236}">
                  <a16:creationId xmlns:a16="http://schemas.microsoft.com/office/drawing/2014/main" id="{9D61B42E-3C4E-4CD1-BA33-F90A1F609493}"/>
                </a:ext>
              </a:extLst>
            </p:cNvPr>
            <p:cNvCxnSpPr>
              <a:cxnSpLocks/>
            </p:cNvCxnSpPr>
            <p:nvPr/>
          </p:nvCxnSpPr>
          <p:spPr>
            <a:xfrm>
              <a:off x="5741988" y="1360526"/>
              <a:ext cx="512708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直線コネクタ 149">
              <a:extLst>
                <a:ext uri="{FF2B5EF4-FFF2-40B4-BE49-F238E27FC236}">
                  <a16:creationId xmlns:a16="http://schemas.microsoft.com/office/drawing/2014/main" id="{33387135-D29A-4097-8E88-4FDB65F898D2}"/>
                </a:ext>
              </a:extLst>
            </p:cNvPr>
            <p:cNvCxnSpPr>
              <a:cxnSpLocks/>
            </p:cNvCxnSpPr>
            <p:nvPr/>
          </p:nvCxnSpPr>
          <p:spPr>
            <a:xfrm>
              <a:off x="4610514" y="1360527"/>
              <a:ext cx="80063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直線コネクタ 150">
              <a:extLst>
                <a:ext uri="{FF2B5EF4-FFF2-40B4-BE49-F238E27FC236}">
                  <a16:creationId xmlns:a16="http://schemas.microsoft.com/office/drawing/2014/main" id="{69AE3C49-DB1F-4619-856E-CC78B94F9DD1}"/>
                </a:ext>
              </a:extLst>
            </p:cNvPr>
            <p:cNvCxnSpPr>
              <a:cxnSpLocks/>
            </p:cNvCxnSpPr>
            <p:nvPr/>
          </p:nvCxnSpPr>
          <p:spPr>
            <a:xfrm>
              <a:off x="3743624" y="1360970"/>
              <a:ext cx="825308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2" name="正方形/長方形 151">
              <a:extLst>
                <a:ext uri="{FF2B5EF4-FFF2-40B4-BE49-F238E27FC236}">
                  <a16:creationId xmlns:a16="http://schemas.microsoft.com/office/drawing/2014/main" id="{EEAECB44-AA94-4D44-9E16-6CCB5B3AF94F}"/>
                </a:ext>
              </a:extLst>
            </p:cNvPr>
            <p:cNvSpPr/>
            <p:nvPr/>
          </p:nvSpPr>
          <p:spPr>
            <a:xfrm>
              <a:off x="8002761" y="4437326"/>
              <a:ext cx="246863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en-US" altLang="ja-JP" sz="800" dirty="0">
                  <a:solidFill>
                    <a:schemeClr val="tx1"/>
                  </a:solidFill>
                </a:rPr>
                <a:t>DN</a:t>
              </a:r>
              <a:endParaRPr kumimoji="1" lang="ja-JP" altLang="en-US" sz="800" dirty="0">
                <a:solidFill>
                  <a:schemeClr val="tx1"/>
                </a:solidFill>
              </a:endParaRPr>
            </a:p>
          </p:txBody>
        </p:sp>
        <p:sp>
          <p:nvSpPr>
            <p:cNvPr id="153" name="正方形/長方形 152">
              <a:extLst>
                <a:ext uri="{FF2B5EF4-FFF2-40B4-BE49-F238E27FC236}">
                  <a16:creationId xmlns:a16="http://schemas.microsoft.com/office/drawing/2014/main" id="{E66D463D-AEB1-4268-BBB8-A68F484F8B61}"/>
                </a:ext>
              </a:extLst>
            </p:cNvPr>
            <p:cNvSpPr/>
            <p:nvPr/>
          </p:nvSpPr>
          <p:spPr>
            <a:xfrm>
              <a:off x="6972766" y="3253718"/>
              <a:ext cx="327011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ja-JP" altLang="en-US" sz="800" dirty="0">
                  <a:solidFill>
                    <a:schemeClr val="tx1"/>
                  </a:solidFill>
                </a:rPr>
                <a:t>リネン</a:t>
              </a:r>
            </a:p>
          </p:txBody>
        </p:sp>
        <p:cxnSp>
          <p:nvCxnSpPr>
            <p:cNvPr id="154" name="直線コネクタ 153">
              <a:extLst>
                <a:ext uri="{FF2B5EF4-FFF2-40B4-BE49-F238E27FC236}">
                  <a16:creationId xmlns:a16="http://schemas.microsoft.com/office/drawing/2014/main" id="{FE03169D-E1DD-4402-A401-EAC894DC8CD9}"/>
                </a:ext>
              </a:extLst>
            </p:cNvPr>
            <p:cNvCxnSpPr>
              <a:cxnSpLocks/>
            </p:cNvCxnSpPr>
            <p:nvPr/>
          </p:nvCxnSpPr>
          <p:spPr>
            <a:xfrm>
              <a:off x="7978261" y="3262008"/>
              <a:ext cx="23495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直線コネクタ 154">
              <a:extLst>
                <a:ext uri="{FF2B5EF4-FFF2-40B4-BE49-F238E27FC236}">
                  <a16:creationId xmlns:a16="http://schemas.microsoft.com/office/drawing/2014/main" id="{6CB29669-2DA5-4843-B884-57CD0218FBE9}"/>
                </a:ext>
              </a:extLst>
            </p:cNvPr>
            <p:cNvCxnSpPr>
              <a:cxnSpLocks/>
            </p:cNvCxnSpPr>
            <p:nvPr/>
          </p:nvCxnSpPr>
          <p:spPr>
            <a:xfrm>
              <a:off x="7978261" y="3225489"/>
              <a:ext cx="23495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直線コネクタ 155">
              <a:extLst>
                <a:ext uri="{FF2B5EF4-FFF2-40B4-BE49-F238E27FC236}">
                  <a16:creationId xmlns:a16="http://schemas.microsoft.com/office/drawing/2014/main" id="{BF160776-6323-4E12-8505-644D60D3A4D2}"/>
                </a:ext>
              </a:extLst>
            </p:cNvPr>
            <p:cNvCxnSpPr>
              <a:cxnSpLocks/>
            </p:cNvCxnSpPr>
            <p:nvPr/>
          </p:nvCxnSpPr>
          <p:spPr>
            <a:xfrm>
              <a:off x="7919242" y="3288996"/>
              <a:ext cx="29396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直線コネクタ 156">
              <a:extLst>
                <a:ext uri="{FF2B5EF4-FFF2-40B4-BE49-F238E27FC236}">
                  <a16:creationId xmlns:a16="http://schemas.microsoft.com/office/drawing/2014/main" id="{5ABC8F2B-13FB-483A-8064-060087593725}"/>
                </a:ext>
              </a:extLst>
            </p:cNvPr>
            <p:cNvCxnSpPr>
              <a:cxnSpLocks/>
            </p:cNvCxnSpPr>
            <p:nvPr/>
          </p:nvCxnSpPr>
          <p:spPr>
            <a:xfrm>
              <a:off x="4610514" y="1881188"/>
              <a:ext cx="191971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直線コネクタ 157">
              <a:extLst>
                <a:ext uri="{FF2B5EF4-FFF2-40B4-BE49-F238E27FC236}">
                  <a16:creationId xmlns:a16="http://schemas.microsoft.com/office/drawing/2014/main" id="{63C794D6-2D0A-4A7B-81A7-DC68CBF2A4D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14483" y="1927227"/>
              <a:ext cx="0" cy="1539873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9" name="直線コネクタ 158">
              <a:extLst>
                <a:ext uri="{FF2B5EF4-FFF2-40B4-BE49-F238E27FC236}">
                  <a16:creationId xmlns:a16="http://schemas.microsoft.com/office/drawing/2014/main" id="{0DA6A68D-32D6-45E9-912F-89AC28238B8C}"/>
                </a:ext>
              </a:extLst>
            </p:cNvPr>
            <p:cNvCxnSpPr>
              <a:cxnSpLocks/>
            </p:cNvCxnSpPr>
            <p:nvPr/>
          </p:nvCxnSpPr>
          <p:spPr>
            <a:xfrm>
              <a:off x="4265613" y="2900652"/>
              <a:ext cx="30331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直線コネクタ 159">
              <a:extLst>
                <a:ext uri="{FF2B5EF4-FFF2-40B4-BE49-F238E27FC236}">
                  <a16:creationId xmlns:a16="http://schemas.microsoft.com/office/drawing/2014/main" id="{D9C39179-2A0A-489A-B482-65FBDD1EE6E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23248" y="2644800"/>
              <a:ext cx="0" cy="21270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1" name="直線コネクタ 160">
              <a:extLst>
                <a:ext uri="{FF2B5EF4-FFF2-40B4-BE49-F238E27FC236}">
                  <a16:creationId xmlns:a16="http://schemas.microsoft.com/office/drawing/2014/main" id="{0081A2E3-234B-4044-A084-4A79A5A6EF1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23248" y="3046413"/>
              <a:ext cx="0" cy="215596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直線コネクタ 161">
              <a:extLst>
                <a:ext uri="{FF2B5EF4-FFF2-40B4-BE49-F238E27FC236}">
                  <a16:creationId xmlns:a16="http://schemas.microsoft.com/office/drawing/2014/main" id="{540B91D7-F482-4DAE-9671-06CD8AA2E369}"/>
                </a:ext>
              </a:extLst>
            </p:cNvPr>
            <p:cNvCxnSpPr>
              <a:cxnSpLocks/>
            </p:cNvCxnSpPr>
            <p:nvPr/>
          </p:nvCxnSpPr>
          <p:spPr>
            <a:xfrm>
              <a:off x="4823248" y="3048001"/>
              <a:ext cx="51967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直線コネクタ 162">
              <a:extLst>
                <a:ext uri="{FF2B5EF4-FFF2-40B4-BE49-F238E27FC236}">
                  <a16:creationId xmlns:a16="http://schemas.microsoft.com/office/drawing/2014/main" id="{54E12F73-1281-4759-9286-4464E1CFDEF5}"/>
                </a:ext>
              </a:extLst>
            </p:cNvPr>
            <p:cNvCxnSpPr>
              <a:cxnSpLocks/>
            </p:cNvCxnSpPr>
            <p:nvPr/>
          </p:nvCxnSpPr>
          <p:spPr>
            <a:xfrm>
              <a:off x="5398295" y="2688769"/>
              <a:ext cx="0" cy="533544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直線コネクタ 163">
              <a:extLst>
                <a:ext uri="{FF2B5EF4-FFF2-40B4-BE49-F238E27FC236}">
                  <a16:creationId xmlns:a16="http://schemas.microsoft.com/office/drawing/2014/main" id="{529581D3-4DD2-4A48-A668-D979BDE3191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16371" y="2249485"/>
              <a:ext cx="0" cy="21831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直線コネクタ 164">
              <a:extLst>
                <a:ext uri="{FF2B5EF4-FFF2-40B4-BE49-F238E27FC236}">
                  <a16:creationId xmlns:a16="http://schemas.microsoft.com/office/drawing/2014/main" id="{1156314F-AB86-420C-BA75-04F107A507E6}"/>
                </a:ext>
              </a:extLst>
            </p:cNvPr>
            <p:cNvCxnSpPr>
              <a:cxnSpLocks/>
            </p:cNvCxnSpPr>
            <p:nvPr/>
          </p:nvCxnSpPr>
          <p:spPr>
            <a:xfrm>
              <a:off x="3964404" y="2467801"/>
              <a:ext cx="51967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直線コネクタ 165">
              <a:extLst>
                <a:ext uri="{FF2B5EF4-FFF2-40B4-BE49-F238E27FC236}">
                  <a16:creationId xmlns:a16="http://schemas.microsoft.com/office/drawing/2014/main" id="{04B0AB0B-99BD-4269-B979-E95AB03B10A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64404" y="2295522"/>
              <a:ext cx="0" cy="17228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直線コネクタ 166">
              <a:extLst>
                <a:ext uri="{FF2B5EF4-FFF2-40B4-BE49-F238E27FC236}">
                  <a16:creationId xmlns:a16="http://schemas.microsoft.com/office/drawing/2014/main" id="{4CEC0012-41D8-4A9A-9D23-083EDD1F7130}"/>
                </a:ext>
              </a:extLst>
            </p:cNvPr>
            <p:cNvCxnSpPr>
              <a:cxnSpLocks/>
            </p:cNvCxnSpPr>
            <p:nvPr/>
          </p:nvCxnSpPr>
          <p:spPr>
            <a:xfrm>
              <a:off x="4015948" y="2658987"/>
              <a:ext cx="0" cy="163146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直線コネクタ 167">
              <a:extLst>
                <a:ext uri="{FF2B5EF4-FFF2-40B4-BE49-F238E27FC236}">
                  <a16:creationId xmlns:a16="http://schemas.microsoft.com/office/drawing/2014/main" id="{F498FAC0-7C85-4866-81D9-89C6027BF556}"/>
                </a:ext>
              </a:extLst>
            </p:cNvPr>
            <p:cNvCxnSpPr>
              <a:cxnSpLocks/>
            </p:cNvCxnSpPr>
            <p:nvPr/>
          </p:nvCxnSpPr>
          <p:spPr>
            <a:xfrm>
              <a:off x="3963981" y="2658986"/>
              <a:ext cx="51967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直線コネクタ 168">
              <a:extLst>
                <a:ext uri="{FF2B5EF4-FFF2-40B4-BE49-F238E27FC236}">
                  <a16:creationId xmlns:a16="http://schemas.microsoft.com/office/drawing/2014/main" id="{FFF63A36-C28D-4701-AFCC-DD8F1C37276B}"/>
                </a:ext>
              </a:extLst>
            </p:cNvPr>
            <p:cNvCxnSpPr>
              <a:cxnSpLocks/>
            </p:cNvCxnSpPr>
            <p:nvPr/>
          </p:nvCxnSpPr>
          <p:spPr>
            <a:xfrm>
              <a:off x="3963981" y="2658986"/>
              <a:ext cx="0" cy="16314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直線コネクタ 169">
              <a:extLst>
                <a:ext uri="{FF2B5EF4-FFF2-40B4-BE49-F238E27FC236}">
                  <a16:creationId xmlns:a16="http://schemas.microsoft.com/office/drawing/2014/main" id="{5C802F0E-C980-4754-BB52-83C4CA4A5CC4}"/>
                </a:ext>
              </a:extLst>
            </p:cNvPr>
            <p:cNvCxnSpPr>
              <a:cxnSpLocks/>
            </p:cNvCxnSpPr>
            <p:nvPr/>
          </p:nvCxnSpPr>
          <p:spPr>
            <a:xfrm>
              <a:off x="4269957" y="2822134"/>
              <a:ext cx="0" cy="9077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直線コネクタ 170">
              <a:extLst>
                <a:ext uri="{FF2B5EF4-FFF2-40B4-BE49-F238E27FC236}">
                  <a16:creationId xmlns:a16="http://schemas.microsoft.com/office/drawing/2014/main" id="{1396D7A9-6199-4693-B2FE-E38BD7CF73A5}"/>
                </a:ext>
              </a:extLst>
            </p:cNvPr>
            <p:cNvCxnSpPr>
              <a:cxnSpLocks/>
            </p:cNvCxnSpPr>
            <p:nvPr/>
          </p:nvCxnSpPr>
          <p:spPr>
            <a:xfrm>
              <a:off x="3951973" y="2822133"/>
              <a:ext cx="31798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直線コネクタ 171">
              <a:extLst>
                <a:ext uri="{FF2B5EF4-FFF2-40B4-BE49-F238E27FC236}">
                  <a16:creationId xmlns:a16="http://schemas.microsoft.com/office/drawing/2014/main" id="{BD6F1D86-4D88-4A5C-9E27-2A14B2A16C93}"/>
                </a:ext>
              </a:extLst>
            </p:cNvPr>
            <p:cNvCxnSpPr>
              <a:cxnSpLocks/>
            </p:cNvCxnSpPr>
            <p:nvPr/>
          </p:nvCxnSpPr>
          <p:spPr>
            <a:xfrm>
              <a:off x="3953667" y="2822133"/>
              <a:ext cx="0" cy="120555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直線コネクタ 172">
              <a:extLst>
                <a:ext uri="{FF2B5EF4-FFF2-40B4-BE49-F238E27FC236}">
                  <a16:creationId xmlns:a16="http://schemas.microsoft.com/office/drawing/2014/main" id="{EAB8C2DB-EC62-4FB8-A86D-5B79C1F772A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467925" y="2295522"/>
              <a:ext cx="0" cy="540951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直線コネクタ 173">
              <a:extLst>
                <a:ext uri="{FF2B5EF4-FFF2-40B4-BE49-F238E27FC236}">
                  <a16:creationId xmlns:a16="http://schemas.microsoft.com/office/drawing/2014/main" id="{6AC3908F-A9F1-4EFB-818B-6E76B9B5475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469409" y="2898302"/>
              <a:ext cx="0" cy="29385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直線コネクタ 174">
              <a:extLst>
                <a:ext uri="{FF2B5EF4-FFF2-40B4-BE49-F238E27FC236}">
                  <a16:creationId xmlns:a16="http://schemas.microsoft.com/office/drawing/2014/main" id="{08A0A7BB-EA5E-4CEE-86F3-93CCCD3E2572}"/>
                </a:ext>
              </a:extLst>
            </p:cNvPr>
            <p:cNvCxnSpPr>
              <a:cxnSpLocks/>
            </p:cNvCxnSpPr>
            <p:nvPr/>
          </p:nvCxnSpPr>
          <p:spPr>
            <a:xfrm>
              <a:off x="3464749" y="2842381"/>
              <a:ext cx="48722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直線コネクタ 175">
              <a:extLst>
                <a:ext uri="{FF2B5EF4-FFF2-40B4-BE49-F238E27FC236}">
                  <a16:creationId xmlns:a16="http://schemas.microsoft.com/office/drawing/2014/main" id="{84259388-496C-4A7C-96B6-E1A64DEE1F32}"/>
                </a:ext>
              </a:extLst>
            </p:cNvPr>
            <p:cNvCxnSpPr>
              <a:cxnSpLocks/>
            </p:cNvCxnSpPr>
            <p:nvPr/>
          </p:nvCxnSpPr>
          <p:spPr>
            <a:xfrm>
              <a:off x="3464749" y="2899890"/>
              <a:ext cx="48722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直線コネクタ 176">
              <a:extLst>
                <a:ext uri="{FF2B5EF4-FFF2-40B4-BE49-F238E27FC236}">
                  <a16:creationId xmlns:a16="http://schemas.microsoft.com/office/drawing/2014/main" id="{D51715A6-BF19-4B8F-B5D5-013DDCECFA7D}"/>
                </a:ext>
              </a:extLst>
            </p:cNvPr>
            <p:cNvCxnSpPr>
              <a:cxnSpLocks/>
            </p:cNvCxnSpPr>
            <p:nvPr/>
          </p:nvCxnSpPr>
          <p:spPr>
            <a:xfrm>
              <a:off x="4025476" y="2912912"/>
              <a:ext cx="24448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直線コネクタ 177">
              <a:extLst>
                <a:ext uri="{FF2B5EF4-FFF2-40B4-BE49-F238E27FC236}">
                  <a16:creationId xmlns:a16="http://schemas.microsoft.com/office/drawing/2014/main" id="{1628833B-C234-4B7C-BC5D-1F50621CFAD0}"/>
                </a:ext>
              </a:extLst>
            </p:cNvPr>
            <p:cNvCxnSpPr>
              <a:cxnSpLocks/>
            </p:cNvCxnSpPr>
            <p:nvPr/>
          </p:nvCxnSpPr>
          <p:spPr>
            <a:xfrm>
              <a:off x="4025476" y="2912912"/>
              <a:ext cx="0" cy="105255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9" name="直線コネクタ 178">
              <a:extLst>
                <a:ext uri="{FF2B5EF4-FFF2-40B4-BE49-F238E27FC236}">
                  <a16:creationId xmlns:a16="http://schemas.microsoft.com/office/drawing/2014/main" id="{4C98EBFE-3895-4454-BF24-9A324745A0B8}"/>
                </a:ext>
              </a:extLst>
            </p:cNvPr>
            <p:cNvCxnSpPr>
              <a:cxnSpLocks/>
            </p:cNvCxnSpPr>
            <p:nvPr/>
          </p:nvCxnSpPr>
          <p:spPr>
            <a:xfrm>
              <a:off x="5997619" y="3443806"/>
              <a:ext cx="53260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0" name="直線コネクタ 179">
              <a:extLst>
                <a:ext uri="{FF2B5EF4-FFF2-40B4-BE49-F238E27FC236}">
                  <a16:creationId xmlns:a16="http://schemas.microsoft.com/office/drawing/2014/main" id="{843BF1F2-5245-4DCB-8BC0-776E6F9EF731}"/>
                </a:ext>
              </a:extLst>
            </p:cNvPr>
            <p:cNvCxnSpPr>
              <a:cxnSpLocks/>
            </p:cNvCxnSpPr>
            <p:nvPr/>
          </p:nvCxnSpPr>
          <p:spPr>
            <a:xfrm>
              <a:off x="5997619" y="3406774"/>
              <a:ext cx="53260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直線コネクタ 180">
              <a:extLst>
                <a:ext uri="{FF2B5EF4-FFF2-40B4-BE49-F238E27FC236}">
                  <a16:creationId xmlns:a16="http://schemas.microsoft.com/office/drawing/2014/main" id="{B654DDC7-CF50-4FF6-A172-C3D8183EFBBA}"/>
                </a:ext>
              </a:extLst>
            </p:cNvPr>
            <p:cNvCxnSpPr>
              <a:cxnSpLocks/>
            </p:cNvCxnSpPr>
            <p:nvPr/>
          </p:nvCxnSpPr>
          <p:spPr>
            <a:xfrm>
              <a:off x="5953118" y="3045228"/>
              <a:ext cx="4522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直線コネクタ 181">
              <a:extLst>
                <a:ext uri="{FF2B5EF4-FFF2-40B4-BE49-F238E27FC236}">
                  <a16:creationId xmlns:a16="http://schemas.microsoft.com/office/drawing/2014/main" id="{8CC9E092-8867-48BE-9260-E4211933853B}"/>
                </a:ext>
              </a:extLst>
            </p:cNvPr>
            <p:cNvCxnSpPr>
              <a:cxnSpLocks/>
            </p:cNvCxnSpPr>
            <p:nvPr/>
          </p:nvCxnSpPr>
          <p:spPr>
            <a:xfrm>
              <a:off x="6000800" y="3238272"/>
              <a:ext cx="0" cy="22882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直線コネクタ 182">
              <a:extLst>
                <a:ext uri="{FF2B5EF4-FFF2-40B4-BE49-F238E27FC236}">
                  <a16:creationId xmlns:a16="http://schemas.microsoft.com/office/drawing/2014/main" id="{E246AEC6-549A-4551-9613-40FC58F0E187}"/>
                </a:ext>
              </a:extLst>
            </p:cNvPr>
            <p:cNvCxnSpPr>
              <a:cxnSpLocks/>
            </p:cNvCxnSpPr>
            <p:nvPr/>
          </p:nvCxnSpPr>
          <p:spPr>
            <a:xfrm>
              <a:off x="5952395" y="3238272"/>
              <a:ext cx="0" cy="22882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直線コネクタ 183">
              <a:extLst>
                <a:ext uri="{FF2B5EF4-FFF2-40B4-BE49-F238E27FC236}">
                  <a16:creationId xmlns:a16="http://schemas.microsoft.com/office/drawing/2014/main" id="{F94BDD16-D192-418A-9BB0-9AB25A4692B4}"/>
                </a:ext>
              </a:extLst>
            </p:cNvPr>
            <p:cNvCxnSpPr>
              <a:cxnSpLocks/>
            </p:cNvCxnSpPr>
            <p:nvPr/>
          </p:nvCxnSpPr>
          <p:spPr>
            <a:xfrm>
              <a:off x="5952395" y="3238272"/>
              <a:ext cx="4522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直線コネクタ 184">
              <a:extLst>
                <a:ext uri="{FF2B5EF4-FFF2-40B4-BE49-F238E27FC236}">
                  <a16:creationId xmlns:a16="http://schemas.microsoft.com/office/drawing/2014/main" id="{62C520F9-99B6-446B-944B-238E1FFAE736}"/>
                </a:ext>
              </a:extLst>
            </p:cNvPr>
            <p:cNvCxnSpPr>
              <a:cxnSpLocks/>
            </p:cNvCxnSpPr>
            <p:nvPr/>
          </p:nvCxnSpPr>
          <p:spPr>
            <a:xfrm>
              <a:off x="5434013" y="3245712"/>
              <a:ext cx="21195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直線コネクタ 185">
              <a:extLst>
                <a:ext uri="{FF2B5EF4-FFF2-40B4-BE49-F238E27FC236}">
                  <a16:creationId xmlns:a16="http://schemas.microsoft.com/office/drawing/2014/main" id="{42E38228-BCCE-460F-B327-BFB184BD6CFF}"/>
                </a:ext>
              </a:extLst>
            </p:cNvPr>
            <p:cNvCxnSpPr>
              <a:cxnSpLocks/>
            </p:cNvCxnSpPr>
            <p:nvPr/>
          </p:nvCxnSpPr>
          <p:spPr>
            <a:xfrm>
              <a:off x="4815308" y="3264899"/>
              <a:ext cx="275282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直線コネクタ 186">
              <a:extLst>
                <a:ext uri="{FF2B5EF4-FFF2-40B4-BE49-F238E27FC236}">
                  <a16:creationId xmlns:a16="http://schemas.microsoft.com/office/drawing/2014/main" id="{C93DFC55-91FC-4B0A-A98C-424B36B4E606}"/>
                </a:ext>
              </a:extLst>
            </p:cNvPr>
            <p:cNvCxnSpPr>
              <a:cxnSpLocks/>
            </p:cNvCxnSpPr>
            <p:nvPr/>
          </p:nvCxnSpPr>
          <p:spPr>
            <a:xfrm>
              <a:off x="4823248" y="3443743"/>
              <a:ext cx="86307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直線コネクタ 187">
              <a:extLst>
                <a:ext uri="{FF2B5EF4-FFF2-40B4-BE49-F238E27FC236}">
                  <a16:creationId xmlns:a16="http://schemas.microsoft.com/office/drawing/2014/main" id="{ABCA2F88-27EE-4C0F-BB6F-ECFE3753E2BD}"/>
                </a:ext>
              </a:extLst>
            </p:cNvPr>
            <p:cNvCxnSpPr>
              <a:cxnSpLocks/>
            </p:cNvCxnSpPr>
            <p:nvPr/>
          </p:nvCxnSpPr>
          <p:spPr>
            <a:xfrm>
              <a:off x="4823248" y="3406711"/>
              <a:ext cx="267342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直線コネクタ 188">
              <a:extLst>
                <a:ext uri="{FF2B5EF4-FFF2-40B4-BE49-F238E27FC236}">
                  <a16:creationId xmlns:a16="http://schemas.microsoft.com/office/drawing/2014/main" id="{58C1F3F2-A421-4E12-ADEB-4D0463A5BEB4}"/>
                </a:ext>
              </a:extLst>
            </p:cNvPr>
            <p:cNvCxnSpPr>
              <a:cxnSpLocks/>
            </p:cNvCxnSpPr>
            <p:nvPr/>
          </p:nvCxnSpPr>
          <p:spPr>
            <a:xfrm>
              <a:off x="5686090" y="3467100"/>
              <a:ext cx="31152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直線コネクタ 189">
              <a:extLst>
                <a:ext uri="{FF2B5EF4-FFF2-40B4-BE49-F238E27FC236}">
                  <a16:creationId xmlns:a16="http://schemas.microsoft.com/office/drawing/2014/main" id="{70F7D589-3C8F-4426-90EB-DD2FDA917A42}"/>
                </a:ext>
              </a:extLst>
            </p:cNvPr>
            <p:cNvCxnSpPr>
              <a:cxnSpLocks/>
            </p:cNvCxnSpPr>
            <p:nvPr/>
          </p:nvCxnSpPr>
          <p:spPr>
            <a:xfrm>
              <a:off x="5686090" y="3399242"/>
              <a:ext cx="26630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1" name="直線コネクタ 190">
              <a:extLst>
                <a:ext uri="{FF2B5EF4-FFF2-40B4-BE49-F238E27FC236}">
                  <a16:creationId xmlns:a16="http://schemas.microsoft.com/office/drawing/2014/main" id="{5D7EC262-C4E3-4679-A1B9-E119E64F289A}"/>
                </a:ext>
              </a:extLst>
            </p:cNvPr>
            <p:cNvCxnSpPr>
              <a:cxnSpLocks/>
            </p:cNvCxnSpPr>
            <p:nvPr/>
          </p:nvCxnSpPr>
          <p:spPr>
            <a:xfrm>
              <a:off x="5645966" y="3220873"/>
              <a:ext cx="4012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2" name="直線コネクタ 191">
              <a:extLst>
                <a:ext uri="{FF2B5EF4-FFF2-40B4-BE49-F238E27FC236}">
                  <a16:creationId xmlns:a16="http://schemas.microsoft.com/office/drawing/2014/main" id="{3DDBB72D-9A25-403D-8215-6B04E0693846}"/>
                </a:ext>
              </a:extLst>
            </p:cNvPr>
            <p:cNvCxnSpPr>
              <a:cxnSpLocks/>
            </p:cNvCxnSpPr>
            <p:nvPr/>
          </p:nvCxnSpPr>
          <p:spPr>
            <a:xfrm>
              <a:off x="6540156" y="3980659"/>
              <a:ext cx="115564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直線コネクタ 192">
              <a:extLst>
                <a:ext uri="{FF2B5EF4-FFF2-40B4-BE49-F238E27FC236}">
                  <a16:creationId xmlns:a16="http://schemas.microsoft.com/office/drawing/2014/main" id="{3C6A72D0-CE77-4240-89BB-514A3889967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644280" y="3221613"/>
              <a:ext cx="0" cy="2409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4" name="直線コネクタ 193">
              <a:extLst>
                <a:ext uri="{FF2B5EF4-FFF2-40B4-BE49-F238E27FC236}">
                  <a16:creationId xmlns:a16="http://schemas.microsoft.com/office/drawing/2014/main" id="{7A4A30C2-7217-425B-AE8C-058C2F4B247D}"/>
                </a:ext>
              </a:extLst>
            </p:cNvPr>
            <p:cNvCxnSpPr>
              <a:cxnSpLocks/>
            </p:cNvCxnSpPr>
            <p:nvPr/>
          </p:nvCxnSpPr>
          <p:spPr>
            <a:xfrm>
              <a:off x="4568932" y="3467100"/>
              <a:ext cx="26082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5" name="直線コネクタ 194">
              <a:extLst>
                <a:ext uri="{FF2B5EF4-FFF2-40B4-BE49-F238E27FC236}">
                  <a16:creationId xmlns:a16="http://schemas.microsoft.com/office/drawing/2014/main" id="{BAF34BA6-108A-4133-AD1F-B9CF12E6FA50}"/>
                </a:ext>
              </a:extLst>
            </p:cNvPr>
            <p:cNvCxnSpPr>
              <a:cxnSpLocks/>
            </p:cNvCxnSpPr>
            <p:nvPr/>
          </p:nvCxnSpPr>
          <p:spPr>
            <a:xfrm>
              <a:off x="4610514" y="3399242"/>
              <a:ext cx="22472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6" name="直線コネクタ 195">
              <a:extLst>
                <a:ext uri="{FF2B5EF4-FFF2-40B4-BE49-F238E27FC236}">
                  <a16:creationId xmlns:a16="http://schemas.microsoft.com/office/drawing/2014/main" id="{B295EBC2-3BBF-4BB0-A6CD-FDC052B282C0}"/>
                </a:ext>
              </a:extLst>
            </p:cNvPr>
            <p:cNvCxnSpPr>
              <a:cxnSpLocks/>
            </p:cNvCxnSpPr>
            <p:nvPr/>
          </p:nvCxnSpPr>
          <p:spPr>
            <a:xfrm>
              <a:off x="7645480" y="4243385"/>
              <a:ext cx="273762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7" name="直線コネクタ 196">
              <a:extLst>
                <a:ext uri="{FF2B5EF4-FFF2-40B4-BE49-F238E27FC236}">
                  <a16:creationId xmlns:a16="http://schemas.microsoft.com/office/drawing/2014/main" id="{1DF81F17-6D4A-4851-85A5-AE7A462E45C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647597" y="4028673"/>
              <a:ext cx="0" cy="21471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8" name="直線コネクタ 197">
              <a:extLst>
                <a:ext uri="{FF2B5EF4-FFF2-40B4-BE49-F238E27FC236}">
                  <a16:creationId xmlns:a16="http://schemas.microsoft.com/office/drawing/2014/main" id="{66BCA90E-8C31-4422-9745-FD1AFC38C59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695800" y="3980660"/>
              <a:ext cx="0" cy="26272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9" name="直線コネクタ 198">
              <a:extLst>
                <a:ext uri="{FF2B5EF4-FFF2-40B4-BE49-F238E27FC236}">
                  <a16:creationId xmlns:a16="http://schemas.microsoft.com/office/drawing/2014/main" id="{915EAB2E-9240-4F1A-9FE3-E7EFBAEEA38E}"/>
                </a:ext>
              </a:extLst>
            </p:cNvPr>
            <p:cNvCxnSpPr>
              <a:cxnSpLocks/>
            </p:cNvCxnSpPr>
            <p:nvPr/>
          </p:nvCxnSpPr>
          <p:spPr>
            <a:xfrm>
              <a:off x="7123706" y="4030261"/>
              <a:ext cx="52209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0" name="直線コネクタ 199">
              <a:extLst>
                <a:ext uri="{FF2B5EF4-FFF2-40B4-BE49-F238E27FC236}">
                  <a16:creationId xmlns:a16="http://schemas.microsoft.com/office/drawing/2014/main" id="{87FEC3DB-A878-4E17-90B6-F169963EE25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647068" y="4387849"/>
              <a:ext cx="0" cy="17702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1" name="直線コネクタ 200">
              <a:extLst>
                <a:ext uri="{FF2B5EF4-FFF2-40B4-BE49-F238E27FC236}">
                  <a16:creationId xmlns:a16="http://schemas.microsoft.com/office/drawing/2014/main" id="{0F586B44-E8DB-4A39-B27F-9F637B0D621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695271" y="4389437"/>
              <a:ext cx="0" cy="22542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2" name="直線コネクタ 201">
              <a:extLst>
                <a:ext uri="{FF2B5EF4-FFF2-40B4-BE49-F238E27FC236}">
                  <a16:creationId xmlns:a16="http://schemas.microsoft.com/office/drawing/2014/main" id="{8CB553A0-23C7-4DF3-A6E5-5396A46DDEE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068159" y="4028675"/>
              <a:ext cx="0" cy="52745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3" name="直線コネクタ 202">
              <a:extLst>
                <a:ext uri="{FF2B5EF4-FFF2-40B4-BE49-F238E27FC236}">
                  <a16:creationId xmlns:a16="http://schemas.microsoft.com/office/drawing/2014/main" id="{0161E879-3B02-439F-AE7A-9E45A614708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116362" y="4027692"/>
              <a:ext cx="0" cy="528433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4" name="直線コネクタ 203">
              <a:extLst>
                <a:ext uri="{FF2B5EF4-FFF2-40B4-BE49-F238E27FC236}">
                  <a16:creationId xmlns:a16="http://schemas.microsoft.com/office/drawing/2014/main" id="{C354F260-AB14-470A-9453-E5D137CA8EA1}"/>
                </a:ext>
              </a:extLst>
            </p:cNvPr>
            <p:cNvCxnSpPr>
              <a:cxnSpLocks/>
            </p:cNvCxnSpPr>
            <p:nvPr/>
          </p:nvCxnSpPr>
          <p:spPr>
            <a:xfrm>
              <a:off x="6540328" y="4030868"/>
              <a:ext cx="52783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5" name="直線コネクタ 204">
              <a:extLst>
                <a:ext uri="{FF2B5EF4-FFF2-40B4-BE49-F238E27FC236}">
                  <a16:creationId xmlns:a16="http://schemas.microsoft.com/office/drawing/2014/main" id="{67F46324-22E9-4577-8E6C-A43678ACFEE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068159" y="4610098"/>
              <a:ext cx="0" cy="89165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6" name="直線コネクタ 205">
              <a:extLst>
                <a:ext uri="{FF2B5EF4-FFF2-40B4-BE49-F238E27FC236}">
                  <a16:creationId xmlns:a16="http://schemas.microsoft.com/office/drawing/2014/main" id="{77E2D289-6476-4ED1-A87D-61D8B04144B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116362" y="4610098"/>
              <a:ext cx="0" cy="89165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7" name="直線コネクタ 206">
              <a:extLst>
                <a:ext uri="{FF2B5EF4-FFF2-40B4-BE49-F238E27FC236}">
                  <a16:creationId xmlns:a16="http://schemas.microsoft.com/office/drawing/2014/main" id="{98574010-D102-4FD1-99D2-983282F877C4}"/>
                </a:ext>
              </a:extLst>
            </p:cNvPr>
            <p:cNvCxnSpPr>
              <a:cxnSpLocks/>
            </p:cNvCxnSpPr>
            <p:nvPr/>
          </p:nvCxnSpPr>
          <p:spPr>
            <a:xfrm>
              <a:off x="7116362" y="4559889"/>
              <a:ext cx="529118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8" name="直線コネクタ 207">
              <a:extLst>
                <a:ext uri="{FF2B5EF4-FFF2-40B4-BE49-F238E27FC236}">
                  <a16:creationId xmlns:a16="http://schemas.microsoft.com/office/drawing/2014/main" id="{47756D1F-9A8B-4B6D-8E46-7EE162BE1BA6}"/>
                </a:ext>
              </a:extLst>
            </p:cNvPr>
            <p:cNvCxnSpPr>
              <a:cxnSpLocks/>
            </p:cNvCxnSpPr>
            <p:nvPr/>
          </p:nvCxnSpPr>
          <p:spPr>
            <a:xfrm>
              <a:off x="7116362" y="4610098"/>
              <a:ext cx="57890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直線コネクタ 208">
              <a:extLst>
                <a:ext uri="{FF2B5EF4-FFF2-40B4-BE49-F238E27FC236}">
                  <a16:creationId xmlns:a16="http://schemas.microsoft.com/office/drawing/2014/main" id="{9EBBD930-6863-4D7E-AEDD-4529C34129F0}"/>
                </a:ext>
              </a:extLst>
            </p:cNvPr>
            <p:cNvCxnSpPr>
              <a:cxnSpLocks/>
            </p:cNvCxnSpPr>
            <p:nvPr/>
          </p:nvCxnSpPr>
          <p:spPr>
            <a:xfrm>
              <a:off x="6540414" y="4559889"/>
              <a:ext cx="52774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直線コネクタ 209">
              <a:extLst>
                <a:ext uri="{FF2B5EF4-FFF2-40B4-BE49-F238E27FC236}">
                  <a16:creationId xmlns:a16="http://schemas.microsoft.com/office/drawing/2014/main" id="{9E5B5E01-9098-4D05-9E9F-2F85AB279054}"/>
                </a:ext>
              </a:extLst>
            </p:cNvPr>
            <p:cNvCxnSpPr>
              <a:cxnSpLocks/>
            </p:cNvCxnSpPr>
            <p:nvPr/>
          </p:nvCxnSpPr>
          <p:spPr>
            <a:xfrm>
              <a:off x="6490623" y="4610098"/>
              <a:ext cx="57753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直線コネクタ 210">
              <a:extLst>
                <a:ext uri="{FF2B5EF4-FFF2-40B4-BE49-F238E27FC236}">
                  <a16:creationId xmlns:a16="http://schemas.microsoft.com/office/drawing/2014/main" id="{B7F91A78-9854-4DE0-AC2E-39566712EBBE}"/>
                </a:ext>
              </a:extLst>
            </p:cNvPr>
            <p:cNvCxnSpPr>
              <a:cxnSpLocks/>
            </p:cNvCxnSpPr>
            <p:nvPr/>
          </p:nvCxnSpPr>
          <p:spPr>
            <a:xfrm>
              <a:off x="6254696" y="5501750"/>
              <a:ext cx="81346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直線コネクタ 211">
              <a:extLst>
                <a:ext uri="{FF2B5EF4-FFF2-40B4-BE49-F238E27FC236}">
                  <a16:creationId xmlns:a16="http://schemas.microsoft.com/office/drawing/2014/main" id="{E0F2C0BA-8C9B-47C8-87D8-D35FF54B342B}"/>
                </a:ext>
              </a:extLst>
            </p:cNvPr>
            <p:cNvCxnSpPr>
              <a:cxnSpLocks/>
            </p:cNvCxnSpPr>
            <p:nvPr/>
          </p:nvCxnSpPr>
          <p:spPr>
            <a:xfrm>
              <a:off x="7645480" y="4387849"/>
              <a:ext cx="4979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直線コネクタ 212">
              <a:extLst>
                <a:ext uri="{FF2B5EF4-FFF2-40B4-BE49-F238E27FC236}">
                  <a16:creationId xmlns:a16="http://schemas.microsoft.com/office/drawing/2014/main" id="{6D36E69E-5CBF-4088-8C82-FA12E1FDD82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492211" y="4387848"/>
              <a:ext cx="0" cy="22225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直線コネクタ 213">
              <a:extLst>
                <a:ext uri="{FF2B5EF4-FFF2-40B4-BE49-F238E27FC236}">
                  <a16:creationId xmlns:a16="http://schemas.microsoft.com/office/drawing/2014/main" id="{1196F259-04B2-4AFF-A2BC-7976A807D70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540414" y="4389437"/>
              <a:ext cx="0" cy="1666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直線コネクタ 214">
              <a:extLst>
                <a:ext uri="{FF2B5EF4-FFF2-40B4-BE49-F238E27FC236}">
                  <a16:creationId xmlns:a16="http://schemas.microsoft.com/office/drawing/2014/main" id="{95C3B7BF-6607-4C54-B968-448BDF143F52}"/>
                </a:ext>
              </a:extLst>
            </p:cNvPr>
            <p:cNvCxnSpPr>
              <a:cxnSpLocks/>
            </p:cNvCxnSpPr>
            <p:nvPr/>
          </p:nvCxnSpPr>
          <p:spPr>
            <a:xfrm>
              <a:off x="6490623" y="4387848"/>
              <a:ext cx="4979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直線コネクタ 215">
              <a:extLst>
                <a:ext uri="{FF2B5EF4-FFF2-40B4-BE49-F238E27FC236}">
                  <a16:creationId xmlns:a16="http://schemas.microsoft.com/office/drawing/2014/main" id="{0A562DF0-3CE4-43F7-94F1-F3D0958D5EE9}"/>
                </a:ext>
              </a:extLst>
            </p:cNvPr>
            <p:cNvCxnSpPr>
              <a:cxnSpLocks/>
            </p:cNvCxnSpPr>
            <p:nvPr/>
          </p:nvCxnSpPr>
          <p:spPr>
            <a:xfrm>
              <a:off x="6492125" y="3966256"/>
              <a:ext cx="0" cy="23096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直線コネクタ 216">
              <a:extLst>
                <a:ext uri="{FF2B5EF4-FFF2-40B4-BE49-F238E27FC236}">
                  <a16:creationId xmlns:a16="http://schemas.microsoft.com/office/drawing/2014/main" id="{ACA4A82D-1F2A-4514-B65B-F320DDBC1A81}"/>
                </a:ext>
              </a:extLst>
            </p:cNvPr>
            <p:cNvCxnSpPr>
              <a:cxnSpLocks/>
            </p:cNvCxnSpPr>
            <p:nvPr/>
          </p:nvCxnSpPr>
          <p:spPr>
            <a:xfrm>
              <a:off x="6540328" y="4027692"/>
              <a:ext cx="0" cy="169531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直線コネクタ 217">
              <a:extLst>
                <a:ext uri="{FF2B5EF4-FFF2-40B4-BE49-F238E27FC236}">
                  <a16:creationId xmlns:a16="http://schemas.microsoft.com/office/drawing/2014/main" id="{FA2E4C45-2C3D-4E5C-B857-C865F57B493F}"/>
                </a:ext>
              </a:extLst>
            </p:cNvPr>
            <p:cNvCxnSpPr>
              <a:cxnSpLocks/>
            </p:cNvCxnSpPr>
            <p:nvPr/>
          </p:nvCxnSpPr>
          <p:spPr>
            <a:xfrm>
              <a:off x="5936260" y="3966256"/>
              <a:ext cx="60389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直線コネクタ 218">
              <a:extLst>
                <a:ext uri="{FF2B5EF4-FFF2-40B4-BE49-F238E27FC236}">
                  <a16:creationId xmlns:a16="http://schemas.microsoft.com/office/drawing/2014/main" id="{BF9A4BF4-613B-466A-BA57-F4FA52C68C00}"/>
                </a:ext>
              </a:extLst>
            </p:cNvPr>
            <p:cNvCxnSpPr>
              <a:cxnSpLocks/>
            </p:cNvCxnSpPr>
            <p:nvPr/>
          </p:nvCxnSpPr>
          <p:spPr>
            <a:xfrm>
              <a:off x="6540156" y="3964397"/>
              <a:ext cx="0" cy="1626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直線コネクタ 219">
              <a:extLst>
                <a:ext uri="{FF2B5EF4-FFF2-40B4-BE49-F238E27FC236}">
                  <a16:creationId xmlns:a16="http://schemas.microsoft.com/office/drawing/2014/main" id="{610D8C8B-33B4-4520-A81A-9B5E68B0DA7B}"/>
                </a:ext>
              </a:extLst>
            </p:cNvPr>
            <p:cNvCxnSpPr>
              <a:cxnSpLocks/>
            </p:cNvCxnSpPr>
            <p:nvPr/>
          </p:nvCxnSpPr>
          <p:spPr>
            <a:xfrm>
              <a:off x="6492211" y="4197223"/>
              <a:ext cx="4794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直線コネクタ 220">
              <a:extLst>
                <a:ext uri="{FF2B5EF4-FFF2-40B4-BE49-F238E27FC236}">
                  <a16:creationId xmlns:a16="http://schemas.microsoft.com/office/drawing/2014/main" id="{28987412-E0A7-4C80-9B50-AD8A47CB1BCA}"/>
                </a:ext>
              </a:extLst>
            </p:cNvPr>
            <p:cNvCxnSpPr>
              <a:cxnSpLocks/>
            </p:cNvCxnSpPr>
            <p:nvPr/>
          </p:nvCxnSpPr>
          <p:spPr>
            <a:xfrm>
              <a:off x="5982914" y="4039486"/>
              <a:ext cx="50770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直線コネクタ 221">
              <a:extLst>
                <a:ext uri="{FF2B5EF4-FFF2-40B4-BE49-F238E27FC236}">
                  <a16:creationId xmlns:a16="http://schemas.microsoft.com/office/drawing/2014/main" id="{D8299AEE-330D-4947-A00A-779F67A100B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206493" y="3965462"/>
              <a:ext cx="0" cy="154105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直線コネクタ 222">
              <a:extLst>
                <a:ext uri="{FF2B5EF4-FFF2-40B4-BE49-F238E27FC236}">
                  <a16:creationId xmlns:a16="http://schemas.microsoft.com/office/drawing/2014/main" id="{E8CA7234-FE12-4589-8382-060EB910302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254696" y="3965462"/>
              <a:ext cx="0" cy="154105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直線コネクタ 223">
              <a:extLst>
                <a:ext uri="{FF2B5EF4-FFF2-40B4-BE49-F238E27FC236}">
                  <a16:creationId xmlns:a16="http://schemas.microsoft.com/office/drawing/2014/main" id="{E09F38D7-6AC5-484B-87FC-2096D70E71A5}"/>
                </a:ext>
              </a:extLst>
            </p:cNvPr>
            <p:cNvCxnSpPr>
              <a:cxnSpLocks/>
            </p:cNvCxnSpPr>
            <p:nvPr/>
          </p:nvCxnSpPr>
          <p:spPr>
            <a:xfrm>
              <a:off x="5666028" y="5501748"/>
              <a:ext cx="54046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直線コネクタ 224">
              <a:extLst>
                <a:ext uri="{FF2B5EF4-FFF2-40B4-BE49-F238E27FC236}">
                  <a16:creationId xmlns:a16="http://schemas.microsoft.com/office/drawing/2014/main" id="{934B1B1E-D270-4C30-8ADC-799CEF0F0313}"/>
                </a:ext>
              </a:extLst>
            </p:cNvPr>
            <p:cNvCxnSpPr>
              <a:cxnSpLocks/>
            </p:cNvCxnSpPr>
            <p:nvPr/>
          </p:nvCxnSpPr>
          <p:spPr>
            <a:xfrm>
              <a:off x="5408149" y="5315485"/>
              <a:ext cx="25787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直線コネクタ 225">
              <a:extLst>
                <a:ext uri="{FF2B5EF4-FFF2-40B4-BE49-F238E27FC236}">
                  <a16:creationId xmlns:a16="http://schemas.microsoft.com/office/drawing/2014/main" id="{19419860-7040-4064-B684-9FB3D9A12BDE}"/>
                </a:ext>
              </a:extLst>
            </p:cNvPr>
            <p:cNvCxnSpPr>
              <a:cxnSpLocks/>
            </p:cNvCxnSpPr>
            <p:nvPr/>
          </p:nvCxnSpPr>
          <p:spPr>
            <a:xfrm>
              <a:off x="4831943" y="3980659"/>
              <a:ext cx="111061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直線コネクタ 226">
              <a:extLst>
                <a:ext uri="{FF2B5EF4-FFF2-40B4-BE49-F238E27FC236}">
                  <a16:creationId xmlns:a16="http://schemas.microsoft.com/office/drawing/2014/main" id="{30A8FA74-5EB0-46EA-944C-A5BFD78237AE}"/>
                </a:ext>
              </a:extLst>
            </p:cNvPr>
            <p:cNvCxnSpPr>
              <a:cxnSpLocks/>
            </p:cNvCxnSpPr>
            <p:nvPr/>
          </p:nvCxnSpPr>
          <p:spPr>
            <a:xfrm>
              <a:off x="5938855" y="4197338"/>
              <a:ext cx="45647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直線コネクタ 227">
              <a:extLst>
                <a:ext uri="{FF2B5EF4-FFF2-40B4-BE49-F238E27FC236}">
                  <a16:creationId xmlns:a16="http://schemas.microsoft.com/office/drawing/2014/main" id="{8BC14315-C54C-4B15-BF05-49CAC4804A3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42559" y="4028673"/>
              <a:ext cx="0" cy="16855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直線コネクタ 228">
              <a:extLst>
                <a:ext uri="{FF2B5EF4-FFF2-40B4-BE49-F238E27FC236}">
                  <a16:creationId xmlns:a16="http://schemas.microsoft.com/office/drawing/2014/main" id="{E56C8056-4D37-479C-8D71-85AE645CCB9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87587" y="3966256"/>
              <a:ext cx="0" cy="23096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直線コネクタ 229">
              <a:extLst>
                <a:ext uri="{FF2B5EF4-FFF2-40B4-BE49-F238E27FC236}">
                  <a16:creationId xmlns:a16="http://schemas.microsoft.com/office/drawing/2014/main" id="{E6D86E04-B586-4385-8A65-73996EC4654F}"/>
                </a:ext>
              </a:extLst>
            </p:cNvPr>
            <p:cNvCxnSpPr>
              <a:cxnSpLocks/>
            </p:cNvCxnSpPr>
            <p:nvPr/>
          </p:nvCxnSpPr>
          <p:spPr>
            <a:xfrm>
              <a:off x="5415493" y="4030261"/>
              <a:ext cx="52209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1" name="直線コネクタ 230">
              <a:extLst>
                <a:ext uri="{FF2B5EF4-FFF2-40B4-BE49-F238E27FC236}">
                  <a16:creationId xmlns:a16="http://schemas.microsoft.com/office/drawing/2014/main" id="{C65531AC-AD13-44C3-97A5-1DCF07F8EC0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38855" y="4387849"/>
              <a:ext cx="0" cy="17702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2" name="直線コネクタ 231">
              <a:extLst>
                <a:ext uri="{FF2B5EF4-FFF2-40B4-BE49-F238E27FC236}">
                  <a16:creationId xmlns:a16="http://schemas.microsoft.com/office/drawing/2014/main" id="{96C2B87D-D4DD-47E4-A00D-33A21FD76F2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87058" y="4389437"/>
              <a:ext cx="0" cy="22542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3" name="直線コネクタ 232">
              <a:extLst>
                <a:ext uri="{FF2B5EF4-FFF2-40B4-BE49-F238E27FC236}">
                  <a16:creationId xmlns:a16="http://schemas.microsoft.com/office/drawing/2014/main" id="{334554F6-E6E9-4A22-9502-8185A450CCF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359946" y="4028675"/>
              <a:ext cx="0" cy="52745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4" name="直線コネクタ 233">
              <a:extLst>
                <a:ext uri="{FF2B5EF4-FFF2-40B4-BE49-F238E27FC236}">
                  <a16:creationId xmlns:a16="http://schemas.microsoft.com/office/drawing/2014/main" id="{61823D26-1DF7-47AF-9753-4397B94C987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408149" y="4027692"/>
              <a:ext cx="0" cy="528433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5" name="直線コネクタ 234">
              <a:extLst>
                <a:ext uri="{FF2B5EF4-FFF2-40B4-BE49-F238E27FC236}">
                  <a16:creationId xmlns:a16="http://schemas.microsoft.com/office/drawing/2014/main" id="{ADCF4442-44B4-497D-BD42-38EF94306FE1}"/>
                </a:ext>
              </a:extLst>
            </p:cNvPr>
            <p:cNvCxnSpPr>
              <a:cxnSpLocks/>
            </p:cNvCxnSpPr>
            <p:nvPr/>
          </p:nvCxnSpPr>
          <p:spPr>
            <a:xfrm>
              <a:off x="4832115" y="4030868"/>
              <a:ext cx="52783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6" name="直線コネクタ 235">
              <a:extLst>
                <a:ext uri="{FF2B5EF4-FFF2-40B4-BE49-F238E27FC236}">
                  <a16:creationId xmlns:a16="http://schemas.microsoft.com/office/drawing/2014/main" id="{39454B80-D031-4744-8F74-EDF381B221D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359946" y="4610098"/>
              <a:ext cx="0" cy="70380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直線コネクタ 236">
              <a:extLst>
                <a:ext uri="{FF2B5EF4-FFF2-40B4-BE49-F238E27FC236}">
                  <a16:creationId xmlns:a16="http://schemas.microsoft.com/office/drawing/2014/main" id="{9A41EB4E-C7C4-4631-B194-45FC0550B96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408149" y="4610098"/>
              <a:ext cx="0" cy="70380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直線コネクタ 237">
              <a:extLst>
                <a:ext uri="{FF2B5EF4-FFF2-40B4-BE49-F238E27FC236}">
                  <a16:creationId xmlns:a16="http://schemas.microsoft.com/office/drawing/2014/main" id="{FFD07ADB-8244-40A2-A6C6-BDAC15E4A4E2}"/>
                </a:ext>
              </a:extLst>
            </p:cNvPr>
            <p:cNvCxnSpPr>
              <a:cxnSpLocks/>
            </p:cNvCxnSpPr>
            <p:nvPr/>
          </p:nvCxnSpPr>
          <p:spPr>
            <a:xfrm>
              <a:off x="5408149" y="4559889"/>
              <a:ext cx="529118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直線コネクタ 238">
              <a:extLst>
                <a:ext uri="{FF2B5EF4-FFF2-40B4-BE49-F238E27FC236}">
                  <a16:creationId xmlns:a16="http://schemas.microsoft.com/office/drawing/2014/main" id="{47314D5B-0089-4819-8D4C-A7E2C22A55D7}"/>
                </a:ext>
              </a:extLst>
            </p:cNvPr>
            <p:cNvCxnSpPr>
              <a:cxnSpLocks/>
            </p:cNvCxnSpPr>
            <p:nvPr/>
          </p:nvCxnSpPr>
          <p:spPr>
            <a:xfrm>
              <a:off x="5408149" y="4610098"/>
              <a:ext cx="57890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直線コネクタ 239">
              <a:extLst>
                <a:ext uri="{FF2B5EF4-FFF2-40B4-BE49-F238E27FC236}">
                  <a16:creationId xmlns:a16="http://schemas.microsoft.com/office/drawing/2014/main" id="{CF5E90C3-9DCA-438C-A5A6-EFE815801A0A}"/>
                </a:ext>
              </a:extLst>
            </p:cNvPr>
            <p:cNvCxnSpPr>
              <a:cxnSpLocks/>
            </p:cNvCxnSpPr>
            <p:nvPr/>
          </p:nvCxnSpPr>
          <p:spPr>
            <a:xfrm>
              <a:off x="4832201" y="4559889"/>
              <a:ext cx="52774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直線コネクタ 240">
              <a:extLst>
                <a:ext uri="{FF2B5EF4-FFF2-40B4-BE49-F238E27FC236}">
                  <a16:creationId xmlns:a16="http://schemas.microsoft.com/office/drawing/2014/main" id="{04EE0B75-F094-4C15-90A5-49BF32C1E878}"/>
                </a:ext>
              </a:extLst>
            </p:cNvPr>
            <p:cNvCxnSpPr>
              <a:cxnSpLocks/>
            </p:cNvCxnSpPr>
            <p:nvPr/>
          </p:nvCxnSpPr>
          <p:spPr>
            <a:xfrm>
              <a:off x="4782410" y="4610098"/>
              <a:ext cx="57753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直線コネクタ 241">
              <a:extLst>
                <a:ext uri="{FF2B5EF4-FFF2-40B4-BE49-F238E27FC236}">
                  <a16:creationId xmlns:a16="http://schemas.microsoft.com/office/drawing/2014/main" id="{8D9A4853-1C41-42CC-967A-D3A7939DA490}"/>
                </a:ext>
              </a:extLst>
            </p:cNvPr>
            <p:cNvCxnSpPr>
              <a:cxnSpLocks/>
            </p:cNvCxnSpPr>
            <p:nvPr/>
          </p:nvCxnSpPr>
          <p:spPr>
            <a:xfrm>
              <a:off x="5937267" y="4387849"/>
              <a:ext cx="4979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直線コネクタ 242">
              <a:extLst>
                <a:ext uri="{FF2B5EF4-FFF2-40B4-BE49-F238E27FC236}">
                  <a16:creationId xmlns:a16="http://schemas.microsoft.com/office/drawing/2014/main" id="{D1479E8A-D79F-49AC-93CD-9B39AA9EFD9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83998" y="4387848"/>
              <a:ext cx="0" cy="22225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直線コネクタ 243">
              <a:extLst>
                <a:ext uri="{FF2B5EF4-FFF2-40B4-BE49-F238E27FC236}">
                  <a16:creationId xmlns:a16="http://schemas.microsoft.com/office/drawing/2014/main" id="{9A2279E9-7DFA-47AB-B4EF-590E1E7E7CF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32201" y="4389437"/>
              <a:ext cx="0" cy="1666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直線コネクタ 244">
              <a:extLst>
                <a:ext uri="{FF2B5EF4-FFF2-40B4-BE49-F238E27FC236}">
                  <a16:creationId xmlns:a16="http://schemas.microsoft.com/office/drawing/2014/main" id="{E360F573-0B8D-4591-BB7A-589D88A34BA3}"/>
                </a:ext>
              </a:extLst>
            </p:cNvPr>
            <p:cNvCxnSpPr>
              <a:cxnSpLocks/>
            </p:cNvCxnSpPr>
            <p:nvPr/>
          </p:nvCxnSpPr>
          <p:spPr>
            <a:xfrm>
              <a:off x="4782410" y="4387848"/>
              <a:ext cx="4979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直線コネクタ 245">
              <a:extLst>
                <a:ext uri="{FF2B5EF4-FFF2-40B4-BE49-F238E27FC236}">
                  <a16:creationId xmlns:a16="http://schemas.microsoft.com/office/drawing/2014/main" id="{A83C85FC-48B6-4612-A6DE-F6AD12220500}"/>
                </a:ext>
              </a:extLst>
            </p:cNvPr>
            <p:cNvCxnSpPr>
              <a:cxnSpLocks/>
            </p:cNvCxnSpPr>
            <p:nvPr/>
          </p:nvCxnSpPr>
          <p:spPr>
            <a:xfrm>
              <a:off x="4783912" y="3966256"/>
              <a:ext cx="0" cy="23096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直線コネクタ 246">
              <a:extLst>
                <a:ext uri="{FF2B5EF4-FFF2-40B4-BE49-F238E27FC236}">
                  <a16:creationId xmlns:a16="http://schemas.microsoft.com/office/drawing/2014/main" id="{CF632031-FD8B-4769-B8A3-B7E5DD16DDD3}"/>
                </a:ext>
              </a:extLst>
            </p:cNvPr>
            <p:cNvCxnSpPr>
              <a:cxnSpLocks/>
            </p:cNvCxnSpPr>
            <p:nvPr/>
          </p:nvCxnSpPr>
          <p:spPr>
            <a:xfrm>
              <a:off x="4832115" y="4027692"/>
              <a:ext cx="0" cy="169531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直線コネクタ 247">
              <a:extLst>
                <a:ext uri="{FF2B5EF4-FFF2-40B4-BE49-F238E27FC236}">
                  <a16:creationId xmlns:a16="http://schemas.microsoft.com/office/drawing/2014/main" id="{97624ECA-B8CD-4410-9894-BD41B3D04BA2}"/>
                </a:ext>
              </a:extLst>
            </p:cNvPr>
            <p:cNvCxnSpPr>
              <a:cxnSpLocks/>
            </p:cNvCxnSpPr>
            <p:nvPr/>
          </p:nvCxnSpPr>
          <p:spPr>
            <a:xfrm>
              <a:off x="4783998" y="4197223"/>
              <a:ext cx="4794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直線コネクタ 248">
              <a:extLst>
                <a:ext uri="{FF2B5EF4-FFF2-40B4-BE49-F238E27FC236}">
                  <a16:creationId xmlns:a16="http://schemas.microsoft.com/office/drawing/2014/main" id="{3D321FB7-F19C-4840-9BAD-8F4FAB31E52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98280" y="4039486"/>
              <a:ext cx="0" cy="146702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直線コネクタ 249">
              <a:extLst>
                <a:ext uri="{FF2B5EF4-FFF2-40B4-BE49-F238E27FC236}">
                  <a16:creationId xmlns:a16="http://schemas.microsoft.com/office/drawing/2014/main" id="{4049C0AE-74F8-4364-A801-EC1B9EDCD24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546483" y="3965462"/>
              <a:ext cx="0" cy="154105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直線コネクタ 250">
              <a:extLst>
                <a:ext uri="{FF2B5EF4-FFF2-40B4-BE49-F238E27FC236}">
                  <a16:creationId xmlns:a16="http://schemas.microsoft.com/office/drawing/2014/main" id="{F360B8F5-2759-4226-A148-81FFF855066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42559" y="3966256"/>
              <a:ext cx="0" cy="14403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直線コネクタ 251">
              <a:extLst>
                <a:ext uri="{FF2B5EF4-FFF2-40B4-BE49-F238E27FC236}">
                  <a16:creationId xmlns:a16="http://schemas.microsoft.com/office/drawing/2014/main" id="{DEEDD245-7922-400E-8005-3822237F434E}"/>
                </a:ext>
              </a:extLst>
            </p:cNvPr>
            <p:cNvCxnSpPr>
              <a:cxnSpLocks/>
            </p:cNvCxnSpPr>
            <p:nvPr/>
          </p:nvCxnSpPr>
          <p:spPr>
            <a:xfrm>
              <a:off x="3959242" y="4197717"/>
              <a:ext cx="45647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直線コネクタ 252">
              <a:extLst>
                <a:ext uri="{FF2B5EF4-FFF2-40B4-BE49-F238E27FC236}">
                  <a16:creationId xmlns:a16="http://schemas.microsoft.com/office/drawing/2014/main" id="{9B8E1602-2698-4F51-B46A-3D7E4014964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62946" y="4029052"/>
              <a:ext cx="0" cy="16855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直線コネクタ 253">
              <a:extLst>
                <a:ext uri="{FF2B5EF4-FFF2-40B4-BE49-F238E27FC236}">
                  <a16:creationId xmlns:a16="http://schemas.microsoft.com/office/drawing/2014/main" id="{BB094251-C785-486C-9D49-18F11C7E015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07974" y="4039486"/>
              <a:ext cx="0" cy="15811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直線コネクタ 254">
              <a:extLst>
                <a:ext uri="{FF2B5EF4-FFF2-40B4-BE49-F238E27FC236}">
                  <a16:creationId xmlns:a16="http://schemas.microsoft.com/office/drawing/2014/main" id="{5C68E29B-707F-4BCF-952D-B49B1DFB9A5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59242" y="4388228"/>
              <a:ext cx="0" cy="17702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6" name="直線コネクタ 255">
              <a:extLst>
                <a:ext uri="{FF2B5EF4-FFF2-40B4-BE49-F238E27FC236}">
                  <a16:creationId xmlns:a16="http://schemas.microsoft.com/office/drawing/2014/main" id="{3B6ECDD0-0B88-43C0-9D91-4EAECA88731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07445" y="4389817"/>
              <a:ext cx="0" cy="220281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直線コネクタ 256">
              <a:extLst>
                <a:ext uri="{FF2B5EF4-FFF2-40B4-BE49-F238E27FC236}">
                  <a16:creationId xmlns:a16="http://schemas.microsoft.com/office/drawing/2014/main" id="{AA532761-7AEF-4EEF-80D0-07B764ADB0AB}"/>
                </a:ext>
              </a:extLst>
            </p:cNvPr>
            <p:cNvCxnSpPr>
              <a:cxnSpLocks/>
            </p:cNvCxnSpPr>
            <p:nvPr/>
          </p:nvCxnSpPr>
          <p:spPr>
            <a:xfrm>
              <a:off x="3957654" y="4388228"/>
              <a:ext cx="4979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直線コネクタ 257">
              <a:extLst>
                <a:ext uri="{FF2B5EF4-FFF2-40B4-BE49-F238E27FC236}">
                  <a16:creationId xmlns:a16="http://schemas.microsoft.com/office/drawing/2014/main" id="{C1B06D3B-EC63-4004-ACC2-D4E42E031D84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698579" y="3028259"/>
              <a:ext cx="249332" cy="16158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直線コネクタ 258">
              <a:extLst>
                <a:ext uri="{FF2B5EF4-FFF2-40B4-BE49-F238E27FC236}">
                  <a16:creationId xmlns:a16="http://schemas.microsoft.com/office/drawing/2014/main" id="{EC522523-E884-4798-A09E-E3D592669E4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89473" y="3594092"/>
              <a:ext cx="255793" cy="169106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直線コネクタ 259">
              <a:extLst>
                <a:ext uri="{FF2B5EF4-FFF2-40B4-BE49-F238E27FC236}">
                  <a16:creationId xmlns:a16="http://schemas.microsoft.com/office/drawing/2014/main" id="{CBEBE7B2-3252-4898-8D42-20279D69071C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691872" y="3595115"/>
              <a:ext cx="249332" cy="16158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直線コネクタ 260">
              <a:extLst>
                <a:ext uri="{FF2B5EF4-FFF2-40B4-BE49-F238E27FC236}">
                  <a16:creationId xmlns:a16="http://schemas.microsoft.com/office/drawing/2014/main" id="{8AEED47C-0172-4174-AA13-956593AD2C97}"/>
                </a:ext>
              </a:extLst>
            </p:cNvPr>
            <p:cNvCxnSpPr>
              <a:cxnSpLocks/>
            </p:cNvCxnSpPr>
            <p:nvPr/>
          </p:nvCxnSpPr>
          <p:spPr>
            <a:xfrm>
              <a:off x="3691061" y="3763198"/>
              <a:ext cx="26125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2" name="正方形/長方形 261">
              <a:extLst>
                <a:ext uri="{FF2B5EF4-FFF2-40B4-BE49-F238E27FC236}">
                  <a16:creationId xmlns:a16="http://schemas.microsoft.com/office/drawing/2014/main" id="{38924202-CF88-4E60-ADF9-5D56636A32FB}"/>
                </a:ext>
              </a:extLst>
            </p:cNvPr>
            <p:cNvSpPr/>
            <p:nvPr/>
          </p:nvSpPr>
          <p:spPr>
            <a:xfrm>
              <a:off x="5975007" y="1648667"/>
              <a:ext cx="307257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ja-JP" altLang="en-US" sz="800" dirty="0">
                  <a:solidFill>
                    <a:schemeClr val="tx1"/>
                  </a:solidFill>
                </a:rPr>
                <a:t>吹抜</a:t>
              </a:r>
            </a:p>
          </p:txBody>
        </p:sp>
        <p:cxnSp>
          <p:nvCxnSpPr>
            <p:cNvPr id="263" name="直線コネクタ 262">
              <a:extLst>
                <a:ext uri="{FF2B5EF4-FFF2-40B4-BE49-F238E27FC236}">
                  <a16:creationId xmlns:a16="http://schemas.microsoft.com/office/drawing/2014/main" id="{1C80081E-9CA2-4C5D-98A0-ECADFF67DEB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48016" y="1547771"/>
              <a:ext cx="772658" cy="33522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直線コネクタ 263">
              <a:extLst>
                <a:ext uri="{FF2B5EF4-FFF2-40B4-BE49-F238E27FC236}">
                  <a16:creationId xmlns:a16="http://schemas.microsoft.com/office/drawing/2014/main" id="{4C615F94-4E86-4B86-9984-57A6B248D5FC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653335" y="1544135"/>
              <a:ext cx="773689" cy="33938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直線コネクタ 264">
              <a:extLst>
                <a:ext uri="{FF2B5EF4-FFF2-40B4-BE49-F238E27FC236}">
                  <a16:creationId xmlns:a16="http://schemas.microsoft.com/office/drawing/2014/main" id="{8B8A7D69-7608-4BF6-A651-E3C62942A26F}"/>
                </a:ext>
              </a:extLst>
            </p:cNvPr>
            <p:cNvCxnSpPr>
              <a:cxnSpLocks/>
            </p:cNvCxnSpPr>
            <p:nvPr/>
          </p:nvCxnSpPr>
          <p:spPr>
            <a:xfrm>
              <a:off x="4646083" y="1547291"/>
              <a:ext cx="0" cy="33389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直線コネクタ 265">
              <a:extLst>
                <a:ext uri="{FF2B5EF4-FFF2-40B4-BE49-F238E27FC236}">
                  <a16:creationId xmlns:a16="http://schemas.microsoft.com/office/drawing/2014/main" id="{F0BC7E10-EB25-4FB7-8434-1C0947D6FA31}"/>
                </a:ext>
              </a:extLst>
            </p:cNvPr>
            <p:cNvCxnSpPr>
              <a:cxnSpLocks/>
            </p:cNvCxnSpPr>
            <p:nvPr/>
          </p:nvCxnSpPr>
          <p:spPr>
            <a:xfrm>
              <a:off x="5427662" y="1547291"/>
              <a:ext cx="0" cy="33389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直線コネクタ 266">
              <a:extLst>
                <a:ext uri="{FF2B5EF4-FFF2-40B4-BE49-F238E27FC236}">
                  <a16:creationId xmlns:a16="http://schemas.microsoft.com/office/drawing/2014/main" id="{C8574349-DF9D-41AC-9A01-1C745A037ECE}"/>
                </a:ext>
              </a:extLst>
            </p:cNvPr>
            <p:cNvCxnSpPr>
              <a:cxnSpLocks/>
            </p:cNvCxnSpPr>
            <p:nvPr/>
          </p:nvCxnSpPr>
          <p:spPr>
            <a:xfrm>
              <a:off x="5717646" y="1538419"/>
              <a:ext cx="0" cy="33389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直線コネクタ 267">
              <a:extLst>
                <a:ext uri="{FF2B5EF4-FFF2-40B4-BE49-F238E27FC236}">
                  <a16:creationId xmlns:a16="http://schemas.microsoft.com/office/drawing/2014/main" id="{6A8EDFC4-4CC5-444E-96DD-052D86AD146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12607" y="1547771"/>
              <a:ext cx="809881" cy="33105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9" name="直線コネクタ 268">
              <a:extLst>
                <a:ext uri="{FF2B5EF4-FFF2-40B4-BE49-F238E27FC236}">
                  <a16:creationId xmlns:a16="http://schemas.microsoft.com/office/drawing/2014/main" id="{C61564DA-7DC1-4356-90B8-BD51DD9A9E37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714933" y="1547771"/>
              <a:ext cx="813264" cy="33422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0" name="正方形/長方形 269">
              <a:extLst>
                <a:ext uri="{FF2B5EF4-FFF2-40B4-BE49-F238E27FC236}">
                  <a16:creationId xmlns:a16="http://schemas.microsoft.com/office/drawing/2014/main" id="{056C4E6C-DB45-4D5C-8007-1EF841297406}"/>
                </a:ext>
              </a:extLst>
            </p:cNvPr>
            <p:cNvSpPr/>
            <p:nvPr/>
          </p:nvSpPr>
          <p:spPr>
            <a:xfrm>
              <a:off x="4878751" y="1644092"/>
              <a:ext cx="307257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ja-JP" altLang="en-US" sz="800" dirty="0">
                  <a:solidFill>
                    <a:schemeClr val="tx1"/>
                  </a:solidFill>
                </a:rPr>
                <a:t>吹抜</a:t>
              </a:r>
            </a:p>
          </p:txBody>
        </p:sp>
        <p:sp>
          <p:nvSpPr>
            <p:cNvPr id="271" name="正方形/長方形 270">
              <a:extLst>
                <a:ext uri="{FF2B5EF4-FFF2-40B4-BE49-F238E27FC236}">
                  <a16:creationId xmlns:a16="http://schemas.microsoft.com/office/drawing/2014/main" id="{7D8A82A1-5D3C-4E3B-9EB3-7B292CB3E9B4}"/>
                </a:ext>
              </a:extLst>
            </p:cNvPr>
            <p:cNvSpPr/>
            <p:nvPr/>
          </p:nvSpPr>
          <p:spPr>
            <a:xfrm>
              <a:off x="5958677" y="2217956"/>
              <a:ext cx="307257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en-US" altLang="ja-JP" sz="800" dirty="0">
                  <a:solidFill>
                    <a:schemeClr val="tx1"/>
                  </a:solidFill>
                </a:rPr>
                <a:t>407</a:t>
              </a:r>
              <a:endParaRPr kumimoji="1" lang="ja-JP" altLang="en-US" sz="800" dirty="0">
                <a:solidFill>
                  <a:schemeClr val="tx1"/>
                </a:solidFill>
              </a:endParaRPr>
            </a:p>
          </p:txBody>
        </p:sp>
        <p:sp>
          <p:nvSpPr>
            <p:cNvPr id="272" name="正方形/長方形 271">
              <a:extLst>
                <a:ext uri="{FF2B5EF4-FFF2-40B4-BE49-F238E27FC236}">
                  <a16:creationId xmlns:a16="http://schemas.microsoft.com/office/drawing/2014/main" id="{9F4E717C-3382-44F7-BE74-1E9939947529}"/>
                </a:ext>
              </a:extLst>
            </p:cNvPr>
            <p:cNvSpPr/>
            <p:nvPr/>
          </p:nvSpPr>
          <p:spPr>
            <a:xfrm>
              <a:off x="5000406" y="2201030"/>
              <a:ext cx="307257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en-US" altLang="ja-JP" sz="800" dirty="0">
                  <a:solidFill>
                    <a:schemeClr val="tx1"/>
                  </a:solidFill>
                </a:rPr>
                <a:t>408</a:t>
              </a:r>
              <a:endParaRPr kumimoji="1" lang="ja-JP" altLang="en-US" sz="800" dirty="0">
                <a:solidFill>
                  <a:schemeClr val="tx1"/>
                </a:solidFill>
              </a:endParaRPr>
            </a:p>
          </p:txBody>
        </p:sp>
        <p:sp>
          <p:nvSpPr>
            <p:cNvPr id="273" name="正方形/長方形 272">
              <a:extLst>
                <a:ext uri="{FF2B5EF4-FFF2-40B4-BE49-F238E27FC236}">
                  <a16:creationId xmlns:a16="http://schemas.microsoft.com/office/drawing/2014/main" id="{A645BCBC-C1C6-453B-BDAF-BD3341462823}"/>
                </a:ext>
              </a:extLst>
            </p:cNvPr>
            <p:cNvSpPr/>
            <p:nvPr/>
          </p:nvSpPr>
          <p:spPr>
            <a:xfrm>
              <a:off x="4020805" y="1623945"/>
              <a:ext cx="307257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en-US" altLang="ja-JP" sz="800" dirty="0">
                  <a:solidFill>
                    <a:schemeClr val="tx1"/>
                  </a:solidFill>
                </a:rPr>
                <a:t>410</a:t>
              </a:r>
              <a:endParaRPr kumimoji="1" lang="ja-JP" altLang="en-US" sz="800" dirty="0">
                <a:solidFill>
                  <a:schemeClr val="tx1"/>
                </a:solidFill>
              </a:endParaRPr>
            </a:p>
          </p:txBody>
        </p:sp>
        <p:sp>
          <p:nvSpPr>
            <p:cNvPr id="274" name="正方形/長方形 273">
              <a:extLst>
                <a:ext uri="{FF2B5EF4-FFF2-40B4-BE49-F238E27FC236}">
                  <a16:creationId xmlns:a16="http://schemas.microsoft.com/office/drawing/2014/main" id="{94ED09D4-ACBC-486C-8365-A28423D0C674}"/>
                </a:ext>
              </a:extLst>
            </p:cNvPr>
            <p:cNvSpPr/>
            <p:nvPr/>
          </p:nvSpPr>
          <p:spPr>
            <a:xfrm>
              <a:off x="7364652" y="4889058"/>
              <a:ext cx="307257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en-US" altLang="ja-JP" sz="800" dirty="0">
                  <a:solidFill>
                    <a:schemeClr val="tx1"/>
                  </a:solidFill>
                </a:rPr>
                <a:t>401</a:t>
              </a:r>
              <a:endParaRPr kumimoji="1" lang="ja-JP" altLang="en-US" sz="800" dirty="0">
                <a:solidFill>
                  <a:schemeClr val="tx1"/>
                </a:solidFill>
              </a:endParaRPr>
            </a:p>
          </p:txBody>
        </p:sp>
        <p:sp>
          <p:nvSpPr>
            <p:cNvPr id="275" name="正方形/長方形 274">
              <a:extLst>
                <a:ext uri="{FF2B5EF4-FFF2-40B4-BE49-F238E27FC236}">
                  <a16:creationId xmlns:a16="http://schemas.microsoft.com/office/drawing/2014/main" id="{CFEC0126-BEFA-4407-935D-F691D8D20613}"/>
                </a:ext>
              </a:extLst>
            </p:cNvPr>
            <p:cNvSpPr/>
            <p:nvPr/>
          </p:nvSpPr>
          <p:spPr>
            <a:xfrm>
              <a:off x="6512612" y="4870100"/>
              <a:ext cx="307257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en-US" altLang="ja-JP" sz="800" dirty="0">
                  <a:solidFill>
                    <a:schemeClr val="tx1"/>
                  </a:solidFill>
                </a:rPr>
                <a:t>402</a:t>
              </a:r>
              <a:endParaRPr kumimoji="1" lang="ja-JP" altLang="en-US" sz="800" dirty="0">
                <a:solidFill>
                  <a:schemeClr val="tx1"/>
                </a:solidFill>
              </a:endParaRPr>
            </a:p>
          </p:txBody>
        </p:sp>
        <p:sp>
          <p:nvSpPr>
            <p:cNvPr id="276" name="正方形/長方形 275">
              <a:extLst>
                <a:ext uri="{FF2B5EF4-FFF2-40B4-BE49-F238E27FC236}">
                  <a16:creationId xmlns:a16="http://schemas.microsoft.com/office/drawing/2014/main" id="{E5D4CE3B-107E-4C6C-9D12-273E2E301DC1}"/>
                </a:ext>
              </a:extLst>
            </p:cNvPr>
            <p:cNvSpPr/>
            <p:nvPr/>
          </p:nvSpPr>
          <p:spPr>
            <a:xfrm>
              <a:off x="5670877" y="4870182"/>
              <a:ext cx="307257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en-US" altLang="ja-JP" sz="800" dirty="0">
                  <a:solidFill>
                    <a:schemeClr val="tx1"/>
                  </a:solidFill>
                </a:rPr>
                <a:t>403</a:t>
              </a:r>
              <a:endParaRPr kumimoji="1" lang="ja-JP" altLang="en-US" sz="800" dirty="0">
                <a:solidFill>
                  <a:schemeClr val="tx1"/>
                </a:solidFill>
              </a:endParaRPr>
            </a:p>
          </p:txBody>
        </p:sp>
        <p:sp>
          <p:nvSpPr>
            <p:cNvPr id="277" name="正方形/長方形 276">
              <a:extLst>
                <a:ext uri="{FF2B5EF4-FFF2-40B4-BE49-F238E27FC236}">
                  <a16:creationId xmlns:a16="http://schemas.microsoft.com/office/drawing/2014/main" id="{AC4E02F5-D26E-4C29-BCD1-9D241559887D}"/>
                </a:ext>
              </a:extLst>
            </p:cNvPr>
            <p:cNvSpPr/>
            <p:nvPr/>
          </p:nvSpPr>
          <p:spPr>
            <a:xfrm>
              <a:off x="4818837" y="4851224"/>
              <a:ext cx="307257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en-US" altLang="ja-JP" sz="800" dirty="0">
                  <a:solidFill>
                    <a:schemeClr val="tx1"/>
                  </a:solidFill>
                </a:rPr>
                <a:t>405</a:t>
              </a:r>
              <a:endParaRPr kumimoji="1" lang="ja-JP" altLang="en-US" sz="800" dirty="0">
                <a:solidFill>
                  <a:schemeClr val="tx1"/>
                </a:solidFill>
              </a:endParaRPr>
            </a:p>
          </p:txBody>
        </p:sp>
        <p:sp>
          <p:nvSpPr>
            <p:cNvPr id="278" name="正方形/長方形 277">
              <a:extLst>
                <a:ext uri="{FF2B5EF4-FFF2-40B4-BE49-F238E27FC236}">
                  <a16:creationId xmlns:a16="http://schemas.microsoft.com/office/drawing/2014/main" id="{792F0BB4-CCA7-4A4F-9314-573137B3F5DB}"/>
                </a:ext>
              </a:extLst>
            </p:cNvPr>
            <p:cNvSpPr/>
            <p:nvPr/>
          </p:nvSpPr>
          <p:spPr>
            <a:xfrm>
              <a:off x="3970293" y="4855356"/>
              <a:ext cx="307257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en-US" altLang="ja-JP" sz="800" dirty="0">
                  <a:solidFill>
                    <a:schemeClr val="tx1"/>
                  </a:solidFill>
                </a:rPr>
                <a:t>406</a:t>
              </a:r>
              <a:endParaRPr kumimoji="1" lang="ja-JP" altLang="en-US" sz="800" dirty="0">
                <a:solidFill>
                  <a:schemeClr val="tx1"/>
                </a:solidFill>
              </a:endParaRPr>
            </a:p>
          </p:txBody>
        </p:sp>
        <p:sp>
          <p:nvSpPr>
            <p:cNvPr id="279" name="正方形/長方形 278">
              <a:extLst>
                <a:ext uri="{FF2B5EF4-FFF2-40B4-BE49-F238E27FC236}">
                  <a16:creationId xmlns:a16="http://schemas.microsoft.com/office/drawing/2014/main" id="{9D1E8390-54FA-45E0-A886-8A74AC60489E}"/>
                </a:ext>
              </a:extLst>
            </p:cNvPr>
            <p:cNvSpPr/>
            <p:nvPr/>
          </p:nvSpPr>
          <p:spPr>
            <a:xfrm>
              <a:off x="5743767" y="3645385"/>
              <a:ext cx="327011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ja-JP" altLang="en-US" sz="800" dirty="0">
                  <a:solidFill>
                    <a:schemeClr val="tx1"/>
                  </a:solidFill>
                </a:rPr>
                <a:t>廊下</a:t>
              </a:r>
            </a:p>
          </p:txBody>
        </p:sp>
      </p:grpSp>
      <p:sp>
        <p:nvSpPr>
          <p:cNvPr id="284" name="正方形/長方形 283">
            <a:extLst>
              <a:ext uri="{FF2B5EF4-FFF2-40B4-BE49-F238E27FC236}">
                <a16:creationId xmlns:a16="http://schemas.microsoft.com/office/drawing/2014/main" id="{65B46377-8E68-40F5-AD69-6ED5A7B588FB}"/>
              </a:ext>
            </a:extLst>
          </p:cNvPr>
          <p:cNvSpPr/>
          <p:nvPr/>
        </p:nvSpPr>
        <p:spPr>
          <a:xfrm>
            <a:off x="188532" y="154456"/>
            <a:ext cx="4567987" cy="32467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kumimoji="1" lang="en-US" altLang="ja-JP" sz="1400" b="1" dirty="0">
                <a:solidFill>
                  <a:schemeClr val="tx1"/>
                </a:solidFill>
              </a:rPr>
              <a:t>05</a:t>
            </a:r>
            <a:r>
              <a:rPr kumimoji="1" lang="ja-JP" altLang="en-US" sz="1400" b="1" dirty="0">
                <a:solidFill>
                  <a:schemeClr val="tx1"/>
                </a:solidFill>
              </a:rPr>
              <a:t>）フロア配線図　</a:t>
            </a:r>
            <a:r>
              <a:rPr lang="ja-JP" altLang="en-US" sz="1400" b="1" dirty="0">
                <a:solidFill>
                  <a:schemeClr val="tx1"/>
                </a:solidFill>
              </a:rPr>
              <a:t>ホテルブーゲンビリア札幌様　</a:t>
            </a:r>
            <a:r>
              <a:rPr lang="en-US" altLang="ja-JP" sz="1400" b="1" dirty="0">
                <a:solidFill>
                  <a:schemeClr val="tx1"/>
                </a:solidFill>
              </a:rPr>
              <a:t>4</a:t>
            </a:r>
            <a:r>
              <a:rPr lang="ja-JP" altLang="en-US" sz="1400" b="1" dirty="0">
                <a:solidFill>
                  <a:schemeClr val="tx1"/>
                </a:solidFill>
              </a:rPr>
              <a:t>階</a:t>
            </a:r>
            <a:endParaRPr kumimoji="1" lang="ja-JP" altLang="en-US" sz="1400" b="1" dirty="0">
              <a:solidFill>
                <a:schemeClr val="tx1"/>
              </a:solidFill>
            </a:endParaRPr>
          </a:p>
        </p:txBody>
      </p:sp>
      <p:sp>
        <p:nvSpPr>
          <p:cNvPr id="285" name="正方形/長方形 284">
            <a:extLst>
              <a:ext uri="{FF2B5EF4-FFF2-40B4-BE49-F238E27FC236}">
                <a16:creationId xmlns:a16="http://schemas.microsoft.com/office/drawing/2014/main" id="{E90EB4E6-7B53-4DDB-9767-3BD9DFEF8CEC}"/>
              </a:ext>
            </a:extLst>
          </p:cNvPr>
          <p:cNvSpPr/>
          <p:nvPr/>
        </p:nvSpPr>
        <p:spPr>
          <a:xfrm>
            <a:off x="10078902" y="144781"/>
            <a:ext cx="1977639" cy="32467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更新日：</a:t>
            </a:r>
            <a:r>
              <a:rPr kumimoji="1" lang="en-US" altLang="ja-JP" sz="1200" dirty="0">
                <a:solidFill>
                  <a:schemeClr val="tx1"/>
                </a:solidFill>
              </a:rPr>
              <a:t>2020</a:t>
            </a:r>
            <a:r>
              <a:rPr kumimoji="1" lang="ja-JP" altLang="en-US" sz="1200" dirty="0">
                <a:solidFill>
                  <a:schemeClr val="tx1"/>
                </a:solidFill>
              </a:rPr>
              <a:t>年</a:t>
            </a:r>
            <a:r>
              <a:rPr kumimoji="1" lang="en-US" altLang="ja-JP" sz="1200" dirty="0">
                <a:solidFill>
                  <a:schemeClr val="tx1"/>
                </a:solidFill>
              </a:rPr>
              <a:t>01</a:t>
            </a:r>
            <a:r>
              <a:rPr kumimoji="1" lang="ja-JP" altLang="en-US" sz="1200" dirty="0">
                <a:solidFill>
                  <a:schemeClr val="tx1"/>
                </a:solidFill>
              </a:rPr>
              <a:t>月</a:t>
            </a:r>
            <a:r>
              <a:rPr kumimoji="1" lang="en-US" altLang="ja-JP" sz="1200" dirty="0">
                <a:solidFill>
                  <a:schemeClr val="tx1"/>
                </a:solidFill>
              </a:rPr>
              <a:t>17</a:t>
            </a:r>
            <a:r>
              <a:rPr kumimoji="1" lang="ja-JP" altLang="en-US" sz="1200" dirty="0">
                <a:solidFill>
                  <a:schemeClr val="tx1"/>
                </a:solidFill>
              </a:rPr>
              <a:t>日</a:t>
            </a:r>
          </a:p>
        </p:txBody>
      </p:sp>
      <p:sp>
        <p:nvSpPr>
          <p:cNvPr id="280" name="正方形/長方形 279">
            <a:extLst>
              <a:ext uri="{FF2B5EF4-FFF2-40B4-BE49-F238E27FC236}">
                <a16:creationId xmlns:a16="http://schemas.microsoft.com/office/drawing/2014/main" id="{34D17936-7074-4ACB-81EF-23EF39D6124D}"/>
              </a:ext>
            </a:extLst>
          </p:cNvPr>
          <p:cNvSpPr/>
          <p:nvPr/>
        </p:nvSpPr>
        <p:spPr>
          <a:xfrm>
            <a:off x="8154594" y="3701144"/>
            <a:ext cx="696509" cy="145524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800" dirty="0">
                <a:solidFill>
                  <a:schemeClr val="tx1"/>
                </a:solidFill>
              </a:rPr>
              <a:t>CAM-4F-01</a:t>
            </a:r>
            <a:endParaRPr kumimoji="1" lang="ja-JP" altLang="en-US" sz="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01895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87" name="直線コネクタ 286">
            <a:extLst>
              <a:ext uri="{FF2B5EF4-FFF2-40B4-BE49-F238E27FC236}">
                <a16:creationId xmlns:a16="http://schemas.microsoft.com/office/drawing/2014/main" id="{DD59F308-3FC3-41F8-A53E-FF7689556525}"/>
              </a:ext>
            </a:extLst>
          </p:cNvPr>
          <p:cNvCxnSpPr>
            <a:cxnSpLocks/>
          </p:cNvCxnSpPr>
          <p:nvPr/>
        </p:nvCxnSpPr>
        <p:spPr>
          <a:xfrm flipH="1">
            <a:off x="8095736" y="4027692"/>
            <a:ext cx="517388" cy="0"/>
          </a:xfrm>
          <a:prstGeom prst="line">
            <a:avLst/>
          </a:prstGeom>
          <a:ln w="127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直線コネクタ 287">
            <a:extLst>
              <a:ext uri="{FF2B5EF4-FFF2-40B4-BE49-F238E27FC236}">
                <a16:creationId xmlns:a16="http://schemas.microsoft.com/office/drawing/2014/main" id="{6DCB125F-0AE7-4547-B932-E273750F6631}"/>
              </a:ext>
            </a:extLst>
          </p:cNvPr>
          <p:cNvCxnSpPr>
            <a:cxnSpLocks/>
          </p:cNvCxnSpPr>
          <p:nvPr/>
        </p:nvCxnSpPr>
        <p:spPr>
          <a:xfrm>
            <a:off x="8097321" y="3050586"/>
            <a:ext cx="0" cy="966163"/>
          </a:xfrm>
          <a:prstGeom prst="line">
            <a:avLst/>
          </a:prstGeom>
          <a:ln w="127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直線コネクタ 288">
            <a:extLst>
              <a:ext uri="{FF2B5EF4-FFF2-40B4-BE49-F238E27FC236}">
                <a16:creationId xmlns:a16="http://schemas.microsoft.com/office/drawing/2014/main" id="{F0A76558-B459-4794-A108-754AD4A5E633}"/>
              </a:ext>
            </a:extLst>
          </p:cNvPr>
          <p:cNvCxnSpPr>
            <a:cxnSpLocks/>
          </p:cNvCxnSpPr>
          <p:nvPr/>
        </p:nvCxnSpPr>
        <p:spPr>
          <a:xfrm>
            <a:off x="8095736" y="3045228"/>
            <a:ext cx="239467" cy="250437"/>
          </a:xfrm>
          <a:prstGeom prst="line">
            <a:avLst/>
          </a:prstGeom>
          <a:ln w="12700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0" name="正方形/長方形 289">
            <a:extLst>
              <a:ext uri="{FF2B5EF4-FFF2-40B4-BE49-F238E27FC236}">
                <a16:creationId xmlns:a16="http://schemas.microsoft.com/office/drawing/2014/main" id="{033B37F9-403E-4E3F-BF5C-869D6AF31320}"/>
              </a:ext>
            </a:extLst>
          </p:cNvPr>
          <p:cNvSpPr/>
          <p:nvPr/>
        </p:nvSpPr>
        <p:spPr>
          <a:xfrm>
            <a:off x="8191603" y="3201025"/>
            <a:ext cx="876268" cy="226414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800" dirty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ja-JP" altLang="en-US" sz="800" dirty="0">
                <a:solidFill>
                  <a:schemeClr val="accent2">
                    <a:lumMod val="75000"/>
                  </a:schemeClr>
                </a:solidFill>
              </a:rPr>
              <a:t>階事務所へ</a:t>
            </a:r>
            <a:endParaRPr kumimoji="1" lang="ja-JP" altLang="en-US" sz="800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291" name="直線コネクタ 290">
            <a:extLst>
              <a:ext uri="{FF2B5EF4-FFF2-40B4-BE49-F238E27FC236}">
                <a16:creationId xmlns:a16="http://schemas.microsoft.com/office/drawing/2014/main" id="{6BC6E92F-7539-4E74-85E4-C16BE4341E9C}"/>
              </a:ext>
            </a:extLst>
          </p:cNvPr>
          <p:cNvCxnSpPr>
            <a:cxnSpLocks/>
          </p:cNvCxnSpPr>
          <p:nvPr/>
        </p:nvCxnSpPr>
        <p:spPr>
          <a:xfrm flipH="1" flipV="1">
            <a:off x="8010962" y="3404080"/>
            <a:ext cx="160578" cy="103941"/>
          </a:xfrm>
          <a:prstGeom prst="line">
            <a:avLst/>
          </a:prstGeom>
          <a:ln w="127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2" name="正方形/長方形 291">
            <a:extLst>
              <a:ext uri="{FF2B5EF4-FFF2-40B4-BE49-F238E27FC236}">
                <a16:creationId xmlns:a16="http://schemas.microsoft.com/office/drawing/2014/main" id="{AC080CAA-48F9-4ABD-AB81-C63390047F01}"/>
              </a:ext>
            </a:extLst>
          </p:cNvPr>
          <p:cNvSpPr/>
          <p:nvPr/>
        </p:nvSpPr>
        <p:spPr>
          <a:xfrm>
            <a:off x="7933838" y="3402217"/>
            <a:ext cx="197975" cy="226414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>
                <a:solidFill>
                  <a:schemeClr val="accent2">
                    <a:lumMod val="75000"/>
                  </a:schemeClr>
                </a:solidFill>
              </a:rPr>
              <a:t>1</a:t>
            </a:r>
            <a:endParaRPr kumimoji="1" lang="ja-JP" altLang="en-US" sz="800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293" name="直線コネクタ 292">
            <a:extLst>
              <a:ext uri="{FF2B5EF4-FFF2-40B4-BE49-F238E27FC236}">
                <a16:creationId xmlns:a16="http://schemas.microsoft.com/office/drawing/2014/main" id="{11B55654-12F2-46F2-B658-6BFED05321E5}"/>
              </a:ext>
            </a:extLst>
          </p:cNvPr>
          <p:cNvCxnSpPr>
            <a:cxnSpLocks/>
          </p:cNvCxnSpPr>
          <p:nvPr/>
        </p:nvCxnSpPr>
        <p:spPr>
          <a:xfrm flipH="1">
            <a:off x="10184739" y="1235374"/>
            <a:ext cx="338320" cy="0"/>
          </a:xfrm>
          <a:prstGeom prst="line">
            <a:avLst/>
          </a:prstGeom>
          <a:ln w="127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4" name="正方形/長方形 293">
            <a:extLst>
              <a:ext uri="{FF2B5EF4-FFF2-40B4-BE49-F238E27FC236}">
                <a16:creationId xmlns:a16="http://schemas.microsoft.com/office/drawing/2014/main" id="{8CF6B084-7EC2-4250-9869-1D6336095006}"/>
              </a:ext>
            </a:extLst>
          </p:cNvPr>
          <p:cNvSpPr/>
          <p:nvPr/>
        </p:nvSpPr>
        <p:spPr>
          <a:xfrm>
            <a:off x="10443048" y="1145672"/>
            <a:ext cx="1534729" cy="226414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</a:rPr>
              <a:t>同軸</a:t>
            </a:r>
            <a:r>
              <a:rPr kumimoji="1" lang="ja-JP" altLang="en-US" sz="1200" dirty="0">
                <a:solidFill>
                  <a:schemeClr val="tx1"/>
                </a:solidFill>
              </a:rPr>
              <a:t>配線</a:t>
            </a:r>
            <a:r>
              <a:rPr kumimoji="1" lang="en-US" altLang="ja-JP" sz="1200" dirty="0">
                <a:solidFill>
                  <a:schemeClr val="tx1"/>
                </a:solidFill>
              </a:rPr>
              <a:t>(3C-2V)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110" name="正方形/長方形 109">
            <a:extLst>
              <a:ext uri="{FF2B5EF4-FFF2-40B4-BE49-F238E27FC236}">
                <a16:creationId xmlns:a16="http://schemas.microsoft.com/office/drawing/2014/main" id="{CA8B4EF5-6EEF-46E1-94AE-33FD16AA1639}"/>
              </a:ext>
            </a:extLst>
          </p:cNvPr>
          <p:cNvSpPr/>
          <p:nvPr/>
        </p:nvSpPr>
        <p:spPr>
          <a:xfrm>
            <a:off x="90210" y="479134"/>
            <a:ext cx="11966331" cy="6234085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endParaRPr kumimoji="1" lang="en-US" altLang="ja-JP" sz="1200" dirty="0">
              <a:solidFill>
                <a:schemeClr val="tx1"/>
              </a:solidFill>
            </a:endParaRPr>
          </a:p>
        </p:txBody>
      </p:sp>
      <p:grpSp>
        <p:nvGrpSpPr>
          <p:cNvPr id="969" name="グループ化 968">
            <a:extLst>
              <a:ext uri="{FF2B5EF4-FFF2-40B4-BE49-F238E27FC236}">
                <a16:creationId xmlns:a16="http://schemas.microsoft.com/office/drawing/2014/main" id="{46517129-7020-4EFB-8711-92D423F5D09B}"/>
              </a:ext>
            </a:extLst>
          </p:cNvPr>
          <p:cNvGrpSpPr/>
          <p:nvPr/>
        </p:nvGrpSpPr>
        <p:grpSpPr>
          <a:xfrm>
            <a:off x="10214557" y="711437"/>
            <a:ext cx="308502" cy="118724"/>
            <a:chOff x="6536967" y="5974751"/>
            <a:chExt cx="138375" cy="65347"/>
          </a:xfrm>
        </p:grpSpPr>
        <p:sp>
          <p:nvSpPr>
            <p:cNvPr id="970" name="正方形/長方形 969">
              <a:extLst>
                <a:ext uri="{FF2B5EF4-FFF2-40B4-BE49-F238E27FC236}">
                  <a16:creationId xmlns:a16="http://schemas.microsoft.com/office/drawing/2014/main" id="{88D74E1B-4F45-4A84-A853-98A05C025A06}"/>
                </a:ext>
              </a:extLst>
            </p:cNvPr>
            <p:cNvSpPr/>
            <p:nvPr/>
          </p:nvSpPr>
          <p:spPr>
            <a:xfrm>
              <a:off x="6586057" y="5974751"/>
              <a:ext cx="89285" cy="65347"/>
            </a:xfrm>
            <a:prstGeom prst="rect">
              <a:avLst/>
            </a:prstGeom>
            <a:solidFill>
              <a:srgbClr val="FFFF00"/>
            </a:solidFill>
            <a:ln w="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71" name="二等辺三角形 970">
              <a:extLst>
                <a:ext uri="{FF2B5EF4-FFF2-40B4-BE49-F238E27FC236}">
                  <a16:creationId xmlns:a16="http://schemas.microsoft.com/office/drawing/2014/main" id="{1910EFF6-49B8-4000-9E8D-CE58811DC8F9}"/>
                </a:ext>
              </a:extLst>
            </p:cNvPr>
            <p:cNvSpPr/>
            <p:nvPr/>
          </p:nvSpPr>
          <p:spPr>
            <a:xfrm rot="5400000">
              <a:off x="6530948" y="5980771"/>
              <a:ext cx="61123" cy="49085"/>
            </a:xfrm>
            <a:prstGeom prst="triangle">
              <a:avLst/>
            </a:prstGeom>
            <a:solidFill>
              <a:srgbClr val="FFFF00"/>
            </a:solidFill>
            <a:ln w="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972" name="正方形/長方形 971">
            <a:extLst>
              <a:ext uri="{FF2B5EF4-FFF2-40B4-BE49-F238E27FC236}">
                <a16:creationId xmlns:a16="http://schemas.microsoft.com/office/drawing/2014/main" id="{9BDE41D2-45A4-46D1-90EB-11D5A61797CD}"/>
              </a:ext>
            </a:extLst>
          </p:cNvPr>
          <p:cNvSpPr/>
          <p:nvPr/>
        </p:nvSpPr>
        <p:spPr>
          <a:xfrm>
            <a:off x="10452947" y="680930"/>
            <a:ext cx="1079876" cy="226414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</a:rPr>
              <a:t>既存カメラ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grpSp>
        <p:nvGrpSpPr>
          <p:cNvPr id="973" name="グループ化 972">
            <a:extLst>
              <a:ext uri="{FF2B5EF4-FFF2-40B4-BE49-F238E27FC236}">
                <a16:creationId xmlns:a16="http://schemas.microsoft.com/office/drawing/2014/main" id="{3141938F-E090-44F4-8A92-A1D7769E4B4B}"/>
              </a:ext>
            </a:extLst>
          </p:cNvPr>
          <p:cNvGrpSpPr/>
          <p:nvPr/>
        </p:nvGrpSpPr>
        <p:grpSpPr>
          <a:xfrm>
            <a:off x="10214557" y="947526"/>
            <a:ext cx="308502" cy="118724"/>
            <a:chOff x="6536967" y="5974751"/>
            <a:chExt cx="138375" cy="65347"/>
          </a:xfrm>
          <a:solidFill>
            <a:srgbClr val="FFCCFF"/>
          </a:solidFill>
        </p:grpSpPr>
        <p:sp>
          <p:nvSpPr>
            <p:cNvPr id="974" name="正方形/長方形 973">
              <a:extLst>
                <a:ext uri="{FF2B5EF4-FFF2-40B4-BE49-F238E27FC236}">
                  <a16:creationId xmlns:a16="http://schemas.microsoft.com/office/drawing/2014/main" id="{BF8A0E48-FD1C-4C64-A2F1-6FCD7A6BF021}"/>
                </a:ext>
              </a:extLst>
            </p:cNvPr>
            <p:cNvSpPr/>
            <p:nvPr/>
          </p:nvSpPr>
          <p:spPr>
            <a:xfrm>
              <a:off x="6586057" y="5974751"/>
              <a:ext cx="89285" cy="65347"/>
            </a:xfrm>
            <a:prstGeom prst="rect">
              <a:avLst/>
            </a:prstGeom>
            <a:grpFill/>
            <a:ln w="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75" name="二等辺三角形 974">
              <a:extLst>
                <a:ext uri="{FF2B5EF4-FFF2-40B4-BE49-F238E27FC236}">
                  <a16:creationId xmlns:a16="http://schemas.microsoft.com/office/drawing/2014/main" id="{4D550779-F4AE-4A4C-8764-77AEA2505EA7}"/>
                </a:ext>
              </a:extLst>
            </p:cNvPr>
            <p:cNvSpPr/>
            <p:nvPr/>
          </p:nvSpPr>
          <p:spPr>
            <a:xfrm rot="5400000">
              <a:off x="6530948" y="5980771"/>
              <a:ext cx="61123" cy="49085"/>
            </a:xfrm>
            <a:prstGeom prst="triangle">
              <a:avLst/>
            </a:prstGeom>
            <a:grpFill/>
            <a:ln w="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976" name="正方形/長方形 975">
            <a:extLst>
              <a:ext uri="{FF2B5EF4-FFF2-40B4-BE49-F238E27FC236}">
                <a16:creationId xmlns:a16="http://schemas.microsoft.com/office/drawing/2014/main" id="{50D1920B-DDF2-4E75-BA2B-4DA4DB1B77AA}"/>
              </a:ext>
            </a:extLst>
          </p:cNvPr>
          <p:cNvSpPr/>
          <p:nvPr/>
        </p:nvSpPr>
        <p:spPr>
          <a:xfrm>
            <a:off x="10452947" y="917019"/>
            <a:ext cx="1079876" cy="226414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</a:rPr>
              <a:t>新規カメラ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A6912C7D-424C-46E4-8062-A7ADFC062E2E}"/>
              </a:ext>
            </a:extLst>
          </p:cNvPr>
          <p:cNvGrpSpPr/>
          <p:nvPr/>
        </p:nvGrpSpPr>
        <p:grpSpPr>
          <a:xfrm>
            <a:off x="3420957" y="1310209"/>
            <a:ext cx="5426363" cy="4242866"/>
            <a:chOff x="3420957" y="1310209"/>
            <a:chExt cx="5426363" cy="4242866"/>
          </a:xfrm>
        </p:grpSpPr>
        <p:cxnSp>
          <p:nvCxnSpPr>
            <p:cNvPr id="16" name="直線コネクタ 15">
              <a:extLst>
                <a:ext uri="{FF2B5EF4-FFF2-40B4-BE49-F238E27FC236}">
                  <a16:creationId xmlns:a16="http://schemas.microsoft.com/office/drawing/2014/main" id="{71D63D4A-0A2C-4940-B34B-1A41C9AD0A2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96180" y="3027236"/>
              <a:ext cx="255793" cy="169106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コネクタ 16">
              <a:extLst>
                <a:ext uri="{FF2B5EF4-FFF2-40B4-BE49-F238E27FC236}">
                  <a16:creationId xmlns:a16="http://schemas.microsoft.com/office/drawing/2014/main" id="{F648758E-BB3A-47F4-ABB1-9933D8EF676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500569" y="4027692"/>
              <a:ext cx="0" cy="147405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線コネクタ 17">
              <a:extLst>
                <a:ext uri="{FF2B5EF4-FFF2-40B4-BE49-F238E27FC236}">
                  <a16:creationId xmlns:a16="http://schemas.microsoft.com/office/drawing/2014/main" id="{38A7A1E5-4011-4138-A89C-E7D14C3165B3}"/>
                </a:ext>
              </a:extLst>
            </p:cNvPr>
            <p:cNvCxnSpPr>
              <a:cxnSpLocks/>
            </p:cNvCxnSpPr>
            <p:nvPr/>
          </p:nvCxnSpPr>
          <p:spPr>
            <a:xfrm>
              <a:off x="3690722" y="5501748"/>
              <a:ext cx="801907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コネクタ 20">
              <a:extLst>
                <a:ext uri="{FF2B5EF4-FFF2-40B4-BE49-F238E27FC236}">
                  <a16:creationId xmlns:a16="http://schemas.microsoft.com/office/drawing/2014/main" id="{417DECA0-29FA-40E4-A36C-B58A8D7F8201}"/>
                </a:ext>
              </a:extLst>
            </p:cNvPr>
            <p:cNvCxnSpPr>
              <a:cxnSpLocks/>
            </p:cNvCxnSpPr>
            <p:nvPr/>
          </p:nvCxnSpPr>
          <p:spPr>
            <a:xfrm>
              <a:off x="7965693" y="4595813"/>
              <a:ext cx="82612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コネクタ 21">
              <a:extLst>
                <a:ext uri="{FF2B5EF4-FFF2-40B4-BE49-F238E27FC236}">
                  <a16:creationId xmlns:a16="http://schemas.microsoft.com/office/drawing/2014/main" id="{A12D181D-AEEB-47BD-803E-9D229FB60359}"/>
                </a:ext>
              </a:extLst>
            </p:cNvPr>
            <p:cNvCxnSpPr>
              <a:cxnSpLocks/>
            </p:cNvCxnSpPr>
            <p:nvPr/>
          </p:nvCxnSpPr>
          <p:spPr>
            <a:xfrm>
              <a:off x="8228013" y="4229100"/>
              <a:ext cx="573658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線コネクタ 22">
              <a:extLst>
                <a:ext uri="{FF2B5EF4-FFF2-40B4-BE49-F238E27FC236}">
                  <a16:creationId xmlns:a16="http://schemas.microsoft.com/office/drawing/2014/main" id="{4B1CFB16-C6E8-4EFF-886D-3D61EF7FEC0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797448" y="4229103"/>
              <a:ext cx="0" cy="1273173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線コネクタ 23">
              <a:extLst>
                <a:ext uri="{FF2B5EF4-FFF2-40B4-BE49-F238E27FC236}">
                  <a16:creationId xmlns:a16="http://schemas.microsoft.com/office/drawing/2014/main" id="{E60E6C8A-3B2F-4222-93E1-8D056E387A10}"/>
                </a:ext>
              </a:extLst>
            </p:cNvPr>
            <p:cNvCxnSpPr>
              <a:cxnSpLocks/>
            </p:cNvCxnSpPr>
            <p:nvPr/>
          </p:nvCxnSpPr>
          <p:spPr>
            <a:xfrm>
              <a:off x="7965693" y="5154613"/>
              <a:ext cx="83255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コネクタ 24">
              <a:extLst>
                <a:ext uri="{FF2B5EF4-FFF2-40B4-BE49-F238E27FC236}">
                  <a16:creationId xmlns:a16="http://schemas.microsoft.com/office/drawing/2014/main" id="{15E364B7-C7C8-4EED-832D-31D751C2FD4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586947" y="4700933"/>
              <a:ext cx="0" cy="66640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線コネクタ 25">
              <a:extLst>
                <a:ext uri="{FF2B5EF4-FFF2-40B4-BE49-F238E27FC236}">
                  <a16:creationId xmlns:a16="http://schemas.microsoft.com/office/drawing/2014/main" id="{BFA4D318-4762-43B8-B08D-F2964CE21CB6}"/>
                </a:ext>
              </a:extLst>
            </p:cNvPr>
            <p:cNvCxnSpPr>
              <a:cxnSpLocks/>
            </p:cNvCxnSpPr>
            <p:nvPr/>
          </p:nvCxnSpPr>
          <p:spPr>
            <a:xfrm>
              <a:off x="7965693" y="4956178"/>
              <a:ext cx="83255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直線コネクタ 26">
              <a:extLst>
                <a:ext uri="{FF2B5EF4-FFF2-40B4-BE49-F238E27FC236}">
                  <a16:creationId xmlns:a16="http://schemas.microsoft.com/office/drawing/2014/main" id="{22B8DC38-D274-437C-8DB2-3A121CE370A5}"/>
                </a:ext>
              </a:extLst>
            </p:cNvPr>
            <p:cNvCxnSpPr>
              <a:cxnSpLocks/>
            </p:cNvCxnSpPr>
            <p:nvPr/>
          </p:nvCxnSpPr>
          <p:spPr>
            <a:xfrm>
              <a:off x="7965693" y="4784726"/>
              <a:ext cx="83255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66CDEA9E-A7BD-41A4-BAAB-08C477A188D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343906" y="4595813"/>
              <a:ext cx="0" cy="65087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線コネクタ 28">
              <a:extLst>
                <a:ext uri="{FF2B5EF4-FFF2-40B4-BE49-F238E27FC236}">
                  <a16:creationId xmlns:a16="http://schemas.microsoft.com/office/drawing/2014/main" id="{CB2BD098-4FA1-42DB-AA50-91D921C9FCE1}"/>
                </a:ext>
              </a:extLst>
            </p:cNvPr>
            <p:cNvCxnSpPr>
              <a:cxnSpLocks/>
            </p:cNvCxnSpPr>
            <p:nvPr/>
          </p:nvCxnSpPr>
          <p:spPr>
            <a:xfrm>
              <a:off x="7966630" y="4243387"/>
              <a:ext cx="26138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線コネクタ 29">
              <a:extLst>
                <a:ext uri="{FF2B5EF4-FFF2-40B4-BE49-F238E27FC236}">
                  <a16:creationId xmlns:a16="http://schemas.microsoft.com/office/drawing/2014/main" id="{DE53F0A4-CEFA-4E1E-9134-F8CDFF6C9E77}"/>
                </a:ext>
              </a:extLst>
            </p:cNvPr>
            <p:cNvCxnSpPr>
              <a:cxnSpLocks/>
            </p:cNvCxnSpPr>
            <p:nvPr/>
          </p:nvCxnSpPr>
          <p:spPr>
            <a:xfrm>
              <a:off x="8159929" y="5367336"/>
              <a:ext cx="427018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直線コネクタ 31">
              <a:extLst>
                <a:ext uri="{FF2B5EF4-FFF2-40B4-BE49-F238E27FC236}">
                  <a16:creationId xmlns:a16="http://schemas.microsoft.com/office/drawing/2014/main" id="{16B4B830-4FC5-466B-9172-8764BC32CB1E}"/>
                </a:ext>
              </a:extLst>
            </p:cNvPr>
            <p:cNvCxnSpPr>
              <a:cxnSpLocks/>
            </p:cNvCxnSpPr>
            <p:nvPr/>
          </p:nvCxnSpPr>
          <p:spPr>
            <a:xfrm>
              <a:off x="7695800" y="4159250"/>
              <a:ext cx="53221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コネクタ 33">
              <a:extLst>
                <a:ext uri="{FF2B5EF4-FFF2-40B4-BE49-F238E27FC236}">
                  <a16:creationId xmlns:a16="http://schemas.microsoft.com/office/drawing/2014/main" id="{F8A84936-8E9D-4BD8-B7AC-9AA10CF6E1E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159929" y="4684715"/>
              <a:ext cx="0" cy="682623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直線コネクタ 34">
              <a:extLst>
                <a:ext uri="{FF2B5EF4-FFF2-40B4-BE49-F238E27FC236}">
                  <a16:creationId xmlns:a16="http://schemas.microsoft.com/office/drawing/2014/main" id="{AAB689FC-D9B0-4E9E-B822-B0D2388CDEC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966630" y="4156741"/>
              <a:ext cx="0" cy="134500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直線コネクタ 35">
              <a:extLst>
                <a:ext uri="{FF2B5EF4-FFF2-40B4-BE49-F238E27FC236}">
                  <a16:creationId xmlns:a16="http://schemas.microsoft.com/office/drawing/2014/main" id="{CC3773CB-85DE-4E7A-9323-264E9124A0A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618887" y="5314951"/>
              <a:ext cx="0" cy="18891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線コネクタ 36">
              <a:extLst>
                <a:ext uri="{FF2B5EF4-FFF2-40B4-BE49-F238E27FC236}">
                  <a16:creationId xmlns:a16="http://schemas.microsoft.com/office/drawing/2014/main" id="{54BA299E-BB33-48B9-988F-3E1BD64B2251}"/>
                </a:ext>
              </a:extLst>
            </p:cNvPr>
            <p:cNvCxnSpPr>
              <a:cxnSpLocks/>
            </p:cNvCxnSpPr>
            <p:nvPr/>
          </p:nvCxnSpPr>
          <p:spPr>
            <a:xfrm>
              <a:off x="3420957" y="5553075"/>
              <a:ext cx="542636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直線コネクタ 37">
              <a:extLst>
                <a:ext uri="{FF2B5EF4-FFF2-40B4-BE49-F238E27FC236}">
                  <a16:creationId xmlns:a16="http://schemas.microsoft.com/office/drawing/2014/main" id="{060CE729-66C8-4553-9DA9-18A7AA15CA6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14069" y="1354949"/>
              <a:ext cx="0" cy="52623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線コネクタ 38">
              <a:extLst>
                <a:ext uri="{FF2B5EF4-FFF2-40B4-BE49-F238E27FC236}">
                  <a16:creationId xmlns:a16="http://schemas.microsoft.com/office/drawing/2014/main" id="{1A07E2D6-444C-4A2B-B3DC-FC847D94E50B}"/>
                </a:ext>
              </a:extLst>
            </p:cNvPr>
            <p:cNvCxnSpPr>
              <a:cxnSpLocks/>
            </p:cNvCxnSpPr>
            <p:nvPr/>
          </p:nvCxnSpPr>
          <p:spPr>
            <a:xfrm>
              <a:off x="7116362" y="5502276"/>
              <a:ext cx="50602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線コネクタ 39">
              <a:extLst>
                <a:ext uri="{FF2B5EF4-FFF2-40B4-BE49-F238E27FC236}">
                  <a16:creationId xmlns:a16="http://schemas.microsoft.com/office/drawing/2014/main" id="{4FD171BA-FE1B-4398-8836-1C6642A06A00}"/>
                </a:ext>
              </a:extLst>
            </p:cNvPr>
            <p:cNvCxnSpPr>
              <a:cxnSpLocks/>
            </p:cNvCxnSpPr>
            <p:nvPr/>
          </p:nvCxnSpPr>
          <p:spPr>
            <a:xfrm>
              <a:off x="7622382" y="5314951"/>
              <a:ext cx="29686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線コネクタ 40">
              <a:extLst>
                <a:ext uri="{FF2B5EF4-FFF2-40B4-BE49-F238E27FC236}">
                  <a16:creationId xmlns:a16="http://schemas.microsoft.com/office/drawing/2014/main" id="{B43F0D20-E8C4-4458-8F8A-9915F9A031FF}"/>
                </a:ext>
              </a:extLst>
            </p:cNvPr>
            <p:cNvCxnSpPr>
              <a:cxnSpLocks/>
            </p:cNvCxnSpPr>
            <p:nvPr/>
          </p:nvCxnSpPr>
          <p:spPr>
            <a:xfrm>
              <a:off x="7920199" y="4156741"/>
              <a:ext cx="0" cy="115821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直線コネクタ 41">
              <a:extLst>
                <a:ext uri="{FF2B5EF4-FFF2-40B4-BE49-F238E27FC236}">
                  <a16:creationId xmlns:a16="http://schemas.microsoft.com/office/drawing/2014/main" id="{67470257-1C1E-45A3-8C1A-E053F3875B7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26584" y="4158456"/>
              <a:ext cx="0" cy="8492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直線コネクタ 43">
              <a:extLst>
                <a:ext uri="{FF2B5EF4-FFF2-40B4-BE49-F238E27FC236}">
                  <a16:creationId xmlns:a16="http://schemas.microsoft.com/office/drawing/2014/main" id="{FFA57DA2-472E-4F70-8E65-D3F0BE3A605A}"/>
                </a:ext>
              </a:extLst>
            </p:cNvPr>
            <p:cNvCxnSpPr>
              <a:cxnSpLocks/>
            </p:cNvCxnSpPr>
            <p:nvPr/>
          </p:nvCxnSpPr>
          <p:spPr>
            <a:xfrm>
              <a:off x="3464749" y="3965780"/>
              <a:ext cx="48722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直線コネクタ 44">
              <a:extLst>
                <a:ext uri="{FF2B5EF4-FFF2-40B4-BE49-F238E27FC236}">
                  <a16:creationId xmlns:a16="http://schemas.microsoft.com/office/drawing/2014/main" id="{08F88B54-0574-4691-858A-A923668FA227}"/>
                </a:ext>
              </a:extLst>
            </p:cNvPr>
            <p:cNvCxnSpPr>
              <a:cxnSpLocks/>
            </p:cNvCxnSpPr>
            <p:nvPr/>
          </p:nvCxnSpPr>
          <p:spPr>
            <a:xfrm>
              <a:off x="8228013" y="4184651"/>
              <a:ext cx="56943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線コネクタ 45">
              <a:extLst>
                <a:ext uri="{FF2B5EF4-FFF2-40B4-BE49-F238E27FC236}">
                  <a16:creationId xmlns:a16="http://schemas.microsoft.com/office/drawing/2014/main" id="{EE0E284D-D233-43DA-BC3F-FB9E0D20C667}"/>
                </a:ext>
              </a:extLst>
            </p:cNvPr>
            <p:cNvCxnSpPr>
              <a:cxnSpLocks/>
            </p:cNvCxnSpPr>
            <p:nvPr/>
          </p:nvCxnSpPr>
          <p:spPr>
            <a:xfrm>
              <a:off x="5054602" y="5314949"/>
              <a:ext cx="30534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コネクタ 46">
              <a:extLst>
                <a:ext uri="{FF2B5EF4-FFF2-40B4-BE49-F238E27FC236}">
                  <a16:creationId xmlns:a16="http://schemas.microsoft.com/office/drawing/2014/main" id="{B4AA891B-1A6F-4773-9205-E6CB8CF6DFA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54602" y="5314950"/>
              <a:ext cx="0" cy="187326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直線コネクタ 47">
              <a:extLst>
                <a:ext uri="{FF2B5EF4-FFF2-40B4-BE49-F238E27FC236}">
                  <a16:creationId xmlns:a16="http://schemas.microsoft.com/office/drawing/2014/main" id="{B37059B6-8470-4731-B2E0-0D7277FC622D}"/>
                </a:ext>
              </a:extLst>
            </p:cNvPr>
            <p:cNvCxnSpPr>
              <a:cxnSpLocks/>
            </p:cNvCxnSpPr>
            <p:nvPr/>
          </p:nvCxnSpPr>
          <p:spPr>
            <a:xfrm>
              <a:off x="3959242" y="4040189"/>
              <a:ext cx="295258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線コネクタ 48">
              <a:extLst>
                <a:ext uri="{FF2B5EF4-FFF2-40B4-BE49-F238E27FC236}">
                  <a16:creationId xmlns:a16="http://schemas.microsoft.com/office/drawing/2014/main" id="{A03288C3-D4D6-4B5D-A055-278E6C36424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667621" y="5313898"/>
              <a:ext cx="0" cy="18785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コネクタ 49">
              <a:extLst>
                <a:ext uri="{FF2B5EF4-FFF2-40B4-BE49-F238E27FC236}">
                  <a16:creationId xmlns:a16="http://schemas.microsoft.com/office/drawing/2014/main" id="{121C0BAA-7D94-432C-9F72-D0555CB08B48}"/>
                </a:ext>
              </a:extLst>
            </p:cNvPr>
            <p:cNvCxnSpPr>
              <a:cxnSpLocks/>
            </p:cNvCxnSpPr>
            <p:nvPr/>
          </p:nvCxnSpPr>
          <p:spPr>
            <a:xfrm>
              <a:off x="3464749" y="4030347"/>
              <a:ext cx="49449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線コネクタ 50">
              <a:extLst>
                <a:ext uri="{FF2B5EF4-FFF2-40B4-BE49-F238E27FC236}">
                  <a16:creationId xmlns:a16="http://schemas.microsoft.com/office/drawing/2014/main" id="{0A3CD2EE-00CA-4DB7-9C75-4FED5B2A1D1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686327" y="3220873"/>
              <a:ext cx="0" cy="24622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線コネクタ 51">
              <a:extLst>
                <a:ext uri="{FF2B5EF4-FFF2-40B4-BE49-F238E27FC236}">
                  <a16:creationId xmlns:a16="http://schemas.microsoft.com/office/drawing/2014/main" id="{58D94BE3-B92C-441C-9BF6-E9826444A5A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98981" y="3960214"/>
              <a:ext cx="0" cy="2044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線コネクタ 52">
              <a:extLst>
                <a:ext uri="{FF2B5EF4-FFF2-40B4-BE49-F238E27FC236}">
                  <a16:creationId xmlns:a16="http://schemas.microsoft.com/office/drawing/2014/main" id="{8A21C8E2-D335-46E4-A5BD-617BAFBCF68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548193" y="4729957"/>
              <a:ext cx="0" cy="771791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直線コネクタ 53">
              <a:extLst>
                <a:ext uri="{FF2B5EF4-FFF2-40B4-BE49-F238E27FC236}">
                  <a16:creationId xmlns:a16="http://schemas.microsoft.com/office/drawing/2014/main" id="{CE14B434-9414-4050-8673-D3C7DC36168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469318" y="4027693"/>
              <a:ext cx="0" cy="52843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線コネクタ 54">
              <a:extLst>
                <a:ext uri="{FF2B5EF4-FFF2-40B4-BE49-F238E27FC236}">
                  <a16:creationId xmlns:a16="http://schemas.microsoft.com/office/drawing/2014/main" id="{E917C944-2CB0-443E-8CF1-670339FBCC2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52912" y="3964974"/>
              <a:ext cx="0" cy="7451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直線コネクタ 55">
              <a:extLst>
                <a:ext uri="{FF2B5EF4-FFF2-40B4-BE49-F238E27FC236}">
                  <a16:creationId xmlns:a16="http://schemas.microsoft.com/office/drawing/2014/main" id="{778725EA-0565-4C70-B309-F1B39F3A181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94132" y="5314949"/>
              <a:ext cx="0" cy="18679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直線コネクタ 56">
              <a:extLst>
                <a:ext uri="{FF2B5EF4-FFF2-40B4-BE49-F238E27FC236}">
                  <a16:creationId xmlns:a16="http://schemas.microsoft.com/office/drawing/2014/main" id="{5A3D5399-4FE6-4F41-967F-A02FD8D5AFF8}"/>
                </a:ext>
              </a:extLst>
            </p:cNvPr>
            <p:cNvCxnSpPr>
              <a:cxnSpLocks/>
            </p:cNvCxnSpPr>
            <p:nvPr/>
          </p:nvCxnSpPr>
          <p:spPr>
            <a:xfrm>
              <a:off x="3464749" y="3590936"/>
              <a:ext cx="483162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直線コネクタ 57">
              <a:extLst>
                <a:ext uri="{FF2B5EF4-FFF2-40B4-BE49-F238E27FC236}">
                  <a16:creationId xmlns:a16="http://schemas.microsoft.com/office/drawing/2014/main" id="{11249CD9-19C9-4D8E-A4E2-720479CFFE11}"/>
                </a:ext>
              </a:extLst>
            </p:cNvPr>
            <p:cNvCxnSpPr>
              <a:cxnSpLocks/>
            </p:cNvCxnSpPr>
            <p:nvPr/>
          </p:nvCxnSpPr>
          <p:spPr>
            <a:xfrm>
              <a:off x="4254500" y="3981257"/>
              <a:ext cx="24448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直線コネクタ 58">
              <a:extLst>
                <a:ext uri="{FF2B5EF4-FFF2-40B4-BE49-F238E27FC236}">
                  <a16:creationId xmlns:a16="http://schemas.microsoft.com/office/drawing/2014/main" id="{63B875F4-421A-4AAA-A8DA-864242F7B5A8}"/>
                </a:ext>
              </a:extLst>
            </p:cNvPr>
            <p:cNvCxnSpPr>
              <a:cxnSpLocks/>
            </p:cNvCxnSpPr>
            <p:nvPr/>
          </p:nvCxnSpPr>
          <p:spPr>
            <a:xfrm>
              <a:off x="3464749" y="4559301"/>
              <a:ext cx="49449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線コネクタ 59">
              <a:extLst>
                <a:ext uri="{FF2B5EF4-FFF2-40B4-BE49-F238E27FC236}">
                  <a16:creationId xmlns:a16="http://schemas.microsoft.com/office/drawing/2014/main" id="{C685687C-54B3-4DE5-BCB1-39EB4360268E}"/>
                </a:ext>
              </a:extLst>
            </p:cNvPr>
            <p:cNvCxnSpPr>
              <a:cxnSpLocks/>
            </p:cNvCxnSpPr>
            <p:nvPr/>
          </p:nvCxnSpPr>
          <p:spPr>
            <a:xfrm>
              <a:off x="3464749" y="4610098"/>
              <a:ext cx="53892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直線コネクタ 60">
              <a:extLst>
                <a:ext uri="{FF2B5EF4-FFF2-40B4-BE49-F238E27FC236}">
                  <a16:creationId xmlns:a16="http://schemas.microsoft.com/office/drawing/2014/main" id="{BB9BF021-2A7D-4492-897E-DCC8DFF9B122}"/>
                </a:ext>
              </a:extLst>
            </p:cNvPr>
            <p:cNvCxnSpPr>
              <a:cxnSpLocks/>
            </p:cNvCxnSpPr>
            <p:nvPr/>
          </p:nvCxnSpPr>
          <p:spPr>
            <a:xfrm>
              <a:off x="4548193" y="5502276"/>
              <a:ext cx="50640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直線コネクタ 61">
              <a:extLst>
                <a:ext uri="{FF2B5EF4-FFF2-40B4-BE49-F238E27FC236}">
                  <a16:creationId xmlns:a16="http://schemas.microsoft.com/office/drawing/2014/main" id="{6874FA18-6D3B-44DB-BF7B-A9E0E815D3C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94113" y="3027237"/>
              <a:ext cx="0" cy="735961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直線コネクタ 62">
              <a:extLst>
                <a:ext uri="{FF2B5EF4-FFF2-40B4-BE49-F238E27FC236}">
                  <a16:creationId xmlns:a16="http://schemas.microsoft.com/office/drawing/2014/main" id="{9B5D488A-63EE-4E81-A403-62141D8C3E1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001523" y="2905417"/>
              <a:ext cx="0" cy="13981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コネクタ 63">
              <a:extLst>
                <a:ext uri="{FF2B5EF4-FFF2-40B4-BE49-F238E27FC236}">
                  <a16:creationId xmlns:a16="http://schemas.microsoft.com/office/drawing/2014/main" id="{130573EC-B2BC-4003-A10A-E623CD8EB4F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32933" y="3966244"/>
              <a:ext cx="0" cy="1441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直線コネクタ 64">
              <a:extLst>
                <a:ext uri="{FF2B5EF4-FFF2-40B4-BE49-F238E27FC236}">
                  <a16:creationId xmlns:a16="http://schemas.microsoft.com/office/drawing/2014/main" id="{9369330C-9FCA-41CD-8D75-57AD26E98A3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467924" y="3596003"/>
              <a:ext cx="0" cy="36945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直線コネクタ 65">
              <a:extLst>
                <a:ext uri="{FF2B5EF4-FFF2-40B4-BE49-F238E27FC236}">
                  <a16:creationId xmlns:a16="http://schemas.microsoft.com/office/drawing/2014/main" id="{9863DB7C-82E1-44B9-AC7D-29BB87761D37}"/>
                </a:ext>
              </a:extLst>
            </p:cNvPr>
            <p:cNvCxnSpPr>
              <a:cxnSpLocks/>
            </p:cNvCxnSpPr>
            <p:nvPr/>
          </p:nvCxnSpPr>
          <p:spPr>
            <a:xfrm>
              <a:off x="3464749" y="3192157"/>
              <a:ext cx="48722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直線コネクタ 66">
              <a:extLst>
                <a:ext uri="{FF2B5EF4-FFF2-40B4-BE49-F238E27FC236}">
                  <a16:creationId xmlns:a16="http://schemas.microsoft.com/office/drawing/2014/main" id="{C1A51BAC-F954-4970-A1A6-8AA8CE7C401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468605" y="4610098"/>
              <a:ext cx="0" cy="70380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直線コネクタ 67">
              <a:extLst>
                <a:ext uri="{FF2B5EF4-FFF2-40B4-BE49-F238E27FC236}">
                  <a16:creationId xmlns:a16="http://schemas.microsoft.com/office/drawing/2014/main" id="{D9154A1E-5770-46F8-B3AF-611585B1CFB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468587" y="1544647"/>
              <a:ext cx="0" cy="70483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直線コネクタ 68">
              <a:extLst>
                <a:ext uri="{FF2B5EF4-FFF2-40B4-BE49-F238E27FC236}">
                  <a16:creationId xmlns:a16="http://schemas.microsoft.com/office/drawing/2014/main" id="{972C5D75-69E7-4174-9B6A-35656B31F223}"/>
                </a:ext>
              </a:extLst>
            </p:cNvPr>
            <p:cNvCxnSpPr>
              <a:cxnSpLocks/>
            </p:cNvCxnSpPr>
            <p:nvPr/>
          </p:nvCxnSpPr>
          <p:spPr>
            <a:xfrm>
              <a:off x="3468587" y="5314949"/>
              <a:ext cx="22552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直線コネクタ 69">
              <a:extLst>
                <a:ext uri="{FF2B5EF4-FFF2-40B4-BE49-F238E27FC236}">
                  <a16:creationId xmlns:a16="http://schemas.microsoft.com/office/drawing/2014/main" id="{9F340F8F-8860-4809-B8E9-E276EC51D4E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573483" y="1361139"/>
              <a:ext cx="0" cy="1475334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直線コネクタ 70">
              <a:extLst>
                <a:ext uri="{FF2B5EF4-FFF2-40B4-BE49-F238E27FC236}">
                  <a16:creationId xmlns:a16="http://schemas.microsoft.com/office/drawing/2014/main" id="{A107AB1B-3B94-46B9-8E22-8D91F49462CB}"/>
                </a:ext>
              </a:extLst>
            </p:cNvPr>
            <p:cNvCxnSpPr>
              <a:cxnSpLocks/>
            </p:cNvCxnSpPr>
            <p:nvPr/>
          </p:nvCxnSpPr>
          <p:spPr>
            <a:xfrm>
              <a:off x="6577430" y="1359714"/>
              <a:ext cx="222065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直線コネクタ 71">
              <a:extLst>
                <a:ext uri="{FF2B5EF4-FFF2-40B4-BE49-F238E27FC236}">
                  <a16:creationId xmlns:a16="http://schemas.microsoft.com/office/drawing/2014/main" id="{82A0B72C-9849-4CE5-A81B-4DDFAF9D692B}"/>
                </a:ext>
              </a:extLst>
            </p:cNvPr>
            <p:cNvCxnSpPr>
              <a:cxnSpLocks/>
            </p:cNvCxnSpPr>
            <p:nvPr/>
          </p:nvCxnSpPr>
          <p:spPr>
            <a:xfrm>
              <a:off x="3420957" y="1310209"/>
              <a:ext cx="542636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直線コネクタ 72">
              <a:extLst>
                <a:ext uri="{FF2B5EF4-FFF2-40B4-BE49-F238E27FC236}">
                  <a16:creationId xmlns:a16="http://schemas.microsoft.com/office/drawing/2014/main" id="{2E0B1C14-03B7-4D3E-A33F-89D62466866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532454" y="1927226"/>
              <a:ext cx="0" cy="912423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直線コネクタ 73">
              <a:extLst>
                <a:ext uri="{FF2B5EF4-FFF2-40B4-BE49-F238E27FC236}">
                  <a16:creationId xmlns:a16="http://schemas.microsoft.com/office/drawing/2014/main" id="{5C5263D5-C2F2-4D47-9202-3E9F2082B25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798085" y="2902733"/>
              <a:ext cx="0" cy="50404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直線コネクタ 74">
              <a:extLst>
                <a:ext uri="{FF2B5EF4-FFF2-40B4-BE49-F238E27FC236}">
                  <a16:creationId xmlns:a16="http://schemas.microsoft.com/office/drawing/2014/main" id="{B145F3A3-2BA2-42BE-8758-582B0D7C9376}"/>
                </a:ext>
              </a:extLst>
            </p:cNvPr>
            <p:cNvCxnSpPr>
              <a:cxnSpLocks/>
            </p:cNvCxnSpPr>
            <p:nvPr/>
          </p:nvCxnSpPr>
          <p:spPr>
            <a:xfrm>
              <a:off x="3464749" y="2295522"/>
              <a:ext cx="49290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直線コネクタ 75">
              <a:extLst>
                <a:ext uri="{FF2B5EF4-FFF2-40B4-BE49-F238E27FC236}">
                  <a16:creationId xmlns:a16="http://schemas.microsoft.com/office/drawing/2014/main" id="{14B445BF-B5C0-401B-8E71-D2C9013EE8D9}"/>
                </a:ext>
              </a:extLst>
            </p:cNvPr>
            <p:cNvCxnSpPr>
              <a:cxnSpLocks/>
            </p:cNvCxnSpPr>
            <p:nvPr/>
          </p:nvCxnSpPr>
          <p:spPr>
            <a:xfrm>
              <a:off x="5998342" y="2899890"/>
              <a:ext cx="534112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直線コネクタ 76">
              <a:extLst>
                <a:ext uri="{FF2B5EF4-FFF2-40B4-BE49-F238E27FC236}">
                  <a16:creationId xmlns:a16="http://schemas.microsoft.com/office/drawing/2014/main" id="{588EE22B-9C11-4067-8BA0-2B77815035D8}"/>
                </a:ext>
              </a:extLst>
            </p:cNvPr>
            <p:cNvCxnSpPr>
              <a:cxnSpLocks/>
            </p:cNvCxnSpPr>
            <p:nvPr/>
          </p:nvCxnSpPr>
          <p:spPr>
            <a:xfrm>
              <a:off x="4856164" y="3981528"/>
              <a:ext cx="29200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直線コネクタ 77">
              <a:extLst>
                <a:ext uri="{FF2B5EF4-FFF2-40B4-BE49-F238E27FC236}">
                  <a16:creationId xmlns:a16="http://schemas.microsoft.com/office/drawing/2014/main" id="{1AD9DB80-03CE-4BFE-B2D3-167340B6AD05}"/>
                </a:ext>
              </a:extLst>
            </p:cNvPr>
            <p:cNvCxnSpPr>
              <a:cxnSpLocks/>
            </p:cNvCxnSpPr>
            <p:nvPr/>
          </p:nvCxnSpPr>
          <p:spPr>
            <a:xfrm>
              <a:off x="4875215" y="3222313"/>
              <a:ext cx="52307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直線コネクタ 78">
              <a:extLst>
                <a:ext uri="{FF2B5EF4-FFF2-40B4-BE49-F238E27FC236}">
                  <a16:creationId xmlns:a16="http://schemas.microsoft.com/office/drawing/2014/main" id="{E9C6508C-87B8-405B-AFAE-2729988B481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29757" y="3398492"/>
              <a:ext cx="0" cy="6860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直線コネクタ 79">
              <a:extLst>
                <a:ext uri="{FF2B5EF4-FFF2-40B4-BE49-F238E27FC236}">
                  <a16:creationId xmlns:a16="http://schemas.microsoft.com/office/drawing/2014/main" id="{CDF3E2AB-5829-4F33-B105-FCE2DDFC677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572411" y="2898303"/>
              <a:ext cx="0" cy="556096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直線コネクタ 80">
              <a:extLst>
                <a:ext uri="{FF2B5EF4-FFF2-40B4-BE49-F238E27FC236}">
                  <a16:creationId xmlns:a16="http://schemas.microsoft.com/office/drawing/2014/main" id="{4E3FB214-88F6-4B33-AE50-3E9F04E6FC1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847320" y="1310213"/>
              <a:ext cx="0" cy="424286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直線コネクタ 81">
              <a:extLst>
                <a:ext uri="{FF2B5EF4-FFF2-40B4-BE49-F238E27FC236}">
                  <a16:creationId xmlns:a16="http://schemas.microsoft.com/office/drawing/2014/main" id="{1F9B6BE4-383B-4BB0-B2FA-B12163FE033D}"/>
                </a:ext>
              </a:extLst>
            </p:cNvPr>
            <p:cNvCxnSpPr>
              <a:cxnSpLocks/>
            </p:cNvCxnSpPr>
            <p:nvPr/>
          </p:nvCxnSpPr>
          <p:spPr>
            <a:xfrm>
              <a:off x="6571080" y="2842360"/>
              <a:ext cx="222700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直線コネクタ 82">
              <a:extLst>
                <a:ext uri="{FF2B5EF4-FFF2-40B4-BE49-F238E27FC236}">
                  <a16:creationId xmlns:a16="http://schemas.microsoft.com/office/drawing/2014/main" id="{8D12A0B0-5AFE-40E9-8148-C91F8C8DD712}"/>
                </a:ext>
              </a:extLst>
            </p:cNvPr>
            <p:cNvCxnSpPr>
              <a:cxnSpLocks/>
            </p:cNvCxnSpPr>
            <p:nvPr/>
          </p:nvCxnSpPr>
          <p:spPr>
            <a:xfrm>
              <a:off x="4254500" y="4029280"/>
              <a:ext cx="24606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直線コネクタ 83">
              <a:extLst>
                <a:ext uri="{FF2B5EF4-FFF2-40B4-BE49-F238E27FC236}">
                  <a16:creationId xmlns:a16="http://schemas.microsoft.com/office/drawing/2014/main" id="{B82B36B9-AA14-4FDD-A066-B3481F223F9B}"/>
                </a:ext>
              </a:extLst>
            </p:cNvPr>
            <p:cNvCxnSpPr>
              <a:cxnSpLocks/>
            </p:cNvCxnSpPr>
            <p:nvPr/>
          </p:nvCxnSpPr>
          <p:spPr>
            <a:xfrm>
              <a:off x="7700433" y="3245712"/>
              <a:ext cx="21880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直線コネクタ 84">
              <a:extLst>
                <a:ext uri="{FF2B5EF4-FFF2-40B4-BE49-F238E27FC236}">
                  <a16:creationId xmlns:a16="http://schemas.microsoft.com/office/drawing/2014/main" id="{FFCFB4BE-4748-4000-B359-9E890B91B4C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647597" y="2905416"/>
              <a:ext cx="0" cy="548983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直線コネクタ 85">
              <a:extLst>
                <a:ext uri="{FF2B5EF4-FFF2-40B4-BE49-F238E27FC236}">
                  <a16:creationId xmlns:a16="http://schemas.microsoft.com/office/drawing/2014/main" id="{B57D36BF-DDAE-41CF-B4AD-4EB7B86B084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531816" y="2898303"/>
              <a:ext cx="0" cy="556096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直線コネクタ 86">
              <a:extLst>
                <a:ext uri="{FF2B5EF4-FFF2-40B4-BE49-F238E27FC236}">
                  <a16:creationId xmlns:a16="http://schemas.microsoft.com/office/drawing/2014/main" id="{5B5B09CB-7C11-4F17-B53F-C3DAC9EEB89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53118" y="2836473"/>
              <a:ext cx="0" cy="20994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直線コネクタ 87">
              <a:extLst>
                <a:ext uri="{FF2B5EF4-FFF2-40B4-BE49-F238E27FC236}">
                  <a16:creationId xmlns:a16="http://schemas.microsoft.com/office/drawing/2014/main" id="{9CCA70FC-A5B5-4FAD-AA92-371C3363B119}"/>
                </a:ext>
              </a:extLst>
            </p:cNvPr>
            <p:cNvCxnSpPr>
              <a:cxnSpLocks/>
            </p:cNvCxnSpPr>
            <p:nvPr/>
          </p:nvCxnSpPr>
          <p:spPr>
            <a:xfrm>
              <a:off x="5399879" y="1927226"/>
              <a:ext cx="0" cy="717573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直線コネクタ 88">
              <a:extLst>
                <a:ext uri="{FF2B5EF4-FFF2-40B4-BE49-F238E27FC236}">
                  <a16:creationId xmlns:a16="http://schemas.microsoft.com/office/drawing/2014/main" id="{E48E1495-06D0-4D76-8753-558DDB33AD9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423077" y="1310211"/>
              <a:ext cx="0" cy="4242864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直線コネクタ 89">
              <a:extLst>
                <a:ext uri="{FF2B5EF4-FFF2-40B4-BE49-F238E27FC236}">
                  <a16:creationId xmlns:a16="http://schemas.microsoft.com/office/drawing/2014/main" id="{20DDDA38-EEBD-4BE6-958C-0D07388605A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75215" y="3050622"/>
              <a:ext cx="0" cy="171691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直線コネクタ 90">
              <a:extLst>
                <a:ext uri="{FF2B5EF4-FFF2-40B4-BE49-F238E27FC236}">
                  <a16:creationId xmlns:a16="http://schemas.microsoft.com/office/drawing/2014/main" id="{6A5C5F1F-B67F-4396-9373-0B76A4D2BFB3}"/>
                </a:ext>
              </a:extLst>
            </p:cNvPr>
            <p:cNvCxnSpPr>
              <a:cxnSpLocks/>
            </p:cNvCxnSpPr>
            <p:nvPr/>
          </p:nvCxnSpPr>
          <p:spPr>
            <a:xfrm>
              <a:off x="3467411" y="2249485"/>
              <a:ext cx="548537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直線コネクタ 91">
              <a:extLst>
                <a:ext uri="{FF2B5EF4-FFF2-40B4-BE49-F238E27FC236}">
                  <a16:creationId xmlns:a16="http://schemas.microsoft.com/office/drawing/2014/main" id="{C4957953-FBB5-426C-8673-0F9788AE5857}"/>
                </a:ext>
              </a:extLst>
            </p:cNvPr>
            <p:cNvCxnSpPr>
              <a:cxnSpLocks/>
            </p:cNvCxnSpPr>
            <p:nvPr/>
          </p:nvCxnSpPr>
          <p:spPr>
            <a:xfrm>
              <a:off x="3464749" y="1544646"/>
              <a:ext cx="27887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直線コネクタ 92">
              <a:extLst>
                <a:ext uri="{FF2B5EF4-FFF2-40B4-BE49-F238E27FC236}">
                  <a16:creationId xmlns:a16="http://schemas.microsoft.com/office/drawing/2014/main" id="{4B1D01CF-1B27-46EC-81A6-E6E84AC4C68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798085" y="1354950"/>
              <a:ext cx="0" cy="148635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直線コネクタ 93">
              <a:extLst>
                <a:ext uri="{FF2B5EF4-FFF2-40B4-BE49-F238E27FC236}">
                  <a16:creationId xmlns:a16="http://schemas.microsoft.com/office/drawing/2014/main" id="{EC0649B1-9216-4417-95DA-6A27033641E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434013" y="1929875"/>
              <a:ext cx="0" cy="131583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直線コネクタ 94">
              <a:extLst>
                <a:ext uri="{FF2B5EF4-FFF2-40B4-BE49-F238E27FC236}">
                  <a16:creationId xmlns:a16="http://schemas.microsoft.com/office/drawing/2014/main" id="{E3352408-44AA-4F54-9E16-9096A8E1933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572778" y="1359715"/>
              <a:ext cx="0" cy="148158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直線コネクタ 95">
              <a:extLst>
                <a:ext uri="{FF2B5EF4-FFF2-40B4-BE49-F238E27FC236}">
                  <a16:creationId xmlns:a16="http://schemas.microsoft.com/office/drawing/2014/main" id="{9357C51C-08B7-492A-B396-7CF33E45312A}"/>
                </a:ext>
              </a:extLst>
            </p:cNvPr>
            <p:cNvCxnSpPr>
              <a:cxnSpLocks/>
            </p:cNvCxnSpPr>
            <p:nvPr/>
          </p:nvCxnSpPr>
          <p:spPr>
            <a:xfrm>
              <a:off x="8269290" y="2902732"/>
              <a:ext cx="52879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直線コネクタ 96">
              <a:extLst>
                <a:ext uri="{FF2B5EF4-FFF2-40B4-BE49-F238E27FC236}">
                  <a16:creationId xmlns:a16="http://schemas.microsoft.com/office/drawing/2014/main" id="{BE182FD0-58F2-421E-83C5-A0CB7C7D073F}"/>
                </a:ext>
              </a:extLst>
            </p:cNvPr>
            <p:cNvCxnSpPr>
              <a:cxnSpLocks/>
            </p:cNvCxnSpPr>
            <p:nvPr/>
          </p:nvCxnSpPr>
          <p:spPr>
            <a:xfrm>
              <a:off x="4498981" y="3965462"/>
              <a:ext cx="33077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直線コネクタ 97">
              <a:extLst>
                <a:ext uri="{FF2B5EF4-FFF2-40B4-BE49-F238E27FC236}">
                  <a16:creationId xmlns:a16="http://schemas.microsoft.com/office/drawing/2014/main" id="{5EAB5F45-DD18-42A3-890B-E2A5408B2357}"/>
                </a:ext>
              </a:extLst>
            </p:cNvPr>
            <p:cNvCxnSpPr>
              <a:cxnSpLocks/>
            </p:cNvCxnSpPr>
            <p:nvPr/>
          </p:nvCxnSpPr>
          <p:spPr>
            <a:xfrm>
              <a:off x="4548193" y="4040284"/>
              <a:ext cx="234217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直線コネクタ 98">
              <a:extLst>
                <a:ext uri="{FF2B5EF4-FFF2-40B4-BE49-F238E27FC236}">
                  <a16:creationId xmlns:a16="http://schemas.microsoft.com/office/drawing/2014/main" id="{327B1FBE-30A9-486D-AD6B-2FF4D1ABCA6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573099" y="2898302"/>
              <a:ext cx="0" cy="56879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直線コネクタ 99">
              <a:extLst>
                <a:ext uri="{FF2B5EF4-FFF2-40B4-BE49-F238E27FC236}">
                  <a16:creationId xmlns:a16="http://schemas.microsoft.com/office/drawing/2014/main" id="{AA056B9A-2130-4166-A50F-7BE62C2191E3}"/>
                </a:ext>
              </a:extLst>
            </p:cNvPr>
            <p:cNvCxnSpPr>
              <a:cxnSpLocks/>
            </p:cNvCxnSpPr>
            <p:nvPr/>
          </p:nvCxnSpPr>
          <p:spPr>
            <a:xfrm>
              <a:off x="6577430" y="1359714"/>
              <a:ext cx="2199433" cy="1481586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直線コネクタ 102">
              <a:extLst>
                <a:ext uri="{FF2B5EF4-FFF2-40B4-BE49-F238E27FC236}">
                  <a16:creationId xmlns:a16="http://schemas.microsoft.com/office/drawing/2014/main" id="{E38ADDB4-D203-4644-8BF4-8AE17F3D194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571080" y="1354949"/>
              <a:ext cx="2227005" cy="146718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直線コネクタ 103">
              <a:extLst>
                <a:ext uri="{FF2B5EF4-FFF2-40B4-BE49-F238E27FC236}">
                  <a16:creationId xmlns:a16="http://schemas.microsoft.com/office/drawing/2014/main" id="{4CFE1E64-3D7B-48A8-B16E-8431D334F800}"/>
                </a:ext>
              </a:extLst>
            </p:cNvPr>
            <p:cNvCxnSpPr>
              <a:cxnSpLocks/>
            </p:cNvCxnSpPr>
            <p:nvPr/>
          </p:nvCxnSpPr>
          <p:spPr>
            <a:xfrm>
              <a:off x="5953118" y="2842024"/>
              <a:ext cx="57933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直線コネクタ 104">
              <a:extLst>
                <a:ext uri="{FF2B5EF4-FFF2-40B4-BE49-F238E27FC236}">
                  <a16:creationId xmlns:a16="http://schemas.microsoft.com/office/drawing/2014/main" id="{16FB50DA-F862-4C8B-A4F5-8AC775A2D4C0}"/>
                </a:ext>
              </a:extLst>
            </p:cNvPr>
            <p:cNvCxnSpPr>
              <a:cxnSpLocks/>
            </p:cNvCxnSpPr>
            <p:nvPr/>
          </p:nvCxnSpPr>
          <p:spPr>
            <a:xfrm>
              <a:off x="6571080" y="3404079"/>
              <a:ext cx="107440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直線コネクタ 105">
              <a:extLst>
                <a:ext uri="{FF2B5EF4-FFF2-40B4-BE49-F238E27FC236}">
                  <a16:creationId xmlns:a16="http://schemas.microsoft.com/office/drawing/2014/main" id="{733B13AC-2ABE-44FF-B2A4-6126723ECA0F}"/>
                </a:ext>
              </a:extLst>
            </p:cNvPr>
            <p:cNvCxnSpPr>
              <a:cxnSpLocks/>
            </p:cNvCxnSpPr>
            <p:nvPr/>
          </p:nvCxnSpPr>
          <p:spPr>
            <a:xfrm>
              <a:off x="6531816" y="3455987"/>
              <a:ext cx="116398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直線コネクタ 106">
              <a:extLst>
                <a:ext uri="{FF2B5EF4-FFF2-40B4-BE49-F238E27FC236}">
                  <a16:creationId xmlns:a16="http://schemas.microsoft.com/office/drawing/2014/main" id="{C4D650E3-C81C-4025-AAED-239046BBA057}"/>
                </a:ext>
              </a:extLst>
            </p:cNvPr>
            <p:cNvCxnSpPr>
              <a:cxnSpLocks/>
            </p:cNvCxnSpPr>
            <p:nvPr/>
          </p:nvCxnSpPr>
          <p:spPr>
            <a:xfrm>
              <a:off x="4270377" y="2841085"/>
              <a:ext cx="30331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直線コネクタ 107">
              <a:extLst>
                <a:ext uri="{FF2B5EF4-FFF2-40B4-BE49-F238E27FC236}">
                  <a16:creationId xmlns:a16="http://schemas.microsoft.com/office/drawing/2014/main" id="{EF69D35A-1DB4-4F04-84D5-30600EC3E9DD}"/>
                </a:ext>
              </a:extLst>
            </p:cNvPr>
            <p:cNvCxnSpPr>
              <a:cxnSpLocks/>
            </p:cNvCxnSpPr>
            <p:nvPr/>
          </p:nvCxnSpPr>
          <p:spPr>
            <a:xfrm>
              <a:off x="4025476" y="3965577"/>
              <a:ext cx="22902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直線コネクタ 108">
              <a:extLst>
                <a:ext uri="{FF2B5EF4-FFF2-40B4-BE49-F238E27FC236}">
                  <a16:creationId xmlns:a16="http://schemas.microsoft.com/office/drawing/2014/main" id="{AC35A0BA-8DA5-49CD-947D-70AA9FBBAB5F}"/>
                </a:ext>
              </a:extLst>
            </p:cNvPr>
            <p:cNvCxnSpPr>
              <a:cxnSpLocks/>
            </p:cNvCxnSpPr>
            <p:nvPr/>
          </p:nvCxnSpPr>
          <p:spPr>
            <a:xfrm>
              <a:off x="3690722" y="3027235"/>
              <a:ext cx="26125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直線コネクタ 110">
              <a:extLst>
                <a:ext uri="{FF2B5EF4-FFF2-40B4-BE49-F238E27FC236}">
                  <a16:creationId xmlns:a16="http://schemas.microsoft.com/office/drawing/2014/main" id="{1A9B2343-469A-4A73-B2B3-244BF7BC80AE}"/>
                </a:ext>
              </a:extLst>
            </p:cNvPr>
            <p:cNvCxnSpPr>
              <a:cxnSpLocks/>
            </p:cNvCxnSpPr>
            <p:nvPr/>
          </p:nvCxnSpPr>
          <p:spPr>
            <a:xfrm>
              <a:off x="4867279" y="2688769"/>
              <a:ext cx="52784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2" name="正方形/長方形 111">
              <a:extLst>
                <a:ext uri="{FF2B5EF4-FFF2-40B4-BE49-F238E27FC236}">
                  <a16:creationId xmlns:a16="http://schemas.microsoft.com/office/drawing/2014/main" id="{6D3A4416-67F3-4821-8D70-952396758513}"/>
                </a:ext>
              </a:extLst>
            </p:cNvPr>
            <p:cNvSpPr/>
            <p:nvPr/>
          </p:nvSpPr>
          <p:spPr>
            <a:xfrm>
              <a:off x="8399506" y="3059929"/>
              <a:ext cx="246863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en-US" altLang="ja-JP" sz="800" dirty="0">
                  <a:solidFill>
                    <a:schemeClr val="tx1"/>
                  </a:solidFill>
                </a:rPr>
                <a:t>EV</a:t>
              </a:r>
              <a:endParaRPr kumimoji="1" lang="ja-JP" altLang="en-US" sz="800" dirty="0">
                <a:solidFill>
                  <a:schemeClr val="tx1"/>
                </a:solidFill>
              </a:endParaRPr>
            </a:p>
          </p:txBody>
        </p:sp>
        <p:cxnSp>
          <p:nvCxnSpPr>
            <p:cNvPr id="113" name="直線コネクタ 112">
              <a:extLst>
                <a:ext uri="{FF2B5EF4-FFF2-40B4-BE49-F238E27FC236}">
                  <a16:creationId xmlns:a16="http://schemas.microsoft.com/office/drawing/2014/main" id="{B153B009-21E8-49ED-8604-C9B21F9D20F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46927" y="1359714"/>
              <a:ext cx="0" cy="18757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直線コネクタ 113">
              <a:extLst>
                <a:ext uri="{FF2B5EF4-FFF2-40B4-BE49-F238E27FC236}">
                  <a16:creationId xmlns:a16="http://schemas.microsoft.com/office/drawing/2014/main" id="{A8DFAA29-8497-40E9-AD7A-3037E2201BB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532454" y="1544643"/>
              <a:ext cx="0" cy="33654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直線コネクタ 114">
              <a:extLst>
                <a:ext uri="{FF2B5EF4-FFF2-40B4-BE49-F238E27FC236}">
                  <a16:creationId xmlns:a16="http://schemas.microsoft.com/office/drawing/2014/main" id="{91D4D807-AE03-4194-84A6-A352D3F6671A}"/>
                </a:ext>
              </a:extLst>
            </p:cNvPr>
            <p:cNvCxnSpPr>
              <a:cxnSpLocks/>
            </p:cNvCxnSpPr>
            <p:nvPr/>
          </p:nvCxnSpPr>
          <p:spPr>
            <a:xfrm>
              <a:off x="8269290" y="3404382"/>
              <a:ext cx="52879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直線コネクタ 115">
              <a:extLst>
                <a:ext uri="{FF2B5EF4-FFF2-40B4-BE49-F238E27FC236}">
                  <a16:creationId xmlns:a16="http://schemas.microsoft.com/office/drawing/2014/main" id="{582DDEAC-75EF-4650-969E-4E7689A6500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69290" y="2902732"/>
              <a:ext cx="0" cy="50404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直線コネクタ 116">
              <a:extLst>
                <a:ext uri="{FF2B5EF4-FFF2-40B4-BE49-F238E27FC236}">
                  <a16:creationId xmlns:a16="http://schemas.microsoft.com/office/drawing/2014/main" id="{E9C7A1E8-6F27-48BB-8063-F56949D5BEF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15315" y="2898303"/>
              <a:ext cx="0" cy="58784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直線コネクタ 117">
              <a:extLst>
                <a:ext uri="{FF2B5EF4-FFF2-40B4-BE49-F238E27FC236}">
                  <a16:creationId xmlns:a16="http://schemas.microsoft.com/office/drawing/2014/main" id="{655D21F6-FB4D-4793-9F04-48EA8A80D382}"/>
                </a:ext>
              </a:extLst>
            </p:cNvPr>
            <p:cNvCxnSpPr>
              <a:cxnSpLocks/>
            </p:cNvCxnSpPr>
            <p:nvPr/>
          </p:nvCxnSpPr>
          <p:spPr>
            <a:xfrm>
              <a:off x="7980365" y="2902282"/>
              <a:ext cx="23495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直線コネクタ 118">
              <a:extLst>
                <a:ext uri="{FF2B5EF4-FFF2-40B4-BE49-F238E27FC236}">
                  <a16:creationId xmlns:a16="http://schemas.microsoft.com/office/drawing/2014/main" id="{F840AF66-8B83-4D7B-898D-01CD46C372E6}"/>
                </a:ext>
              </a:extLst>
            </p:cNvPr>
            <p:cNvCxnSpPr>
              <a:cxnSpLocks/>
            </p:cNvCxnSpPr>
            <p:nvPr/>
          </p:nvCxnSpPr>
          <p:spPr>
            <a:xfrm>
              <a:off x="7978261" y="3204851"/>
              <a:ext cx="23495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直線コネクタ 119">
              <a:extLst>
                <a:ext uri="{FF2B5EF4-FFF2-40B4-BE49-F238E27FC236}">
                  <a16:creationId xmlns:a16="http://schemas.microsoft.com/office/drawing/2014/main" id="{070D6EC4-4514-4374-9A44-F0323D95A8F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980365" y="2902283"/>
              <a:ext cx="0" cy="386713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直線コネクタ 120">
              <a:extLst>
                <a:ext uri="{FF2B5EF4-FFF2-40B4-BE49-F238E27FC236}">
                  <a16:creationId xmlns:a16="http://schemas.microsoft.com/office/drawing/2014/main" id="{C6FD7BDE-DFED-4049-BE1C-A7F8FD101ECF}"/>
                </a:ext>
              </a:extLst>
            </p:cNvPr>
            <p:cNvCxnSpPr>
              <a:cxnSpLocks/>
            </p:cNvCxnSpPr>
            <p:nvPr/>
          </p:nvCxnSpPr>
          <p:spPr>
            <a:xfrm>
              <a:off x="6571080" y="2902282"/>
              <a:ext cx="112472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直線コネクタ 121">
              <a:extLst>
                <a:ext uri="{FF2B5EF4-FFF2-40B4-BE49-F238E27FC236}">
                  <a16:creationId xmlns:a16="http://schemas.microsoft.com/office/drawing/2014/main" id="{260A6379-092D-4739-BC64-BB906214D715}"/>
                </a:ext>
              </a:extLst>
            </p:cNvPr>
            <p:cNvCxnSpPr>
              <a:cxnSpLocks/>
            </p:cNvCxnSpPr>
            <p:nvPr/>
          </p:nvCxnSpPr>
          <p:spPr>
            <a:xfrm>
              <a:off x="5434013" y="1930402"/>
              <a:ext cx="109780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直線コネクタ 122">
              <a:extLst>
                <a:ext uri="{FF2B5EF4-FFF2-40B4-BE49-F238E27FC236}">
                  <a16:creationId xmlns:a16="http://schemas.microsoft.com/office/drawing/2014/main" id="{B2774940-EEEF-4C3C-8C0E-26FCEFF66F2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921469" y="2898302"/>
              <a:ext cx="0" cy="390694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直線コネクタ 123">
              <a:extLst>
                <a:ext uri="{FF2B5EF4-FFF2-40B4-BE49-F238E27FC236}">
                  <a16:creationId xmlns:a16="http://schemas.microsoft.com/office/drawing/2014/main" id="{1A4DA822-64FE-452E-BE61-B6ED1BEC1089}"/>
                </a:ext>
              </a:extLst>
            </p:cNvPr>
            <p:cNvCxnSpPr>
              <a:cxnSpLocks/>
            </p:cNvCxnSpPr>
            <p:nvPr/>
          </p:nvCxnSpPr>
          <p:spPr>
            <a:xfrm>
              <a:off x="4610514" y="1930653"/>
              <a:ext cx="787777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直線コネクタ 124">
              <a:extLst>
                <a:ext uri="{FF2B5EF4-FFF2-40B4-BE49-F238E27FC236}">
                  <a16:creationId xmlns:a16="http://schemas.microsoft.com/office/drawing/2014/main" id="{E2E409A4-02B0-4019-8775-E02352C8FFC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256102" y="1354949"/>
              <a:ext cx="0" cy="189694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直線コネクタ 125">
              <a:extLst>
                <a:ext uri="{FF2B5EF4-FFF2-40B4-BE49-F238E27FC236}">
                  <a16:creationId xmlns:a16="http://schemas.microsoft.com/office/drawing/2014/main" id="{608296C6-1BD4-4313-9532-38776ACBEC7F}"/>
                </a:ext>
              </a:extLst>
            </p:cNvPr>
            <p:cNvCxnSpPr>
              <a:cxnSpLocks/>
            </p:cNvCxnSpPr>
            <p:nvPr/>
          </p:nvCxnSpPr>
          <p:spPr>
            <a:xfrm>
              <a:off x="6577430" y="3245712"/>
              <a:ext cx="106805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直線コネクタ 126">
              <a:extLst>
                <a:ext uri="{FF2B5EF4-FFF2-40B4-BE49-F238E27FC236}">
                  <a16:creationId xmlns:a16="http://schemas.microsoft.com/office/drawing/2014/main" id="{13701664-F7E5-4E3F-A3AB-82CB1CD2F5DF}"/>
                </a:ext>
              </a:extLst>
            </p:cNvPr>
            <p:cNvCxnSpPr>
              <a:cxnSpLocks/>
            </p:cNvCxnSpPr>
            <p:nvPr/>
          </p:nvCxnSpPr>
          <p:spPr>
            <a:xfrm>
              <a:off x="8269290" y="3429000"/>
              <a:ext cx="52879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直線コネクタ 127">
              <a:extLst>
                <a:ext uri="{FF2B5EF4-FFF2-40B4-BE49-F238E27FC236}">
                  <a16:creationId xmlns:a16="http://schemas.microsoft.com/office/drawing/2014/main" id="{4D84B4C4-5BB1-4710-BE89-B367C7C089C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798244" y="3486150"/>
              <a:ext cx="0" cy="698501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直線コネクタ 128">
              <a:extLst>
                <a:ext uri="{FF2B5EF4-FFF2-40B4-BE49-F238E27FC236}">
                  <a16:creationId xmlns:a16="http://schemas.microsoft.com/office/drawing/2014/main" id="{AFE2C2F3-B182-4529-88CE-90D899CC248E}"/>
                </a:ext>
              </a:extLst>
            </p:cNvPr>
            <p:cNvCxnSpPr>
              <a:cxnSpLocks/>
            </p:cNvCxnSpPr>
            <p:nvPr/>
          </p:nvCxnSpPr>
          <p:spPr>
            <a:xfrm>
              <a:off x="8269290" y="3455988"/>
              <a:ext cx="528158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直線コネクタ 129">
              <a:extLst>
                <a:ext uri="{FF2B5EF4-FFF2-40B4-BE49-F238E27FC236}">
                  <a16:creationId xmlns:a16="http://schemas.microsoft.com/office/drawing/2014/main" id="{780D0DC0-F5DC-4D4C-AC5D-FF1FFD96F068}"/>
                </a:ext>
              </a:extLst>
            </p:cNvPr>
            <p:cNvCxnSpPr>
              <a:cxnSpLocks/>
            </p:cNvCxnSpPr>
            <p:nvPr/>
          </p:nvCxnSpPr>
          <p:spPr>
            <a:xfrm>
              <a:off x="8213211" y="3486150"/>
              <a:ext cx="584237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直線コネクタ 130">
              <a:extLst>
                <a:ext uri="{FF2B5EF4-FFF2-40B4-BE49-F238E27FC236}">
                  <a16:creationId xmlns:a16="http://schemas.microsoft.com/office/drawing/2014/main" id="{C9C4242F-F543-4951-BFE6-1000CDE6F508}"/>
                </a:ext>
              </a:extLst>
            </p:cNvPr>
            <p:cNvCxnSpPr>
              <a:cxnSpLocks/>
            </p:cNvCxnSpPr>
            <p:nvPr/>
          </p:nvCxnSpPr>
          <p:spPr>
            <a:xfrm>
              <a:off x="7695800" y="2902771"/>
              <a:ext cx="223442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直線コネクタ 131">
              <a:extLst>
                <a:ext uri="{FF2B5EF4-FFF2-40B4-BE49-F238E27FC236}">
                  <a16:creationId xmlns:a16="http://schemas.microsoft.com/office/drawing/2014/main" id="{3DD5F452-53DD-41D4-BAB7-50676BCDFAE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797448" y="3429000"/>
              <a:ext cx="0" cy="2539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直線コネクタ 132">
              <a:extLst>
                <a:ext uri="{FF2B5EF4-FFF2-40B4-BE49-F238E27FC236}">
                  <a16:creationId xmlns:a16="http://schemas.microsoft.com/office/drawing/2014/main" id="{BD05C1A6-EEAC-4792-9EC6-79109CA873D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695800" y="2898302"/>
              <a:ext cx="0" cy="55609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直線コネクタ 133">
              <a:extLst>
                <a:ext uri="{FF2B5EF4-FFF2-40B4-BE49-F238E27FC236}">
                  <a16:creationId xmlns:a16="http://schemas.microsoft.com/office/drawing/2014/main" id="{4A362333-C982-498D-B09A-BF4932FDD4B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75215" y="2688771"/>
              <a:ext cx="0" cy="16872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直線コネクタ 134">
              <a:extLst>
                <a:ext uri="{FF2B5EF4-FFF2-40B4-BE49-F238E27FC236}">
                  <a16:creationId xmlns:a16="http://schemas.microsoft.com/office/drawing/2014/main" id="{4B7E2FE5-A7A9-4337-B920-2CEFF4C3A076}"/>
                </a:ext>
              </a:extLst>
            </p:cNvPr>
            <p:cNvCxnSpPr>
              <a:cxnSpLocks/>
            </p:cNvCxnSpPr>
            <p:nvPr/>
          </p:nvCxnSpPr>
          <p:spPr>
            <a:xfrm>
              <a:off x="4823248" y="2644799"/>
              <a:ext cx="57504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6" name="正方形/長方形 135">
              <a:extLst>
                <a:ext uri="{FF2B5EF4-FFF2-40B4-BE49-F238E27FC236}">
                  <a16:creationId xmlns:a16="http://schemas.microsoft.com/office/drawing/2014/main" id="{ED80B5EC-86B5-49B5-BFB6-7E21E312611D}"/>
                </a:ext>
              </a:extLst>
            </p:cNvPr>
            <p:cNvSpPr/>
            <p:nvPr/>
          </p:nvSpPr>
          <p:spPr>
            <a:xfrm>
              <a:off x="7336327" y="2003504"/>
              <a:ext cx="696509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ja-JP" altLang="en-US" sz="800" dirty="0">
                  <a:solidFill>
                    <a:schemeClr val="tx1"/>
                  </a:solidFill>
                </a:rPr>
                <a:t>駐車場</a:t>
              </a:r>
            </a:p>
          </p:txBody>
        </p:sp>
        <p:sp>
          <p:nvSpPr>
            <p:cNvPr id="137" name="正方形/長方形 136">
              <a:extLst>
                <a:ext uri="{FF2B5EF4-FFF2-40B4-BE49-F238E27FC236}">
                  <a16:creationId xmlns:a16="http://schemas.microsoft.com/office/drawing/2014/main" id="{A99F1C83-86D2-404A-B669-31339F6F10D8}"/>
                </a:ext>
              </a:extLst>
            </p:cNvPr>
            <p:cNvSpPr/>
            <p:nvPr/>
          </p:nvSpPr>
          <p:spPr>
            <a:xfrm>
              <a:off x="8507163" y="4422522"/>
              <a:ext cx="246863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en-US" altLang="ja-JP" sz="800" dirty="0">
                  <a:solidFill>
                    <a:schemeClr val="tx1"/>
                  </a:solidFill>
                </a:rPr>
                <a:t>UP</a:t>
              </a:r>
              <a:endParaRPr kumimoji="1" lang="ja-JP" altLang="en-US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138" name="グループ化 137">
              <a:extLst>
                <a:ext uri="{FF2B5EF4-FFF2-40B4-BE49-F238E27FC236}">
                  <a16:creationId xmlns:a16="http://schemas.microsoft.com/office/drawing/2014/main" id="{82959295-4242-4B9A-B9CC-50857E7B9D8E}"/>
                </a:ext>
              </a:extLst>
            </p:cNvPr>
            <p:cNvGrpSpPr/>
            <p:nvPr/>
          </p:nvGrpSpPr>
          <p:grpSpPr>
            <a:xfrm rot="4894582">
              <a:off x="8483443" y="3936095"/>
              <a:ext cx="308502" cy="118724"/>
              <a:chOff x="6536967" y="5974751"/>
              <a:chExt cx="138375" cy="65347"/>
            </a:xfrm>
            <a:solidFill>
              <a:srgbClr val="FFCCFF"/>
            </a:solidFill>
          </p:grpSpPr>
          <p:sp>
            <p:nvSpPr>
              <p:cNvPr id="139" name="正方形/長方形 138">
                <a:extLst>
                  <a:ext uri="{FF2B5EF4-FFF2-40B4-BE49-F238E27FC236}">
                    <a16:creationId xmlns:a16="http://schemas.microsoft.com/office/drawing/2014/main" id="{19450BCF-1837-4B07-9199-442B2EDA6C93}"/>
                  </a:ext>
                </a:extLst>
              </p:cNvPr>
              <p:cNvSpPr/>
              <p:nvPr/>
            </p:nvSpPr>
            <p:spPr>
              <a:xfrm>
                <a:off x="6586057" y="5974751"/>
                <a:ext cx="89285" cy="65347"/>
              </a:xfrm>
              <a:prstGeom prst="rect">
                <a:avLst/>
              </a:prstGeom>
              <a:solidFill>
                <a:srgbClr val="FFFF00"/>
              </a:solidFill>
              <a:ln w="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0" name="二等辺三角形 139">
                <a:extLst>
                  <a:ext uri="{FF2B5EF4-FFF2-40B4-BE49-F238E27FC236}">
                    <a16:creationId xmlns:a16="http://schemas.microsoft.com/office/drawing/2014/main" id="{2688DB66-FA85-4869-A5A9-31048EC60271}"/>
                  </a:ext>
                </a:extLst>
              </p:cNvPr>
              <p:cNvSpPr/>
              <p:nvPr/>
            </p:nvSpPr>
            <p:spPr>
              <a:xfrm rot="5400000">
                <a:off x="6530948" y="5980771"/>
                <a:ext cx="61123" cy="49085"/>
              </a:xfrm>
              <a:prstGeom prst="triangle">
                <a:avLst/>
              </a:prstGeom>
              <a:solidFill>
                <a:srgbClr val="FFFF00"/>
              </a:solidFill>
              <a:ln w="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141" name="正方形/長方形 140">
              <a:extLst>
                <a:ext uri="{FF2B5EF4-FFF2-40B4-BE49-F238E27FC236}">
                  <a16:creationId xmlns:a16="http://schemas.microsoft.com/office/drawing/2014/main" id="{C83515B6-200F-4BBF-BD15-89479D0B4C07}"/>
                </a:ext>
              </a:extLst>
            </p:cNvPr>
            <p:cNvSpPr/>
            <p:nvPr/>
          </p:nvSpPr>
          <p:spPr>
            <a:xfrm rot="10800000" flipV="1">
              <a:off x="8365788" y="3966256"/>
              <a:ext cx="121123" cy="124835"/>
            </a:xfrm>
            <a:prstGeom prst="rect">
              <a:avLst/>
            </a:prstGeom>
            <a:noFill/>
            <a:ln w="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700" dirty="0">
                  <a:solidFill>
                    <a:schemeClr val="tx1"/>
                  </a:solidFill>
                </a:rPr>
                <a:t>点</a:t>
              </a:r>
            </a:p>
          </p:txBody>
        </p:sp>
        <p:cxnSp>
          <p:nvCxnSpPr>
            <p:cNvPr id="142" name="直線コネクタ 141">
              <a:extLst>
                <a:ext uri="{FF2B5EF4-FFF2-40B4-BE49-F238E27FC236}">
                  <a16:creationId xmlns:a16="http://schemas.microsoft.com/office/drawing/2014/main" id="{FB32D061-A21F-4A99-8AC8-A949D53F508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90590" y="3269975"/>
              <a:ext cx="0" cy="13679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直線コネクタ 142">
              <a:extLst>
                <a:ext uri="{FF2B5EF4-FFF2-40B4-BE49-F238E27FC236}">
                  <a16:creationId xmlns:a16="http://schemas.microsoft.com/office/drawing/2014/main" id="{D9F5A289-2B3B-4E95-BB68-FEA81ED69075}"/>
                </a:ext>
              </a:extLst>
            </p:cNvPr>
            <p:cNvCxnSpPr>
              <a:cxnSpLocks/>
            </p:cNvCxnSpPr>
            <p:nvPr/>
          </p:nvCxnSpPr>
          <p:spPr>
            <a:xfrm>
              <a:off x="7965693" y="5501748"/>
              <a:ext cx="83255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直線コネクタ 143">
              <a:extLst>
                <a:ext uri="{FF2B5EF4-FFF2-40B4-BE49-F238E27FC236}">
                  <a16:creationId xmlns:a16="http://schemas.microsoft.com/office/drawing/2014/main" id="{46CB020E-EF27-4D54-A564-FE116101C593}"/>
                </a:ext>
              </a:extLst>
            </p:cNvPr>
            <p:cNvCxnSpPr>
              <a:cxnSpLocks/>
            </p:cNvCxnSpPr>
            <p:nvPr/>
          </p:nvCxnSpPr>
          <p:spPr>
            <a:xfrm>
              <a:off x="4823248" y="2857500"/>
              <a:ext cx="51967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直線コネクタ 144">
              <a:extLst>
                <a:ext uri="{FF2B5EF4-FFF2-40B4-BE49-F238E27FC236}">
                  <a16:creationId xmlns:a16="http://schemas.microsoft.com/office/drawing/2014/main" id="{A330D261-1501-438C-BB10-BE249A93895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69290" y="3427651"/>
              <a:ext cx="0" cy="2833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直線コネクタ 145">
              <a:extLst>
                <a:ext uri="{FF2B5EF4-FFF2-40B4-BE49-F238E27FC236}">
                  <a16:creationId xmlns:a16="http://schemas.microsoft.com/office/drawing/2014/main" id="{2FF1DA3A-AC45-41E1-971D-BF5927593396}"/>
                </a:ext>
              </a:extLst>
            </p:cNvPr>
            <p:cNvCxnSpPr>
              <a:cxnSpLocks/>
            </p:cNvCxnSpPr>
            <p:nvPr/>
          </p:nvCxnSpPr>
          <p:spPr>
            <a:xfrm>
              <a:off x="4646083" y="1544643"/>
              <a:ext cx="188573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直線コネクタ 146">
              <a:extLst>
                <a:ext uri="{FF2B5EF4-FFF2-40B4-BE49-F238E27FC236}">
                  <a16:creationId xmlns:a16="http://schemas.microsoft.com/office/drawing/2014/main" id="{6A72F32C-1B85-4BD2-9CA1-6843E53058A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41988" y="1358125"/>
              <a:ext cx="0" cy="18651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直線コネクタ 147">
              <a:extLst>
                <a:ext uri="{FF2B5EF4-FFF2-40B4-BE49-F238E27FC236}">
                  <a16:creationId xmlns:a16="http://schemas.microsoft.com/office/drawing/2014/main" id="{AA6C36B7-606C-41BC-9409-FCDC87D0B6F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411144" y="1358054"/>
              <a:ext cx="0" cy="18658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直線コネクタ 148">
              <a:extLst>
                <a:ext uri="{FF2B5EF4-FFF2-40B4-BE49-F238E27FC236}">
                  <a16:creationId xmlns:a16="http://schemas.microsoft.com/office/drawing/2014/main" id="{D2C3DC7D-9407-4E21-B963-E2A99C212BE8}"/>
                </a:ext>
              </a:extLst>
            </p:cNvPr>
            <p:cNvCxnSpPr>
              <a:cxnSpLocks/>
            </p:cNvCxnSpPr>
            <p:nvPr/>
          </p:nvCxnSpPr>
          <p:spPr>
            <a:xfrm>
              <a:off x="5741988" y="1360526"/>
              <a:ext cx="512708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直線コネクタ 149">
              <a:extLst>
                <a:ext uri="{FF2B5EF4-FFF2-40B4-BE49-F238E27FC236}">
                  <a16:creationId xmlns:a16="http://schemas.microsoft.com/office/drawing/2014/main" id="{12D0F293-8F2F-43BD-BAC3-6FD4904E4832}"/>
                </a:ext>
              </a:extLst>
            </p:cNvPr>
            <p:cNvCxnSpPr>
              <a:cxnSpLocks/>
            </p:cNvCxnSpPr>
            <p:nvPr/>
          </p:nvCxnSpPr>
          <p:spPr>
            <a:xfrm>
              <a:off x="4610514" y="1360527"/>
              <a:ext cx="80063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直線コネクタ 150">
              <a:extLst>
                <a:ext uri="{FF2B5EF4-FFF2-40B4-BE49-F238E27FC236}">
                  <a16:creationId xmlns:a16="http://schemas.microsoft.com/office/drawing/2014/main" id="{BE5BB77A-F0A6-472B-B4B7-C33CCD5AB5C8}"/>
                </a:ext>
              </a:extLst>
            </p:cNvPr>
            <p:cNvCxnSpPr>
              <a:cxnSpLocks/>
            </p:cNvCxnSpPr>
            <p:nvPr/>
          </p:nvCxnSpPr>
          <p:spPr>
            <a:xfrm>
              <a:off x="3743624" y="1360970"/>
              <a:ext cx="825308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2" name="正方形/長方形 151">
              <a:extLst>
                <a:ext uri="{FF2B5EF4-FFF2-40B4-BE49-F238E27FC236}">
                  <a16:creationId xmlns:a16="http://schemas.microsoft.com/office/drawing/2014/main" id="{EB494965-B255-45B3-B740-9668B0200564}"/>
                </a:ext>
              </a:extLst>
            </p:cNvPr>
            <p:cNvSpPr/>
            <p:nvPr/>
          </p:nvSpPr>
          <p:spPr>
            <a:xfrm>
              <a:off x="8002761" y="4437326"/>
              <a:ext cx="246863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en-US" altLang="ja-JP" sz="800" dirty="0">
                  <a:solidFill>
                    <a:schemeClr val="tx1"/>
                  </a:solidFill>
                </a:rPr>
                <a:t>DN</a:t>
              </a:r>
              <a:endParaRPr kumimoji="1" lang="ja-JP" altLang="en-US" sz="800" dirty="0">
                <a:solidFill>
                  <a:schemeClr val="tx1"/>
                </a:solidFill>
              </a:endParaRPr>
            </a:p>
          </p:txBody>
        </p:sp>
        <p:sp>
          <p:nvSpPr>
            <p:cNvPr id="153" name="正方形/長方形 152">
              <a:extLst>
                <a:ext uri="{FF2B5EF4-FFF2-40B4-BE49-F238E27FC236}">
                  <a16:creationId xmlns:a16="http://schemas.microsoft.com/office/drawing/2014/main" id="{958FF601-77BA-41F9-B922-E5FB4AF7953B}"/>
                </a:ext>
              </a:extLst>
            </p:cNvPr>
            <p:cNvSpPr/>
            <p:nvPr/>
          </p:nvSpPr>
          <p:spPr>
            <a:xfrm>
              <a:off x="6972766" y="3253718"/>
              <a:ext cx="327011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ja-JP" altLang="en-US" sz="800" dirty="0">
                  <a:solidFill>
                    <a:schemeClr val="tx1"/>
                  </a:solidFill>
                </a:rPr>
                <a:t>リネン</a:t>
              </a:r>
            </a:p>
          </p:txBody>
        </p:sp>
        <p:cxnSp>
          <p:nvCxnSpPr>
            <p:cNvPr id="154" name="直線コネクタ 153">
              <a:extLst>
                <a:ext uri="{FF2B5EF4-FFF2-40B4-BE49-F238E27FC236}">
                  <a16:creationId xmlns:a16="http://schemas.microsoft.com/office/drawing/2014/main" id="{1BCDD01C-A71D-450B-BBA4-BCF935AECF1F}"/>
                </a:ext>
              </a:extLst>
            </p:cNvPr>
            <p:cNvCxnSpPr>
              <a:cxnSpLocks/>
            </p:cNvCxnSpPr>
            <p:nvPr/>
          </p:nvCxnSpPr>
          <p:spPr>
            <a:xfrm>
              <a:off x="7978261" y="3262008"/>
              <a:ext cx="23495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直線コネクタ 154">
              <a:extLst>
                <a:ext uri="{FF2B5EF4-FFF2-40B4-BE49-F238E27FC236}">
                  <a16:creationId xmlns:a16="http://schemas.microsoft.com/office/drawing/2014/main" id="{943211DB-D1F5-4951-BD22-943DFFAC78DC}"/>
                </a:ext>
              </a:extLst>
            </p:cNvPr>
            <p:cNvCxnSpPr>
              <a:cxnSpLocks/>
            </p:cNvCxnSpPr>
            <p:nvPr/>
          </p:nvCxnSpPr>
          <p:spPr>
            <a:xfrm>
              <a:off x="7978261" y="3225489"/>
              <a:ext cx="23495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直線コネクタ 155">
              <a:extLst>
                <a:ext uri="{FF2B5EF4-FFF2-40B4-BE49-F238E27FC236}">
                  <a16:creationId xmlns:a16="http://schemas.microsoft.com/office/drawing/2014/main" id="{A31F05DB-2EF3-4673-9143-8E25C11CE115}"/>
                </a:ext>
              </a:extLst>
            </p:cNvPr>
            <p:cNvCxnSpPr>
              <a:cxnSpLocks/>
            </p:cNvCxnSpPr>
            <p:nvPr/>
          </p:nvCxnSpPr>
          <p:spPr>
            <a:xfrm>
              <a:off x="7919242" y="3288996"/>
              <a:ext cx="29396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直線コネクタ 156">
              <a:extLst>
                <a:ext uri="{FF2B5EF4-FFF2-40B4-BE49-F238E27FC236}">
                  <a16:creationId xmlns:a16="http://schemas.microsoft.com/office/drawing/2014/main" id="{6AE1902F-58DC-44F0-9BDC-D8716193D31C}"/>
                </a:ext>
              </a:extLst>
            </p:cNvPr>
            <p:cNvCxnSpPr>
              <a:cxnSpLocks/>
            </p:cNvCxnSpPr>
            <p:nvPr/>
          </p:nvCxnSpPr>
          <p:spPr>
            <a:xfrm>
              <a:off x="4610514" y="1881188"/>
              <a:ext cx="191971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直線コネクタ 157">
              <a:extLst>
                <a:ext uri="{FF2B5EF4-FFF2-40B4-BE49-F238E27FC236}">
                  <a16:creationId xmlns:a16="http://schemas.microsoft.com/office/drawing/2014/main" id="{57A31411-0A54-4F3B-B158-EDA111E5FA9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14483" y="1927227"/>
              <a:ext cx="0" cy="1539873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9" name="直線コネクタ 158">
              <a:extLst>
                <a:ext uri="{FF2B5EF4-FFF2-40B4-BE49-F238E27FC236}">
                  <a16:creationId xmlns:a16="http://schemas.microsoft.com/office/drawing/2014/main" id="{D5EC3246-61D9-4625-9C84-580922C85B5D}"/>
                </a:ext>
              </a:extLst>
            </p:cNvPr>
            <p:cNvCxnSpPr>
              <a:cxnSpLocks/>
            </p:cNvCxnSpPr>
            <p:nvPr/>
          </p:nvCxnSpPr>
          <p:spPr>
            <a:xfrm>
              <a:off x="4265613" y="2900652"/>
              <a:ext cx="30331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直線コネクタ 159">
              <a:extLst>
                <a:ext uri="{FF2B5EF4-FFF2-40B4-BE49-F238E27FC236}">
                  <a16:creationId xmlns:a16="http://schemas.microsoft.com/office/drawing/2014/main" id="{4A136E1F-DDD6-4442-89A5-CE72DEB7D17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23248" y="2644800"/>
              <a:ext cx="0" cy="21270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1" name="直線コネクタ 160">
              <a:extLst>
                <a:ext uri="{FF2B5EF4-FFF2-40B4-BE49-F238E27FC236}">
                  <a16:creationId xmlns:a16="http://schemas.microsoft.com/office/drawing/2014/main" id="{EAA9DDF7-E7FC-443A-BF26-76E5EE717B6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23248" y="3046413"/>
              <a:ext cx="0" cy="215596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直線コネクタ 161">
              <a:extLst>
                <a:ext uri="{FF2B5EF4-FFF2-40B4-BE49-F238E27FC236}">
                  <a16:creationId xmlns:a16="http://schemas.microsoft.com/office/drawing/2014/main" id="{1E06FE75-77C9-4838-814F-F32FEDFE4810}"/>
                </a:ext>
              </a:extLst>
            </p:cNvPr>
            <p:cNvCxnSpPr>
              <a:cxnSpLocks/>
            </p:cNvCxnSpPr>
            <p:nvPr/>
          </p:nvCxnSpPr>
          <p:spPr>
            <a:xfrm>
              <a:off x="4823248" y="3048001"/>
              <a:ext cx="51967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直線コネクタ 162">
              <a:extLst>
                <a:ext uri="{FF2B5EF4-FFF2-40B4-BE49-F238E27FC236}">
                  <a16:creationId xmlns:a16="http://schemas.microsoft.com/office/drawing/2014/main" id="{26564890-0B45-435C-B77D-F0EA069E7F2E}"/>
                </a:ext>
              </a:extLst>
            </p:cNvPr>
            <p:cNvCxnSpPr>
              <a:cxnSpLocks/>
            </p:cNvCxnSpPr>
            <p:nvPr/>
          </p:nvCxnSpPr>
          <p:spPr>
            <a:xfrm>
              <a:off x="5398295" y="2688769"/>
              <a:ext cx="0" cy="533544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直線コネクタ 163">
              <a:extLst>
                <a:ext uri="{FF2B5EF4-FFF2-40B4-BE49-F238E27FC236}">
                  <a16:creationId xmlns:a16="http://schemas.microsoft.com/office/drawing/2014/main" id="{17365B05-4027-4CD5-B0FE-22901596F83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16371" y="2249485"/>
              <a:ext cx="0" cy="21831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直線コネクタ 164">
              <a:extLst>
                <a:ext uri="{FF2B5EF4-FFF2-40B4-BE49-F238E27FC236}">
                  <a16:creationId xmlns:a16="http://schemas.microsoft.com/office/drawing/2014/main" id="{6D3C61B8-1203-461E-B1B8-DDB2F89D7B63}"/>
                </a:ext>
              </a:extLst>
            </p:cNvPr>
            <p:cNvCxnSpPr>
              <a:cxnSpLocks/>
            </p:cNvCxnSpPr>
            <p:nvPr/>
          </p:nvCxnSpPr>
          <p:spPr>
            <a:xfrm>
              <a:off x="3964404" y="2467801"/>
              <a:ext cx="51967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直線コネクタ 165">
              <a:extLst>
                <a:ext uri="{FF2B5EF4-FFF2-40B4-BE49-F238E27FC236}">
                  <a16:creationId xmlns:a16="http://schemas.microsoft.com/office/drawing/2014/main" id="{735E48D3-28DC-4126-8497-83607D55C84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64404" y="2295522"/>
              <a:ext cx="0" cy="17228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直線コネクタ 166">
              <a:extLst>
                <a:ext uri="{FF2B5EF4-FFF2-40B4-BE49-F238E27FC236}">
                  <a16:creationId xmlns:a16="http://schemas.microsoft.com/office/drawing/2014/main" id="{5000988B-EB64-452E-99C1-58FD06630712}"/>
                </a:ext>
              </a:extLst>
            </p:cNvPr>
            <p:cNvCxnSpPr>
              <a:cxnSpLocks/>
            </p:cNvCxnSpPr>
            <p:nvPr/>
          </p:nvCxnSpPr>
          <p:spPr>
            <a:xfrm>
              <a:off x="4015948" y="2658987"/>
              <a:ext cx="0" cy="163146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直線コネクタ 167">
              <a:extLst>
                <a:ext uri="{FF2B5EF4-FFF2-40B4-BE49-F238E27FC236}">
                  <a16:creationId xmlns:a16="http://schemas.microsoft.com/office/drawing/2014/main" id="{497DECF4-7912-479A-8225-32572B53E92B}"/>
                </a:ext>
              </a:extLst>
            </p:cNvPr>
            <p:cNvCxnSpPr>
              <a:cxnSpLocks/>
            </p:cNvCxnSpPr>
            <p:nvPr/>
          </p:nvCxnSpPr>
          <p:spPr>
            <a:xfrm>
              <a:off x="3963981" y="2658986"/>
              <a:ext cx="51967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直線コネクタ 168">
              <a:extLst>
                <a:ext uri="{FF2B5EF4-FFF2-40B4-BE49-F238E27FC236}">
                  <a16:creationId xmlns:a16="http://schemas.microsoft.com/office/drawing/2014/main" id="{BBA4B9FF-6718-4B2B-B434-46FC36777F0C}"/>
                </a:ext>
              </a:extLst>
            </p:cNvPr>
            <p:cNvCxnSpPr>
              <a:cxnSpLocks/>
            </p:cNvCxnSpPr>
            <p:nvPr/>
          </p:nvCxnSpPr>
          <p:spPr>
            <a:xfrm>
              <a:off x="3963981" y="2658986"/>
              <a:ext cx="0" cy="16314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直線コネクタ 169">
              <a:extLst>
                <a:ext uri="{FF2B5EF4-FFF2-40B4-BE49-F238E27FC236}">
                  <a16:creationId xmlns:a16="http://schemas.microsoft.com/office/drawing/2014/main" id="{3C9EEEF2-6A0B-4313-92A6-EDFB5867AE8A}"/>
                </a:ext>
              </a:extLst>
            </p:cNvPr>
            <p:cNvCxnSpPr>
              <a:cxnSpLocks/>
            </p:cNvCxnSpPr>
            <p:nvPr/>
          </p:nvCxnSpPr>
          <p:spPr>
            <a:xfrm>
              <a:off x="4269957" y="2822134"/>
              <a:ext cx="0" cy="9077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直線コネクタ 170">
              <a:extLst>
                <a:ext uri="{FF2B5EF4-FFF2-40B4-BE49-F238E27FC236}">
                  <a16:creationId xmlns:a16="http://schemas.microsoft.com/office/drawing/2014/main" id="{3BDAEBD7-ED54-4366-B7AC-B644E2CECF34}"/>
                </a:ext>
              </a:extLst>
            </p:cNvPr>
            <p:cNvCxnSpPr>
              <a:cxnSpLocks/>
            </p:cNvCxnSpPr>
            <p:nvPr/>
          </p:nvCxnSpPr>
          <p:spPr>
            <a:xfrm>
              <a:off x="3951973" y="2822133"/>
              <a:ext cx="31798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直線コネクタ 171">
              <a:extLst>
                <a:ext uri="{FF2B5EF4-FFF2-40B4-BE49-F238E27FC236}">
                  <a16:creationId xmlns:a16="http://schemas.microsoft.com/office/drawing/2014/main" id="{E258558D-F113-4E6D-B7E8-B9BA235B6E84}"/>
                </a:ext>
              </a:extLst>
            </p:cNvPr>
            <p:cNvCxnSpPr>
              <a:cxnSpLocks/>
            </p:cNvCxnSpPr>
            <p:nvPr/>
          </p:nvCxnSpPr>
          <p:spPr>
            <a:xfrm>
              <a:off x="3953667" y="2822133"/>
              <a:ext cx="0" cy="120555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直線コネクタ 172">
              <a:extLst>
                <a:ext uri="{FF2B5EF4-FFF2-40B4-BE49-F238E27FC236}">
                  <a16:creationId xmlns:a16="http://schemas.microsoft.com/office/drawing/2014/main" id="{44630C8D-0584-402A-9E95-EAF71B374BF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467925" y="2295522"/>
              <a:ext cx="0" cy="540951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直線コネクタ 173">
              <a:extLst>
                <a:ext uri="{FF2B5EF4-FFF2-40B4-BE49-F238E27FC236}">
                  <a16:creationId xmlns:a16="http://schemas.microsoft.com/office/drawing/2014/main" id="{702288AA-4F18-4E24-B940-AC997201FA1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469409" y="2898302"/>
              <a:ext cx="0" cy="29385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直線コネクタ 174">
              <a:extLst>
                <a:ext uri="{FF2B5EF4-FFF2-40B4-BE49-F238E27FC236}">
                  <a16:creationId xmlns:a16="http://schemas.microsoft.com/office/drawing/2014/main" id="{473285E6-27EE-4906-A640-D310593AB2BF}"/>
                </a:ext>
              </a:extLst>
            </p:cNvPr>
            <p:cNvCxnSpPr>
              <a:cxnSpLocks/>
            </p:cNvCxnSpPr>
            <p:nvPr/>
          </p:nvCxnSpPr>
          <p:spPr>
            <a:xfrm>
              <a:off x="3464749" y="2842381"/>
              <a:ext cx="48722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直線コネクタ 175">
              <a:extLst>
                <a:ext uri="{FF2B5EF4-FFF2-40B4-BE49-F238E27FC236}">
                  <a16:creationId xmlns:a16="http://schemas.microsoft.com/office/drawing/2014/main" id="{9153EF21-085D-45F2-BBC5-21D675BB9FB5}"/>
                </a:ext>
              </a:extLst>
            </p:cNvPr>
            <p:cNvCxnSpPr>
              <a:cxnSpLocks/>
            </p:cNvCxnSpPr>
            <p:nvPr/>
          </p:nvCxnSpPr>
          <p:spPr>
            <a:xfrm>
              <a:off x="3464749" y="2899890"/>
              <a:ext cx="48722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直線コネクタ 176">
              <a:extLst>
                <a:ext uri="{FF2B5EF4-FFF2-40B4-BE49-F238E27FC236}">
                  <a16:creationId xmlns:a16="http://schemas.microsoft.com/office/drawing/2014/main" id="{128A73FA-6D70-4C28-8C0A-1BEE685D4D8A}"/>
                </a:ext>
              </a:extLst>
            </p:cNvPr>
            <p:cNvCxnSpPr>
              <a:cxnSpLocks/>
            </p:cNvCxnSpPr>
            <p:nvPr/>
          </p:nvCxnSpPr>
          <p:spPr>
            <a:xfrm>
              <a:off x="4025476" y="2912912"/>
              <a:ext cx="24448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直線コネクタ 177">
              <a:extLst>
                <a:ext uri="{FF2B5EF4-FFF2-40B4-BE49-F238E27FC236}">
                  <a16:creationId xmlns:a16="http://schemas.microsoft.com/office/drawing/2014/main" id="{52682333-7A97-48DE-8709-737D9A75BEA5}"/>
                </a:ext>
              </a:extLst>
            </p:cNvPr>
            <p:cNvCxnSpPr>
              <a:cxnSpLocks/>
            </p:cNvCxnSpPr>
            <p:nvPr/>
          </p:nvCxnSpPr>
          <p:spPr>
            <a:xfrm>
              <a:off x="4025476" y="2912912"/>
              <a:ext cx="0" cy="105255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9" name="直線コネクタ 178">
              <a:extLst>
                <a:ext uri="{FF2B5EF4-FFF2-40B4-BE49-F238E27FC236}">
                  <a16:creationId xmlns:a16="http://schemas.microsoft.com/office/drawing/2014/main" id="{3DC58465-DDC2-454E-8E26-5936DA19C19B}"/>
                </a:ext>
              </a:extLst>
            </p:cNvPr>
            <p:cNvCxnSpPr>
              <a:cxnSpLocks/>
            </p:cNvCxnSpPr>
            <p:nvPr/>
          </p:nvCxnSpPr>
          <p:spPr>
            <a:xfrm>
              <a:off x="5997619" y="3443806"/>
              <a:ext cx="53260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0" name="直線コネクタ 179">
              <a:extLst>
                <a:ext uri="{FF2B5EF4-FFF2-40B4-BE49-F238E27FC236}">
                  <a16:creationId xmlns:a16="http://schemas.microsoft.com/office/drawing/2014/main" id="{F72343A5-B2D5-4106-9CFC-D4EF909AC5E5}"/>
                </a:ext>
              </a:extLst>
            </p:cNvPr>
            <p:cNvCxnSpPr>
              <a:cxnSpLocks/>
            </p:cNvCxnSpPr>
            <p:nvPr/>
          </p:nvCxnSpPr>
          <p:spPr>
            <a:xfrm>
              <a:off x="5997619" y="3406774"/>
              <a:ext cx="53260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直線コネクタ 180">
              <a:extLst>
                <a:ext uri="{FF2B5EF4-FFF2-40B4-BE49-F238E27FC236}">
                  <a16:creationId xmlns:a16="http://schemas.microsoft.com/office/drawing/2014/main" id="{A799F544-A24C-4900-9082-40DD76E566B2}"/>
                </a:ext>
              </a:extLst>
            </p:cNvPr>
            <p:cNvCxnSpPr>
              <a:cxnSpLocks/>
            </p:cNvCxnSpPr>
            <p:nvPr/>
          </p:nvCxnSpPr>
          <p:spPr>
            <a:xfrm>
              <a:off x="5953118" y="3045228"/>
              <a:ext cx="4522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直線コネクタ 181">
              <a:extLst>
                <a:ext uri="{FF2B5EF4-FFF2-40B4-BE49-F238E27FC236}">
                  <a16:creationId xmlns:a16="http://schemas.microsoft.com/office/drawing/2014/main" id="{3CE5F6D1-D83A-4378-8CC3-A1224657256E}"/>
                </a:ext>
              </a:extLst>
            </p:cNvPr>
            <p:cNvCxnSpPr>
              <a:cxnSpLocks/>
            </p:cNvCxnSpPr>
            <p:nvPr/>
          </p:nvCxnSpPr>
          <p:spPr>
            <a:xfrm>
              <a:off x="6000800" y="3238272"/>
              <a:ext cx="0" cy="22882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直線コネクタ 182">
              <a:extLst>
                <a:ext uri="{FF2B5EF4-FFF2-40B4-BE49-F238E27FC236}">
                  <a16:creationId xmlns:a16="http://schemas.microsoft.com/office/drawing/2014/main" id="{49B306E4-3A18-4648-A82B-4D3BBDDB921A}"/>
                </a:ext>
              </a:extLst>
            </p:cNvPr>
            <p:cNvCxnSpPr>
              <a:cxnSpLocks/>
            </p:cNvCxnSpPr>
            <p:nvPr/>
          </p:nvCxnSpPr>
          <p:spPr>
            <a:xfrm>
              <a:off x="5952395" y="3238272"/>
              <a:ext cx="0" cy="22882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直線コネクタ 183">
              <a:extLst>
                <a:ext uri="{FF2B5EF4-FFF2-40B4-BE49-F238E27FC236}">
                  <a16:creationId xmlns:a16="http://schemas.microsoft.com/office/drawing/2014/main" id="{45DB0CA8-CD20-4B2D-A227-3F015BB2DB47}"/>
                </a:ext>
              </a:extLst>
            </p:cNvPr>
            <p:cNvCxnSpPr>
              <a:cxnSpLocks/>
            </p:cNvCxnSpPr>
            <p:nvPr/>
          </p:nvCxnSpPr>
          <p:spPr>
            <a:xfrm>
              <a:off x="5952395" y="3238272"/>
              <a:ext cx="4522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直線コネクタ 184">
              <a:extLst>
                <a:ext uri="{FF2B5EF4-FFF2-40B4-BE49-F238E27FC236}">
                  <a16:creationId xmlns:a16="http://schemas.microsoft.com/office/drawing/2014/main" id="{43C11334-2E4D-4081-AA48-7D07FE62651E}"/>
                </a:ext>
              </a:extLst>
            </p:cNvPr>
            <p:cNvCxnSpPr>
              <a:cxnSpLocks/>
            </p:cNvCxnSpPr>
            <p:nvPr/>
          </p:nvCxnSpPr>
          <p:spPr>
            <a:xfrm>
              <a:off x="5434013" y="3245712"/>
              <a:ext cx="21195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直線コネクタ 185">
              <a:extLst>
                <a:ext uri="{FF2B5EF4-FFF2-40B4-BE49-F238E27FC236}">
                  <a16:creationId xmlns:a16="http://schemas.microsoft.com/office/drawing/2014/main" id="{6012FE1F-699B-4C9E-AD31-54886702CC1A}"/>
                </a:ext>
              </a:extLst>
            </p:cNvPr>
            <p:cNvCxnSpPr>
              <a:cxnSpLocks/>
            </p:cNvCxnSpPr>
            <p:nvPr/>
          </p:nvCxnSpPr>
          <p:spPr>
            <a:xfrm>
              <a:off x="4815308" y="3264899"/>
              <a:ext cx="275282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直線コネクタ 186">
              <a:extLst>
                <a:ext uri="{FF2B5EF4-FFF2-40B4-BE49-F238E27FC236}">
                  <a16:creationId xmlns:a16="http://schemas.microsoft.com/office/drawing/2014/main" id="{393B4533-635D-453D-937C-6CA293D88175}"/>
                </a:ext>
              </a:extLst>
            </p:cNvPr>
            <p:cNvCxnSpPr>
              <a:cxnSpLocks/>
            </p:cNvCxnSpPr>
            <p:nvPr/>
          </p:nvCxnSpPr>
          <p:spPr>
            <a:xfrm>
              <a:off x="4823248" y="3443743"/>
              <a:ext cx="86307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直線コネクタ 187">
              <a:extLst>
                <a:ext uri="{FF2B5EF4-FFF2-40B4-BE49-F238E27FC236}">
                  <a16:creationId xmlns:a16="http://schemas.microsoft.com/office/drawing/2014/main" id="{26814C8A-1850-40A1-B7CE-6E872D98FD1F}"/>
                </a:ext>
              </a:extLst>
            </p:cNvPr>
            <p:cNvCxnSpPr>
              <a:cxnSpLocks/>
            </p:cNvCxnSpPr>
            <p:nvPr/>
          </p:nvCxnSpPr>
          <p:spPr>
            <a:xfrm>
              <a:off x="4823248" y="3406711"/>
              <a:ext cx="267342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直線コネクタ 188">
              <a:extLst>
                <a:ext uri="{FF2B5EF4-FFF2-40B4-BE49-F238E27FC236}">
                  <a16:creationId xmlns:a16="http://schemas.microsoft.com/office/drawing/2014/main" id="{1626CCE3-8466-46BD-BDC0-BEE233827A48}"/>
                </a:ext>
              </a:extLst>
            </p:cNvPr>
            <p:cNvCxnSpPr>
              <a:cxnSpLocks/>
            </p:cNvCxnSpPr>
            <p:nvPr/>
          </p:nvCxnSpPr>
          <p:spPr>
            <a:xfrm>
              <a:off x="5686090" y="3467100"/>
              <a:ext cx="31152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直線コネクタ 189">
              <a:extLst>
                <a:ext uri="{FF2B5EF4-FFF2-40B4-BE49-F238E27FC236}">
                  <a16:creationId xmlns:a16="http://schemas.microsoft.com/office/drawing/2014/main" id="{38300467-7748-420A-A82D-8880D2D5CA9B}"/>
                </a:ext>
              </a:extLst>
            </p:cNvPr>
            <p:cNvCxnSpPr>
              <a:cxnSpLocks/>
            </p:cNvCxnSpPr>
            <p:nvPr/>
          </p:nvCxnSpPr>
          <p:spPr>
            <a:xfrm>
              <a:off x="5686090" y="3399242"/>
              <a:ext cx="26630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1" name="直線コネクタ 190">
              <a:extLst>
                <a:ext uri="{FF2B5EF4-FFF2-40B4-BE49-F238E27FC236}">
                  <a16:creationId xmlns:a16="http://schemas.microsoft.com/office/drawing/2014/main" id="{09E600C1-3045-452E-90D1-F854BBC9FBBA}"/>
                </a:ext>
              </a:extLst>
            </p:cNvPr>
            <p:cNvCxnSpPr>
              <a:cxnSpLocks/>
            </p:cNvCxnSpPr>
            <p:nvPr/>
          </p:nvCxnSpPr>
          <p:spPr>
            <a:xfrm>
              <a:off x="5645966" y="3220873"/>
              <a:ext cx="4012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2" name="直線コネクタ 191">
              <a:extLst>
                <a:ext uri="{FF2B5EF4-FFF2-40B4-BE49-F238E27FC236}">
                  <a16:creationId xmlns:a16="http://schemas.microsoft.com/office/drawing/2014/main" id="{FB3F5BCC-6571-418E-8608-BED3B1BC4739}"/>
                </a:ext>
              </a:extLst>
            </p:cNvPr>
            <p:cNvCxnSpPr>
              <a:cxnSpLocks/>
            </p:cNvCxnSpPr>
            <p:nvPr/>
          </p:nvCxnSpPr>
          <p:spPr>
            <a:xfrm>
              <a:off x="6540156" y="3980659"/>
              <a:ext cx="115564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直線コネクタ 192">
              <a:extLst>
                <a:ext uri="{FF2B5EF4-FFF2-40B4-BE49-F238E27FC236}">
                  <a16:creationId xmlns:a16="http://schemas.microsoft.com/office/drawing/2014/main" id="{F557A64E-8560-4189-ABA4-9C1C9E53B30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644280" y="3221613"/>
              <a:ext cx="0" cy="2409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4" name="直線コネクタ 193">
              <a:extLst>
                <a:ext uri="{FF2B5EF4-FFF2-40B4-BE49-F238E27FC236}">
                  <a16:creationId xmlns:a16="http://schemas.microsoft.com/office/drawing/2014/main" id="{DB2666D6-4BF8-4976-95A2-3AC180B90EBB}"/>
                </a:ext>
              </a:extLst>
            </p:cNvPr>
            <p:cNvCxnSpPr>
              <a:cxnSpLocks/>
            </p:cNvCxnSpPr>
            <p:nvPr/>
          </p:nvCxnSpPr>
          <p:spPr>
            <a:xfrm>
              <a:off x="4568932" y="3467100"/>
              <a:ext cx="26082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5" name="直線コネクタ 194">
              <a:extLst>
                <a:ext uri="{FF2B5EF4-FFF2-40B4-BE49-F238E27FC236}">
                  <a16:creationId xmlns:a16="http://schemas.microsoft.com/office/drawing/2014/main" id="{016F2519-7AAF-4192-B32F-304F218DB691}"/>
                </a:ext>
              </a:extLst>
            </p:cNvPr>
            <p:cNvCxnSpPr>
              <a:cxnSpLocks/>
            </p:cNvCxnSpPr>
            <p:nvPr/>
          </p:nvCxnSpPr>
          <p:spPr>
            <a:xfrm>
              <a:off x="4610514" y="3399242"/>
              <a:ext cx="22472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6" name="直線コネクタ 195">
              <a:extLst>
                <a:ext uri="{FF2B5EF4-FFF2-40B4-BE49-F238E27FC236}">
                  <a16:creationId xmlns:a16="http://schemas.microsoft.com/office/drawing/2014/main" id="{0EAE64D9-4ED2-465B-82A1-FC734E3B5852}"/>
                </a:ext>
              </a:extLst>
            </p:cNvPr>
            <p:cNvCxnSpPr>
              <a:cxnSpLocks/>
            </p:cNvCxnSpPr>
            <p:nvPr/>
          </p:nvCxnSpPr>
          <p:spPr>
            <a:xfrm>
              <a:off x="7645480" y="4243385"/>
              <a:ext cx="273762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7" name="直線コネクタ 196">
              <a:extLst>
                <a:ext uri="{FF2B5EF4-FFF2-40B4-BE49-F238E27FC236}">
                  <a16:creationId xmlns:a16="http://schemas.microsoft.com/office/drawing/2014/main" id="{1784F07A-E9C4-45CA-955B-EE9A2C34BBC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647597" y="4028673"/>
              <a:ext cx="0" cy="21471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8" name="直線コネクタ 197">
              <a:extLst>
                <a:ext uri="{FF2B5EF4-FFF2-40B4-BE49-F238E27FC236}">
                  <a16:creationId xmlns:a16="http://schemas.microsoft.com/office/drawing/2014/main" id="{6B8E0CEA-C11B-4CE0-B0F1-691D10B3278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695800" y="3980660"/>
              <a:ext cx="0" cy="26272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9" name="直線コネクタ 198">
              <a:extLst>
                <a:ext uri="{FF2B5EF4-FFF2-40B4-BE49-F238E27FC236}">
                  <a16:creationId xmlns:a16="http://schemas.microsoft.com/office/drawing/2014/main" id="{76D92E05-B90E-4952-9457-BDAE9449D1D9}"/>
                </a:ext>
              </a:extLst>
            </p:cNvPr>
            <p:cNvCxnSpPr>
              <a:cxnSpLocks/>
            </p:cNvCxnSpPr>
            <p:nvPr/>
          </p:nvCxnSpPr>
          <p:spPr>
            <a:xfrm>
              <a:off x="7123706" y="4030261"/>
              <a:ext cx="52209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0" name="直線コネクタ 199">
              <a:extLst>
                <a:ext uri="{FF2B5EF4-FFF2-40B4-BE49-F238E27FC236}">
                  <a16:creationId xmlns:a16="http://schemas.microsoft.com/office/drawing/2014/main" id="{92ED59A8-6488-4EB0-A42B-1AD1CE570D0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647068" y="4387849"/>
              <a:ext cx="0" cy="17702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1" name="直線コネクタ 200">
              <a:extLst>
                <a:ext uri="{FF2B5EF4-FFF2-40B4-BE49-F238E27FC236}">
                  <a16:creationId xmlns:a16="http://schemas.microsoft.com/office/drawing/2014/main" id="{C55D32EA-F199-4A4B-B0F4-2CD22FFA6AE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695271" y="4389437"/>
              <a:ext cx="0" cy="22542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2" name="直線コネクタ 201">
              <a:extLst>
                <a:ext uri="{FF2B5EF4-FFF2-40B4-BE49-F238E27FC236}">
                  <a16:creationId xmlns:a16="http://schemas.microsoft.com/office/drawing/2014/main" id="{7BD2C5FD-76CE-4478-90C7-718CAACDCA9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068159" y="4028675"/>
              <a:ext cx="0" cy="52745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3" name="直線コネクタ 202">
              <a:extLst>
                <a:ext uri="{FF2B5EF4-FFF2-40B4-BE49-F238E27FC236}">
                  <a16:creationId xmlns:a16="http://schemas.microsoft.com/office/drawing/2014/main" id="{78049C0D-D7B4-4414-8D3E-7622D92E1A5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116362" y="4027692"/>
              <a:ext cx="0" cy="528433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4" name="直線コネクタ 203">
              <a:extLst>
                <a:ext uri="{FF2B5EF4-FFF2-40B4-BE49-F238E27FC236}">
                  <a16:creationId xmlns:a16="http://schemas.microsoft.com/office/drawing/2014/main" id="{77DB5CC2-AF9E-4A08-B3E9-D7E3B1F154DB}"/>
                </a:ext>
              </a:extLst>
            </p:cNvPr>
            <p:cNvCxnSpPr>
              <a:cxnSpLocks/>
            </p:cNvCxnSpPr>
            <p:nvPr/>
          </p:nvCxnSpPr>
          <p:spPr>
            <a:xfrm>
              <a:off x="6540328" y="4030868"/>
              <a:ext cx="52783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5" name="直線コネクタ 204">
              <a:extLst>
                <a:ext uri="{FF2B5EF4-FFF2-40B4-BE49-F238E27FC236}">
                  <a16:creationId xmlns:a16="http://schemas.microsoft.com/office/drawing/2014/main" id="{7DABAB0B-CBA7-4248-AD2C-348677BCBD6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068159" y="4610098"/>
              <a:ext cx="0" cy="89165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6" name="直線コネクタ 205">
              <a:extLst>
                <a:ext uri="{FF2B5EF4-FFF2-40B4-BE49-F238E27FC236}">
                  <a16:creationId xmlns:a16="http://schemas.microsoft.com/office/drawing/2014/main" id="{CE0B9825-7B2B-4338-95AC-AE627DC66B4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116362" y="4610098"/>
              <a:ext cx="0" cy="89165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7" name="直線コネクタ 206">
              <a:extLst>
                <a:ext uri="{FF2B5EF4-FFF2-40B4-BE49-F238E27FC236}">
                  <a16:creationId xmlns:a16="http://schemas.microsoft.com/office/drawing/2014/main" id="{556644AB-59AF-43A6-B895-82EA5B09A499}"/>
                </a:ext>
              </a:extLst>
            </p:cNvPr>
            <p:cNvCxnSpPr>
              <a:cxnSpLocks/>
            </p:cNvCxnSpPr>
            <p:nvPr/>
          </p:nvCxnSpPr>
          <p:spPr>
            <a:xfrm>
              <a:off x="7116362" y="4559889"/>
              <a:ext cx="529118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8" name="直線コネクタ 207">
              <a:extLst>
                <a:ext uri="{FF2B5EF4-FFF2-40B4-BE49-F238E27FC236}">
                  <a16:creationId xmlns:a16="http://schemas.microsoft.com/office/drawing/2014/main" id="{34112F92-439C-4483-B6A4-B878EB8B4698}"/>
                </a:ext>
              </a:extLst>
            </p:cNvPr>
            <p:cNvCxnSpPr>
              <a:cxnSpLocks/>
            </p:cNvCxnSpPr>
            <p:nvPr/>
          </p:nvCxnSpPr>
          <p:spPr>
            <a:xfrm>
              <a:off x="7116362" y="4610098"/>
              <a:ext cx="57890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直線コネクタ 208">
              <a:extLst>
                <a:ext uri="{FF2B5EF4-FFF2-40B4-BE49-F238E27FC236}">
                  <a16:creationId xmlns:a16="http://schemas.microsoft.com/office/drawing/2014/main" id="{8C96FF3D-457A-4CC6-A116-8DCCD22F1ADF}"/>
                </a:ext>
              </a:extLst>
            </p:cNvPr>
            <p:cNvCxnSpPr>
              <a:cxnSpLocks/>
            </p:cNvCxnSpPr>
            <p:nvPr/>
          </p:nvCxnSpPr>
          <p:spPr>
            <a:xfrm>
              <a:off x="6540414" y="4559889"/>
              <a:ext cx="52774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直線コネクタ 209">
              <a:extLst>
                <a:ext uri="{FF2B5EF4-FFF2-40B4-BE49-F238E27FC236}">
                  <a16:creationId xmlns:a16="http://schemas.microsoft.com/office/drawing/2014/main" id="{32DC62C2-C63A-43A9-B464-9AA3CAA4A4C0}"/>
                </a:ext>
              </a:extLst>
            </p:cNvPr>
            <p:cNvCxnSpPr>
              <a:cxnSpLocks/>
            </p:cNvCxnSpPr>
            <p:nvPr/>
          </p:nvCxnSpPr>
          <p:spPr>
            <a:xfrm>
              <a:off x="6490623" y="4610098"/>
              <a:ext cx="57753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直線コネクタ 210">
              <a:extLst>
                <a:ext uri="{FF2B5EF4-FFF2-40B4-BE49-F238E27FC236}">
                  <a16:creationId xmlns:a16="http://schemas.microsoft.com/office/drawing/2014/main" id="{2D6671AE-4E30-44FA-8C93-127116E0DE0A}"/>
                </a:ext>
              </a:extLst>
            </p:cNvPr>
            <p:cNvCxnSpPr>
              <a:cxnSpLocks/>
            </p:cNvCxnSpPr>
            <p:nvPr/>
          </p:nvCxnSpPr>
          <p:spPr>
            <a:xfrm>
              <a:off x="6254696" y="5501750"/>
              <a:ext cx="81346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直線コネクタ 211">
              <a:extLst>
                <a:ext uri="{FF2B5EF4-FFF2-40B4-BE49-F238E27FC236}">
                  <a16:creationId xmlns:a16="http://schemas.microsoft.com/office/drawing/2014/main" id="{0ED76532-4EE6-49C9-8CF3-00BB6E7AC50D}"/>
                </a:ext>
              </a:extLst>
            </p:cNvPr>
            <p:cNvCxnSpPr>
              <a:cxnSpLocks/>
            </p:cNvCxnSpPr>
            <p:nvPr/>
          </p:nvCxnSpPr>
          <p:spPr>
            <a:xfrm>
              <a:off x="7645480" y="4387849"/>
              <a:ext cx="4979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直線コネクタ 212">
              <a:extLst>
                <a:ext uri="{FF2B5EF4-FFF2-40B4-BE49-F238E27FC236}">
                  <a16:creationId xmlns:a16="http://schemas.microsoft.com/office/drawing/2014/main" id="{FA2DF8AF-B10D-4D7E-BF4F-E45F9DC3A2F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492211" y="4387848"/>
              <a:ext cx="0" cy="22225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直線コネクタ 213">
              <a:extLst>
                <a:ext uri="{FF2B5EF4-FFF2-40B4-BE49-F238E27FC236}">
                  <a16:creationId xmlns:a16="http://schemas.microsoft.com/office/drawing/2014/main" id="{628832B8-E468-446D-9A75-A610558F39B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540414" y="4389437"/>
              <a:ext cx="0" cy="1666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直線コネクタ 214">
              <a:extLst>
                <a:ext uri="{FF2B5EF4-FFF2-40B4-BE49-F238E27FC236}">
                  <a16:creationId xmlns:a16="http://schemas.microsoft.com/office/drawing/2014/main" id="{47AF7C22-2A46-4709-83C5-C0D7E8A776A9}"/>
                </a:ext>
              </a:extLst>
            </p:cNvPr>
            <p:cNvCxnSpPr>
              <a:cxnSpLocks/>
            </p:cNvCxnSpPr>
            <p:nvPr/>
          </p:nvCxnSpPr>
          <p:spPr>
            <a:xfrm>
              <a:off x="6490623" y="4387848"/>
              <a:ext cx="4979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直線コネクタ 215">
              <a:extLst>
                <a:ext uri="{FF2B5EF4-FFF2-40B4-BE49-F238E27FC236}">
                  <a16:creationId xmlns:a16="http://schemas.microsoft.com/office/drawing/2014/main" id="{6F347854-8B69-455B-AAD6-BA4341DFD42A}"/>
                </a:ext>
              </a:extLst>
            </p:cNvPr>
            <p:cNvCxnSpPr>
              <a:cxnSpLocks/>
            </p:cNvCxnSpPr>
            <p:nvPr/>
          </p:nvCxnSpPr>
          <p:spPr>
            <a:xfrm>
              <a:off x="6492125" y="3966256"/>
              <a:ext cx="0" cy="23096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直線コネクタ 216">
              <a:extLst>
                <a:ext uri="{FF2B5EF4-FFF2-40B4-BE49-F238E27FC236}">
                  <a16:creationId xmlns:a16="http://schemas.microsoft.com/office/drawing/2014/main" id="{7DABADE8-953D-42F4-9F47-B5D8F19CFC7D}"/>
                </a:ext>
              </a:extLst>
            </p:cNvPr>
            <p:cNvCxnSpPr>
              <a:cxnSpLocks/>
            </p:cNvCxnSpPr>
            <p:nvPr/>
          </p:nvCxnSpPr>
          <p:spPr>
            <a:xfrm>
              <a:off x="6540328" y="4027692"/>
              <a:ext cx="0" cy="169531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直線コネクタ 217">
              <a:extLst>
                <a:ext uri="{FF2B5EF4-FFF2-40B4-BE49-F238E27FC236}">
                  <a16:creationId xmlns:a16="http://schemas.microsoft.com/office/drawing/2014/main" id="{EF55C083-7C40-45FF-9308-8291F2D63B8B}"/>
                </a:ext>
              </a:extLst>
            </p:cNvPr>
            <p:cNvCxnSpPr>
              <a:cxnSpLocks/>
            </p:cNvCxnSpPr>
            <p:nvPr/>
          </p:nvCxnSpPr>
          <p:spPr>
            <a:xfrm>
              <a:off x="5936260" y="3966256"/>
              <a:ext cx="60389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直線コネクタ 218">
              <a:extLst>
                <a:ext uri="{FF2B5EF4-FFF2-40B4-BE49-F238E27FC236}">
                  <a16:creationId xmlns:a16="http://schemas.microsoft.com/office/drawing/2014/main" id="{A5915B8E-124E-40CA-8B4F-BFF8874B1354}"/>
                </a:ext>
              </a:extLst>
            </p:cNvPr>
            <p:cNvCxnSpPr>
              <a:cxnSpLocks/>
            </p:cNvCxnSpPr>
            <p:nvPr/>
          </p:nvCxnSpPr>
          <p:spPr>
            <a:xfrm>
              <a:off x="6540156" y="3964397"/>
              <a:ext cx="0" cy="1626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直線コネクタ 219">
              <a:extLst>
                <a:ext uri="{FF2B5EF4-FFF2-40B4-BE49-F238E27FC236}">
                  <a16:creationId xmlns:a16="http://schemas.microsoft.com/office/drawing/2014/main" id="{C54A91B3-0B89-4ADA-865D-A9782102092C}"/>
                </a:ext>
              </a:extLst>
            </p:cNvPr>
            <p:cNvCxnSpPr>
              <a:cxnSpLocks/>
            </p:cNvCxnSpPr>
            <p:nvPr/>
          </p:nvCxnSpPr>
          <p:spPr>
            <a:xfrm>
              <a:off x="6492211" y="4197223"/>
              <a:ext cx="4794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直線コネクタ 220">
              <a:extLst>
                <a:ext uri="{FF2B5EF4-FFF2-40B4-BE49-F238E27FC236}">
                  <a16:creationId xmlns:a16="http://schemas.microsoft.com/office/drawing/2014/main" id="{F74B52EB-F537-491A-8BAD-0816E233381B}"/>
                </a:ext>
              </a:extLst>
            </p:cNvPr>
            <p:cNvCxnSpPr>
              <a:cxnSpLocks/>
            </p:cNvCxnSpPr>
            <p:nvPr/>
          </p:nvCxnSpPr>
          <p:spPr>
            <a:xfrm>
              <a:off x="5982914" y="4039486"/>
              <a:ext cx="50770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直線コネクタ 221">
              <a:extLst>
                <a:ext uri="{FF2B5EF4-FFF2-40B4-BE49-F238E27FC236}">
                  <a16:creationId xmlns:a16="http://schemas.microsoft.com/office/drawing/2014/main" id="{9E181ABD-5A99-4D9F-863B-CFC25E11667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206493" y="3965462"/>
              <a:ext cx="0" cy="154105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直線コネクタ 222">
              <a:extLst>
                <a:ext uri="{FF2B5EF4-FFF2-40B4-BE49-F238E27FC236}">
                  <a16:creationId xmlns:a16="http://schemas.microsoft.com/office/drawing/2014/main" id="{2D96C17D-1D14-40A0-A439-75B8333945E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254696" y="3965462"/>
              <a:ext cx="0" cy="154105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直線コネクタ 223">
              <a:extLst>
                <a:ext uri="{FF2B5EF4-FFF2-40B4-BE49-F238E27FC236}">
                  <a16:creationId xmlns:a16="http://schemas.microsoft.com/office/drawing/2014/main" id="{778B6049-7D73-4A5B-97DA-41D913CBC6FE}"/>
                </a:ext>
              </a:extLst>
            </p:cNvPr>
            <p:cNvCxnSpPr>
              <a:cxnSpLocks/>
            </p:cNvCxnSpPr>
            <p:nvPr/>
          </p:nvCxnSpPr>
          <p:spPr>
            <a:xfrm>
              <a:off x="5666028" y="5501748"/>
              <a:ext cx="54046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直線コネクタ 224">
              <a:extLst>
                <a:ext uri="{FF2B5EF4-FFF2-40B4-BE49-F238E27FC236}">
                  <a16:creationId xmlns:a16="http://schemas.microsoft.com/office/drawing/2014/main" id="{9EB4B1B5-C10D-49A6-99F1-71F1C1D5EA68}"/>
                </a:ext>
              </a:extLst>
            </p:cNvPr>
            <p:cNvCxnSpPr>
              <a:cxnSpLocks/>
            </p:cNvCxnSpPr>
            <p:nvPr/>
          </p:nvCxnSpPr>
          <p:spPr>
            <a:xfrm>
              <a:off x="5408149" y="5315485"/>
              <a:ext cx="25787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直線コネクタ 225">
              <a:extLst>
                <a:ext uri="{FF2B5EF4-FFF2-40B4-BE49-F238E27FC236}">
                  <a16:creationId xmlns:a16="http://schemas.microsoft.com/office/drawing/2014/main" id="{13C2F12E-6EA3-443F-91DA-3EA8C48E3E3E}"/>
                </a:ext>
              </a:extLst>
            </p:cNvPr>
            <p:cNvCxnSpPr>
              <a:cxnSpLocks/>
            </p:cNvCxnSpPr>
            <p:nvPr/>
          </p:nvCxnSpPr>
          <p:spPr>
            <a:xfrm>
              <a:off x="4831943" y="3980659"/>
              <a:ext cx="111061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直線コネクタ 226">
              <a:extLst>
                <a:ext uri="{FF2B5EF4-FFF2-40B4-BE49-F238E27FC236}">
                  <a16:creationId xmlns:a16="http://schemas.microsoft.com/office/drawing/2014/main" id="{1273DDB3-16C4-4A3B-92E6-3A1E9956A33C}"/>
                </a:ext>
              </a:extLst>
            </p:cNvPr>
            <p:cNvCxnSpPr>
              <a:cxnSpLocks/>
            </p:cNvCxnSpPr>
            <p:nvPr/>
          </p:nvCxnSpPr>
          <p:spPr>
            <a:xfrm>
              <a:off x="5938855" y="4197338"/>
              <a:ext cx="45647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直線コネクタ 227">
              <a:extLst>
                <a:ext uri="{FF2B5EF4-FFF2-40B4-BE49-F238E27FC236}">
                  <a16:creationId xmlns:a16="http://schemas.microsoft.com/office/drawing/2014/main" id="{DC44C16A-0BDA-4231-BD24-C7BE2E5E600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42559" y="4028673"/>
              <a:ext cx="0" cy="16855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直線コネクタ 228">
              <a:extLst>
                <a:ext uri="{FF2B5EF4-FFF2-40B4-BE49-F238E27FC236}">
                  <a16:creationId xmlns:a16="http://schemas.microsoft.com/office/drawing/2014/main" id="{B3982C74-B473-4347-BA74-CBF209BAFB6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87587" y="3966256"/>
              <a:ext cx="0" cy="23096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直線コネクタ 229">
              <a:extLst>
                <a:ext uri="{FF2B5EF4-FFF2-40B4-BE49-F238E27FC236}">
                  <a16:creationId xmlns:a16="http://schemas.microsoft.com/office/drawing/2014/main" id="{DC9BE0B7-657B-439C-96CA-AE257779A361}"/>
                </a:ext>
              </a:extLst>
            </p:cNvPr>
            <p:cNvCxnSpPr>
              <a:cxnSpLocks/>
            </p:cNvCxnSpPr>
            <p:nvPr/>
          </p:nvCxnSpPr>
          <p:spPr>
            <a:xfrm>
              <a:off x="5415493" y="4030261"/>
              <a:ext cx="52209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1" name="直線コネクタ 230">
              <a:extLst>
                <a:ext uri="{FF2B5EF4-FFF2-40B4-BE49-F238E27FC236}">
                  <a16:creationId xmlns:a16="http://schemas.microsoft.com/office/drawing/2014/main" id="{A1EC354F-C7DF-4330-81E5-D8FFC569E8A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38855" y="4387849"/>
              <a:ext cx="0" cy="17702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2" name="直線コネクタ 231">
              <a:extLst>
                <a:ext uri="{FF2B5EF4-FFF2-40B4-BE49-F238E27FC236}">
                  <a16:creationId xmlns:a16="http://schemas.microsoft.com/office/drawing/2014/main" id="{C6C02248-3D80-4DA0-B2EB-7154AB5D857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87058" y="4389437"/>
              <a:ext cx="0" cy="22542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3" name="直線コネクタ 232">
              <a:extLst>
                <a:ext uri="{FF2B5EF4-FFF2-40B4-BE49-F238E27FC236}">
                  <a16:creationId xmlns:a16="http://schemas.microsoft.com/office/drawing/2014/main" id="{71681EB4-4C52-447C-BF78-87F886395B6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359946" y="4028675"/>
              <a:ext cx="0" cy="52745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4" name="直線コネクタ 233">
              <a:extLst>
                <a:ext uri="{FF2B5EF4-FFF2-40B4-BE49-F238E27FC236}">
                  <a16:creationId xmlns:a16="http://schemas.microsoft.com/office/drawing/2014/main" id="{CBDDBC3E-85D1-4C28-86E6-74FE1ED0C75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408149" y="4027692"/>
              <a:ext cx="0" cy="528433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5" name="直線コネクタ 234">
              <a:extLst>
                <a:ext uri="{FF2B5EF4-FFF2-40B4-BE49-F238E27FC236}">
                  <a16:creationId xmlns:a16="http://schemas.microsoft.com/office/drawing/2014/main" id="{3649A2FB-CDA7-4F72-8FA3-7952F7A8FEDB}"/>
                </a:ext>
              </a:extLst>
            </p:cNvPr>
            <p:cNvCxnSpPr>
              <a:cxnSpLocks/>
            </p:cNvCxnSpPr>
            <p:nvPr/>
          </p:nvCxnSpPr>
          <p:spPr>
            <a:xfrm>
              <a:off x="4832115" y="4030868"/>
              <a:ext cx="52783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6" name="直線コネクタ 235">
              <a:extLst>
                <a:ext uri="{FF2B5EF4-FFF2-40B4-BE49-F238E27FC236}">
                  <a16:creationId xmlns:a16="http://schemas.microsoft.com/office/drawing/2014/main" id="{2C69AE31-1A8C-429C-AED6-070B2B08506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359946" y="4610098"/>
              <a:ext cx="0" cy="70380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直線コネクタ 236">
              <a:extLst>
                <a:ext uri="{FF2B5EF4-FFF2-40B4-BE49-F238E27FC236}">
                  <a16:creationId xmlns:a16="http://schemas.microsoft.com/office/drawing/2014/main" id="{06C84C47-5F34-4905-BE13-A500C008D6D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408149" y="4610098"/>
              <a:ext cx="0" cy="70380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直線コネクタ 237">
              <a:extLst>
                <a:ext uri="{FF2B5EF4-FFF2-40B4-BE49-F238E27FC236}">
                  <a16:creationId xmlns:a16="http://schemas.microsoft.com/office/drawing/2014/main" id="{6F732F5A-0763-4F7F-A94C-4EC5ACF2F23E}"/>
                </a:ext>
              </a:extLst>
            </p:cNvPr>
            <p:cNvCxnSpPr>
              <a:cxnSpLocks/>
            </p:cNvCxnSpPr>
            <p:nvPr/>
          </p:nvCxnSpPr>
          <p:spPr>
            <a:xfrm>
              <a:off x="5408149" y="4559889"/>
              <a:ext cx="529118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直線コネクタ 238">
              <a:extLst>
                <a:ext uri="{FF2B5EF4-FFF2-40B4-BE49-F238E27FC236}">
                  <a16:creationId xmlns:a16="http://schemas.microsoft.com/office/drawing/2014/main" id="{1B85E06D-935E-43F6-8553-8C6BE0DA37F8}"/>
                </a:ext>
              </a:extLst>
            </p:cNvPr>
            <p:cNvCxnSpPr>
              <a:cxnSpLocks/>
            </p:cNvCxnSpPr>
            <p:nvPr/>
          </p:nvCxnSpPr>
          <p:spPr>
            <a:xfrm>
              <a:off x="5408149" y="4610098"/>
              <a:ext cx="57890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直線コネクタ 239">
              <a:extLst>
                <a:ext uri="{FF2B5EF4-FFF2-40B4-BE49-F238E27FC236}">
                  <a16:creationId xmlns:a16="http://schemas.microsoft.com/office/drawing/2014/main" id="{5B2D6818-9CBB-4BE8-AE91-DD63DB77196B}"/>
                </a:ext>
              </a:extLst>
            </p:cNvPr>
            <p:cNvCxnSpPr>
              <a:cxnSpLocks/>
            </p:cNvCxnSpPr>
            <p:nvPr/>
          </p:nvCxnSpPr>
          <p:spPr>
            <a:xfrm>
              <a:off x="4832201" y="4559889"/>
              <a:ext cx="52774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直線コネクタ 240">
              <a:extLst>
                <a:ext uri="{FF2B5EF4-FFF2-40B4-BE49-F238E27FC236}">
                  <a16:creationId xmlns:a16="http://schemas.microsoft.com/office/drawing/2014/main" id="{3B725CEB-83E8-41F3-B3FA-8D473A824729}"/>
                </a:ext>
              </a:extLst>
            </p:cNvPr>
            <p:cNvCxnSpPr>
              <a:cxnSpLocks/>
            </p:cNvCxnSpPr>
            <p:nvPr/>
          </p:nvCxnSpPr>
          <p:spPr>
            <a:xfrm>
              <a:off x="4782410" y="4610098"/>
              <a:ext cx="57753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直線コネクタ 241">
              <a:extLst>
                <a:ext uri="{FF2B5EF4-FFF2-40B4-BE49-F238E27FC236}">
                  <a16:creationId xmlns:a16="http://schemas.microsoft.com/office/drawing/2014/main" id="{B7769340-13D5-44B0-9853-8C1CC8986DEA}"/>
                </a:ext>
              </a:extLst>
            </p:cNvPr>
            <p:cNvCxnSpPr>
              <a:cxnSpLocks/>
            </p:cNvCxnSpPr>
            <p:nvPr/>
          </p:nvCxnSpPr>
          <p:spPr>
            <a:xfrm>
              <a:off x="5937267" y="4387849"/>
              <a:ext cx="4979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直線コネクタ 242">
              <a:extLst>
                <a:ext uri="{FF2B5EF4-FFF2-40B4-BE49-F238E27FC236}">
                  <a16:creationId xmlns:a16="http://schemas.microsoft.com/office/drawing/2014/main" id="{70FCF7B7-FE78-4401-A904-3A6213460DD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83998" y="4387848"/>
              <a:ext cx="0" cy="22225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直線コネクタ 243">
              <a:extLst>
                <a:ext uri="{FF2B5EF4-FFF2-40B4-BE49-F238E27FC236}">
                  <a16:creationId xmlns:a16="http://schemas.microsoft.com/office/drawing/2014/main" id="{01842E15-1043-4DCF-B300-E66B5AE952D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32201" y="4389437"/>
              <a:ext cx="0" cy="1666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直線コネクタ 244">
              <a:extLst>
                <a:ext uri="{FF2B5EF4-FFF2-40B4-BE49-F238E27FC236}">
                  <a16:creationId xmlns:a16="http://schemas.microsoft.com/office/drawing/2014/main" id="{6AFB6D7A-4262-41AD-9FCF-50C29D398CD2}"/>
                </a:ext>
              </a:extLst>
            </p:cNvPr>
            <p:cNvCxnSpPr>
              <a:cxnSpLocks/>
            </p:cNvCxnSpPr>
            <p:nvPr/>
          </p:nvCxnSpPr>
          <p:spPr>
            <a:xfrm>
              <a:off x="4782410" y="4387848"/>
              <a:ext cx="4979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直線コネクタ 245">
              <a:extLst>
                <a:ext uri="{FF2B5EF4-FFF2-40B4-BE49-F238E27FC236}">
                  <a16:creationId xmlns:a16="http://schemas.microsoft.com/office/drawing/2014/main" id="{7D1F7313-1547-403A-95B3-00071479F12A}"/>
                </a:ext>
              </a:extLst>
            </p:cNvPr>
            <p:cNvCxnSpPr>
              <a:cxnSpLocks/>
            </p:cNvCxnSpPr>
            <p:nvPr/>
          </p:nvCxnSpPr>
          <p:spPr>
            <a:xfrm>
              <a:off x="4783912" y="3966256"/>
              <a:ext cx="0" cy="23096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直線コネクタ 246">
              <a:extLst>
                <a:ext uri="{FF2B5EF4-FFF2-40B4-BE49-F238E27FC236}">
                  <a16:creationId xmlns:a16="http://schemas.microsoft.com/office/drawing/2014/main" id="{49577538-22CC-4359-94B7-8F8EC62EF86C}"/>
                </a:ext>
              </a:extLst>
            </p:cNvPr>
            <p:cNvCxnSpPr>
              <a:cxnSpLocks/>
            </p:cNvCxnSpPr>
            <p:nvPr/>
          </p:nvCxnSpPr>
          <p:spPr>
            <a:xfrm>
              <a:off x="4832115" y="4027692"/>
              <a:ext cx="0" cy="169531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直線コネクタ 247">
              <a:extLst>
                <a:ext uri="{FF2B5EF4-FFF2-40B4-BE49-F238E27FC236}">
                  <a16:creationId xmlns:a16="http://schemas.microsoft.com/office/drawing/2014/main" id="{AB1E974E-6F81-405B-AF04-AE4C2A07660F}"/>
                </a:ext>
              </a:extLst>
            </p:cNvPr>
            <p:cNvCxnSpPr>
              <a:cxnSpLocks/>
            </p:cNvCxnSpPr>
            <p:nvPr/>
          </p:nvCxnSpPr>
          <p:spPr>
            <a:xfrm>
              <a:off x="4783998" y="4197223"/>
              <a:ext cx="4794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直線コネクタ 248">
              <a:extLst>
                <a:ext uri="{FF2B5EF4-FFF2-40B4-BE49-F238E27FC236}">
                  <a16:creationId xmlns:a16="http://schemas.microsoft.com/office/drawing/2014/main" id="{40F249A2-2886-402F-BB91-9E44EE02A83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98280" y="4039486"/>
              <a:ext cx="0" cy="146702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直線コネクタ 249">
              <a:extLst>
                <a:ext uri="{FF2B5EF4-FFF2-40B4-BE49-F238E27FC236}">
                  <a16:creationId xmlns:a16="http://schemas.microsoft.com/office/drawing/2014/main" id="{04134747-4FC4-4869-B474-1D95709A6EB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546483" y="3965462"/>
              <a:ext cx="0" cy="154105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直線コネクタ 250">
              <a:extLst>
                <a:ext uri="{FF2B5EF4-FFF2-40B4-BE49-F238E27FC236}">
                  <a16:creationId xmlns:a16="http://schemas.microsoft.com/office/drawing/2014/main" id="{67405E54-D3DB-4C8D-A5ED-ED1A9983366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42559" y="3966256"/>
              <a:ext cx="0" cy="14403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直線コネクタ 251">
              <a:extLst>
                <a:ext uri="{FF2B5EF4-FFF2-40B4-BE49-F238E27FC236}">
                  <a16:creationId xmlns:a16="http://schemas.microsoft.com/office/drawing/2014/main" id="{62C5324F-9881-4E36-A952-21C39545AEB1}"/>
                </a:ext>
              </a:extLst>
            </p:cNvPr>
            <p:cNvCxnSpPr>
              <a:cxnSpLocks/>
            </p:cNvCxnSpPr>
            <p:nvPr/>
          </p:nvCxnSpPr>
          <p:spPr>
            <a:xfrm>
              <a:off x="3959242" y="4197717"/>
              <a:ext cx="45647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直線コネクタ 252">
              <a:extLst>
                <a:ext uri="{FF2B5EF4-FFF2-40B4-BE49-F238E27FC236}">
                  <a16:creationId xmlns:a16="http://schemas.microsoft.com/office/drawing/2014/main" id="{656AC99B-DBB8-48FB-8F06-C9421345AEF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62946" y="4029052"/>
              <a:ext cx="0" cy="16855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直線コネクタ 253">
              <a:extLst>
                <a:ext uri="{FF2B5EF4-FFF2-40B4-BE49-F238E27FC236}">
                  <a16:creationId xmlns:a16="http://schemas.microsoft.com/office/drawing/2014/main" id="{FBAED879-5DEB-4B49-9315-593DFE12A2E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07974" y="4039486"/>
              <a:ext cx="0" cy="15811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直線コネクタ 254">
              <a:extLst>
                <a:ext uri="{FF2B5EF4-FFF2-40B4-BE49-F238E27FC236}">
                  <a16:creationId xmlns:a16="http://schemas.microsoft.com/office/drawing/2014/main" id="{6819CE21-12C9-4D52-9B6E-8B512BB6768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59242" y="4388228"/>
              <a:ext cx="0" cy="17702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6" name="直線コネクタ 255">
              <a:extLst>
                <a:ext uri="{FF2B5EF4-FFF2-40B4-BE49-F238E27FC236}">
                  <a16:creationId xmlns:a16="http://schemas.microsoft.com/office/drawing/2014/main" id="{21517328-4353-4676-B733-82B2E4E55E6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07445" y="4389817"/>
              <a:ext cx="0" cy="220281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直線コネクタ 256">
              <a:extLst>
                <a:ext uri="{FF2B5EF4-FFF2-40B4-BE49-F238E27FC236}">
                  <a16:creationId xmlns:a16="http://schemas.microsoft.com/office/drawing/2014/main" id="{0C4C2F60-D361-44AD-993D-1D88E858A5F5}"/>
                </a:ext>
              </a:extLst>
            </p:cNvPr>
            <p:cNvCxnSpPr>
              <a:cxnSpLocks/>
            </p:cNvCxnSpPr>
            <p:nvPr/>
          </p:nvCxnSpPr>
          <p:spPr>
            <a:xfrm>
              <a:off x="3957654" y="4388228"/>
              <a:ext cx="4979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直線コネクタ 257">
              <a:extLst>
                <a:ext uri="{FF2B5EF4-FFF2-40B4-BE49-F238E27FC236}">
                  <a16:creationId xmlns:a16="http://schemas.microsoft.com/office/drawing/2014/main" id="{2F54B146-072F-49DF-8240-011F4C61911D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698579" y="3028259"/>
              <a:ext cx="249332" cy="16158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直線コネクタ 258">
              <a:extLst>
                <a:ext uri="{FF2B5EF4-FFF2-40B4-BE49-F238E27FC236}">
                  <a16:creationId xmlns:a16="http://schemas.microsoft.com/office/drawing/2014/main" id="{38C48C5C-D167-4D01-86EF-C7853B812CB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89473" y="3594092"/>
              <a:ext cx="255793" cy="169106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直線コネクタ 259">
              <a:extLst>
                <a:ext uri="{FF2B5EF4-FFF2-40B4-BE49-F238E27FC236}">
                  <a16:creationId xmlns:a16="http://schemas.microsoft.com/office/drawing/2014/main" id="{8727847C-1E56-405F-88D5-CBCDCB2C21AD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691872" y="3595115"/>
              <a:ext cx="249332" cy="16158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直線コネクタ 260">
              <a:extLst>
                <a:ext uri="{FF2B5EF4-FFF2-40B4-BE49-F238E27FC236}">
                  <a16:creationId xmlns:a16="http://schemas.microsoft.com/office/drawing/2014/main" id="{29B39462-E432-4905-98D1-EE8B5F792066}"/>
                </a:ext>
              </a:extLst>
            </p:cNvPr>
            <p:cNvCxnSpPr>
              <a:cxnSpLocks/>
            </p:cNvCxnSpPr>
            <p:nvPr/>
          </p:nvCxnSpPr>
          <p:spPr>
            <a:xfrm>
              <a:off x="3691061" y="3763198"/>
              <a:ext cx="26125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2" name="正方形/長方形 261">
              <a:extLst>
                <a:ext uri="{FF2B5EF4-FFF2-40B4-BE49-F238E27FC236}">
                  <a16:creationId xmlns:a16="http://schemas.microsoft.com/office/drawing/2014/main" id="{A333D8EB-D30B-47F4-B44F-77A4D40F42A2}"/>
                </a:ext>
              </a:extLst>
            </p:cNvPr>
            <p:cNvSpPr/>
            <p:nvPr/>
          </p:nvSpPr>
          <p:spPr>
            <a:xfrm>
              <a:off x="5975007" y="1648667"/>
              <a:ext cx="307257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ja-JP" altLang="en-US" sz="800" dirty="0">
                  <a:solidFill>
                    <a:schemeClr val="tx1"/>
                  </a:solidFill>
                </a:rPr>
                <a:t>吹抜</a:t>
              </a:r>
            </a:p>
          </p:txBody>
        </p:sp>
        <p:cxnSp>
          <p:nvCxnSpPr>
            <p:cNvPr id="263" name="直線コネクタ 262">
              <a:extLst>
                <a:ext uri="{FF2B5EF4-FFF2-40B4-BE49-F238E27FC236}">
                  <a16:creationId xmlns:a16="http://schemas.microsoft.com/office/drawing/2014/main" id="{A64E5683-9570-47FD-A9A4-CE940068938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48016" y="1547771"/>
              <a:ext cx="772658" cy="33522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直線コネクタ 263">
              <a:extLst>
                <a:ext uri="{FF2B5EF4-FFF2-40B4-BE49-F238E27FC236}">
                  <a16:creationId xmlns:a16="http://schemas.microsoft.com/office/drawing/2014/main" id="{16803148-D1E2-45E3-A526-9E6030FD2C48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653335" y="1544135"/>
              <a:ext cx="773689" cy="33938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直線コネクタ 264">
              <a:extLst>
                <a:ext uri="{FF2B5EF4-FFF2-40B4-BE49-F238E27FC236}">
                  <a16:creationId xmlns:a16="http://schemas.microsoft.com/office/drawing/2014/main" id="{891D3F48-9188-48EB-A6E6-0DD945E31093}"/>
                </a:ext>
              </a:extLst>
            </p:cNvPr>
            <p:cNvCxnSpPr>
              <a:cxnSpLocks/>
            </p:cNvCxnSpPr>
            <p:nvPr/>
          </p:nvCxnSpPr>
          <p:spPr>
            <a:xfrm>
              <a:off x="4646083" y="1547291"/>
              <a:ext cx="0" cy="33389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直線コネクタ 265">
              <a:extLst>
                <a:ext uri="{FF2B5EF4-FFF2-40B4-BE49-F238E27FC236}">
                  <a16:creationId xmlns:a16="http://schemas.microsoft.com/office/drawing/2014/main" id="{047B2C79-542F-4DE0-A26E-C3EAAE778260}"/>
                </a:ext>
              </a:extLst>
            </p:cNvPr>
            <p:cNvCxnSpPr>
              <a:cxnSpLocks/>
            </p:cNvCxnSpPr>
            <p:nvPr/>
          </p:nvCxnSpPr>
          <p:spPr>
            <a:xfrm>
              <a:off x="5427662" y="1547291"/>
              <a:ext cx="0" cy="33389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直線コネクタ 266">
              <a:extLst>
                <a:ext uri="{FF2B5EF4-FFF2-40B4-BE49-F238E27FC236}">
                  <a16:creationId xmlns:a16="http://schemas.microsoft.com/office/drawing/2014/main" id="{C0A2A405-0F39-4944-97AC-4030E06A8682}"/>
                </a:ext>
              </a:extLst>
            </p:cNvPr>
            <p:cNvCxnSpPr>
              <a:cxnSpLocks/>
            </p:cNvCxnSpPr>
            <p:nvPr/>
          </p:nvCxnSpPr>
          <p:spPr>
            <a:xfrm>
              <a:off x="5717646" y="1538419"/>
              <a:ext cx="0" cy="33389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直線コネクタ 267">
              <a:extLst>
                <a:ext uri="{FF2B5EF4-FFF2-40B4-BE49-F238E27FC236}">
                  <a16:creationId xmlns:a16="http://schemas.microsoft.com/office/drawing/2014/main" id="{614E8616-4379-4B26-B233-8DD60FF4371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12607" y="1547771"/>
              <a:ext cx="809881" cy="33105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9" name="直線コネクタ 268">
              <a:extLst>
                <a:ext uri="{FF2B5EF4-FFF2-40B4-BE49-F238E27FC236}">
                  <a16:creationId xmlns:a16="http://schemas.microsoft.com/office/drawing/2014/main" id="{D9DF5DD8-D45E-4D09-B68A-EF224353D434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714933" y="1547771"/>
              <a:ext cx="813264" cy="33422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0" name="正方形/長方形 269">
              <a:extLst>
                <a:ext uri="{FF2B5EF4-FFF2-40B4-BE49-F238E27FC236}">
                  <a16:creationId xmlns:a16="http://schemas.microsoft.com/office/drawing/2014/main" id="{70BEA9EB-FA32-4F5F-8A54-38E17AB1889A}"/>
                </a:ext>
              </a:extLst>
            </p:cNvPr>
            <p:cNvSpPr/>
            <p:nvPr/>
          </p:nvSpPr>
          <p:spPr>
            <a:xfrm>
              <a:off x="4878751" y="1644092"/>
              <a:ext cx="307257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ja-JP" altLang="en-US" sz="800" dirty="0">
                  <a:solidFill>
                    <a:schemeClr val="tx1"/>
                  </a:solidFill>
                </a:rPr>
                <a:t>吹抜</a:t>
              </a:r>
            </a:p>
          </p:txBody>
        </p:sp>
        <p:sp>
          <p:nvSpPr>
            <p:cNvPr id="271" name="正方形/長方形 270">
              <a:extLst>
                <a:ext uri="{FF2B5EF4-FFF2-40B4-BE49-F238E27FC236}">
                  <a16:creationId xmlns:a16="http://schemas.microsoft.com/office/drawing/2014/main" id="{A1AD5434-7C45-4407-BE8E-5D3C1B1B2BFB}"/>
                </a:ext>
              </a:extLst>
            </p:cNvPr>
            <p:cNvSpPr/>
            <p:nvPr/>
          </p:nvSpPr>
          <p:spPr>
            <a:xfrm>
              <a:off x="5958677" y="2217956"/>
              <a:ext cx="307257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lang="en-US" altLang="ja-JP" sz="800" dirty="0">
                  <a:solidFill>
                    <a:schemeClr val="tx1"/>
                  </a:solidFill>
                </a:rPr>
                <a:t>5</a:t>
              </a:r>
              <a:r>
                <a:rPr kumimoji="1" lang="en-US" altLang="ja-JP" sz="800" dirty="0">
                  <a:solidFill>
                    <a:schemeClr val="tx1"/>
                  </a:solidFill>
                </a:rPr>
                <a:t>07</a:t>
              </a:r>
              <a:endParaRPr kumimoji="1" lang="ja-JP" altLang="en-US" sz="800" dirty="0">
                <a:solidFill>
                  <a:schemeClr val="tx1"/>
                </a:solidFill>
              </a:endParaRPr>
            </a:p>
          </p:txBody>
        </p:sp>
        <p:sp>
          <p:nvSpPr>
            <p:cNvPr id="272" name="正方形/長方形 271">
              <a:extLst>
                <a:ext uri="{FF2B5EF4-FFF2-40B4-BE49-F238E27FC236}">
                  <a16:creationId xmlns:a16="http://schemas.microsoft.com/office/drawing/2014/main" id="{6A1F270F-829A-42F7-AE24-124342AAE14B}"/>
                </a:ext>
              </a:extLst>
            </p:cNvPr>
            <p:cNvSpPr/>
            <p:nvPr/>
          </p:nvSpPr>
          <p:spPr>
            <a:xfrm>
              <a:off x="5000406" y="2201030"/>
              <a:ext cx="307257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lang="en-US" altLang="ja-JP" sz="800" dirty="0">
                  <a:solidFill>
                    <a:schemeClr val="tx1"/>
                  </a:solidFill>
                </a:rPr>
                <a:t>5</a:t>
              </a:r>
              <a:r>
                <a:rPr kumimoji="1" lang="en-US" altLang="ja-JP" sz="800" dirty="0">
                  <a:solidFill>
                    <a:schemeClr val="tx1"/>
                  </a:solidFill>
                </a:rPr>
                <a:t>08</a:t>
              </a:r>
              <a:endParaRPr kumimoji="1" lang="ja-JP" altLang="en-US" sz="800" dirty="0">
                <a:solidFill>
                  <a:schemeClr val="tx1"/>
                </a:solidFill>
              </a:endParaRPr>
            </a:p>
          </p:txBody>
        </p:sp>
        <p:sp>
          <p:nvSpPr>
            <p:cNvPr id="273" name="正方形/長方形 272">
              <a:extLst>
                <a:ext uri="{FF2B5EF4-FFF2-40B4-BE49-F238E27FC236}">
                  <a16:creationId xmlns:a16="http://schemas.microsoft.com/office/drawing/2014/main" id="{3E898EBD-E194-4FA1-95D7-51CD25ACA6B2}"/>
                </a:ext>
              </a:extLst>
            </p:cNvPr>
            <p:cNvSpPr/>
            <p:nvPr/>
          </p:nvSpPr>
          <p:spPr>
            <a:xfrm>
              <a:off x="4020805" y="1623945"/>
              <a:ext cx="307257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lang="en-US" altLang="ja-JP" sz="800" dirty="0">
                  <a:solidFill>
                    <a:schemeClr val="tx1"/>
                  </a:solidFill>
                </a:rPr>
                <a:t>5</a:t>
              </a:r>
              <a:r>
                <a:rPr kumimoji="1" lang="en-US" altLang="ja-JP" sz="800" dirty="0">
                  <a:solidFill>
                    <a:schemeClr val="tx1"/>
                  </a:solidFill>
                </a:rPr>
                <a:t>10</a:t>
              </a:r>
              <a:endParaRPr kumimoji="1" lang="ja-JP" altLang="en-US" sz="800" dirty="0">
                <a:solidFill>
                  <a:schemeClr val="tx1"/>
                </a:solidFill>
              </a:endParaRPr>
            </a:p>
          </p:txBody>
        </p:sp>
        <p:sp>
          <p:nvSpPr>
            <p:cNvPr id="274" name="正方形/長方形 273">
              <a:extLst>
                <a:ext uri="{FF2B5EF4-FFF2-40B4-BE49-F238E27FC236}">
                  <a16:creationId xmlns:a16="http://schemas.microsoft.com/office/drawing/2014/main" id="{4C4E2BF3-B379-4172-AEB1-116DC70A692B}"/>
                </a:ext>
              </a:extLst>
            </p:cNvPr>
            <p:cNvSpPr/>
            <p:nvPr/>
          </p:nvSpPr>
          <p:spPr>
            <a:xfrm>
              <a:off x="7364652" y="4889058"/>
              <a:ext cx="307257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lang="en-US" altLang="ja-JP" sz="800" dirty="0">
                  <a:solidFill>
                    <a:schemeClr val="tx1"/>
                  </a:solidFill>
                </a:rPr>
                <a:t>5</a:t>
              </a:r>
              <a:r>
                <a:rPr kumimoji="1" lang="en-US" altLang="ja-JP" sz="800" dirty="0">
                  <a:solidFill>
                    <a:schemeClr val="tx1"/>
                  </a:solidFill>
                </a:rPr>
                <a:t>01</a:t>
              </a:r>
              <a:endParaRPr kumimoji="1" lang="ja-JP" altLang="en-US" sz="800" dirty="0">
                <a:solidFill>
                  <a:schemeClr val="tx1"/>
                </a:solidFill>
              </a:endParaRPr>
            </a:p>
          </p:txBody>
        </p:sp>
        <p:sp>
          <p:nvSpPr>
            <p:cNvPr id="275" name="正方形/長方形 274">
              <a:extLst>
                <a:ext uri="{FF2B5EF4-FFF2-40B4-BE49-F238E27FC236}">
                  <a16:creationId xmlns:a16="http://schemas.microsoft.com/office/drawing/2014/main" id="{F5C38E66-6A82-48B6-A751-A59C8E809700}"/>
                </a:ext>
              </a:extLst>
            </p:cNvPr>
            <p:cNvSpPr/>
            <p:nvPr/>
          </p:nvSpPr>
          <p:spPr>
            <a:xfrm>
              <a:off x="6512612" y="4870100"/>
              <a:ext cx="307257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lang="en-US" altLang="ja-JP" sz="800" dirty="0">
                  <a:solidFill>
                    <a:schemeClr val="tx1"/>
                  </a:solidFill>
                </a:rPr>
                <a:t>5</a:t>
              </a:r>
              <a:r>
                <a:rPr kumimoji="1" lang="en-US" altLang="ja-JP" sz="800" dirty="0">
                  <a:solidFill>
                    <a:schemeClr val="tx1"/>
                  </a:solidFill>
                </a:rPr>
                <a:t>02</a:t>
              </a:r>
              <a:endParaRPr kumimoji="1" lang="ja-JP" altLang="en-US" sz="800" dirty="0">
                <a:solidFill>
                  <a:schemeClr val="tx1"/>
                </a:solidFill>
              </a:endParaRPr>
            </a:p>
          </p:txBody>
        </p:sp>
        <p:sp>
          <p:nvSpPr>
            <p:cNvPr id="276" name="正方形/長方形 275">
              <a:extLst>
                <a:ext uri="{FF2B5EF4-FFF2-40B4-BE49-F238E27FC236}">
                  <a16:creationId xmlns:a16="http://schemas.microsoft.com/office/drawing/2014/main" id="{FAC8566F-0341-4193-ACC7-C2A24F6DB5A0}"/>
                </a:ext>
              </a:extLst>
            </p:cNvPr>
            <p:cNvSpPr/>
            <p:nvPr/>
          </p:nvSpPr>
          <p:spPr>
            <a:xfrm>
              <a:off x="5670877" y="4870182"/>
              <a:ext cx="307257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lang="en-US" altLang="ja-JP" sz="800" dirty="0">
                  <a:solidFill>
                    <a:schemeClr val="tx1"/>
                  </a:solidFill>
                </a:rPr>
                <a:t>5</a:t>
              </a:r>
              <a:r>
                <a:rPr kumimoji="1" lang="en-US" altLang="ja-JP" sz="800" dirty="0">
                  <a:solidFill>
                    <a:schemeClr val="tx1"/>
                  </a:solidFill>
                </a:rPr>
                <a:t>03</a:t>
              </a:r>
              <a:endParaRPr kumimoji="1" lang="ja-JP" altLang="en-US" sz="800" dirty="0">
                <a:solidFill>
                  <a:schemeClr val="tx1"/>
                </a:solidFill>
              </a:endParaRPr>
            </a:p>
          </p:txBody>
        </p:sp>
        <p:sp>
          <p:nvSpPr>
            <p:cNvPr id="277" name="正方形/長方形 276">
              <a:extLst>
                <a:ext uri="{FF2B5EF4-FFF2-40B4-BE49-F238E27FC236}">
                  <a16:creationId xmlns:a16="http://schemas.microsoft.com/office/drawing/2014/main" id="{A0610D3A-8DF5-4995-8483-3E950BF8C61E}"/>
                </a:ext>
              </a:extLst>
            </p:cNvPr>
            <p:cNvSpPr/>
            <p:nvPr/>
          </p:nvSpPr>
          <p:spPr>
            <a:xfrm>
              <a:off x="4818837" y="4851224"/>
              <a:ext cx="307257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lang="en-US" altLang="ja-JP" sz="800" dirty="0">
                  <a:solidFill>
                    <a:schemeClr val="tx1"/>
                  </a:solidFill>
                </a:rPr>
                <a:t>5</a:t>
              </a:r>
              <a:r>
                <a:rPr kumimoji="1" lang="en-US" altLang="ja-JP" sz="800" dirty="0">
                  <a:solidFill>
                    <a:schemeClr val="tx1"/>
                  </a:solidFill>
                </a:rPr>
                <a:t>05</a:t>
              </a:r>
              <a:endParaRPr kumimoji="1" lang="ja-JP" altLang="en-US" sz="800" dirty="0">
                <a:solidFill>
                  <a:schemeClr val="tx1"/>
                </a:solidFill>
              </a:endParaRPr>
            </a:p>
          </p:txBody>
        </p:sp>
        <p:sp>
          <p:nvSpPr>
            <p:cNvPr id="278" name="正方形/長方形 277">
              <a:extLst>
                <a:ext uri="{FF2B5EF4-FFF2-40B4-BE49-F238E27FC236}">
                  <a16:creationId xmlns:a16="http://schemas.microsoft.com/office/drawing/2014/main" id="{5412939C-CD61-4979-B82E-7ACEE3CD9C4C}"/>
                </a:ext>
              </a:extLst>
            </p:cNvPr>
            <p:cNvSpPr/>
            <p:nvPr/>
          </p:nvSpPr>
          <p:spPr>
            <a:xfrm>
              <a:off x="3970293" y="4855356"/>
              <a:ext cx="307257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lang="en-US" altLang="ja-JP" sz="800" dirty="0">
                  <a:solidFill>
                    <a:schemeClr val="tx1"/>
                  </a:solidFill>
                </a:rPr>
                <a:t>5</a:t>
              </a:r>
              <a:r>
                <a:rPr kumimoji="1" lang="en-US" altLang="ja-JP" sz="800" dirty="0">
                  <a:solidFill>
                    <a:schemeClr val="tx1"/>
                  </a:solidFill>
                </a:rPr>
                <a:t>06</a:t>
              </a:r>
              <a:endParaRPr kumimoji="1" lang="ja-JP" altLang="en-US" sz="800" dirty="0">
                <a:solidFill>
                  <a:schemeClr val="tx1"/>
                </a:solidFill>
              </a:endParaRPr>
            </a:p>
          </p:txBody>
        </p:sp>
        <p:sp>
          <p:nvSpPr>
            <p:cNvPr id="279" name="正方形/長方形 278">
              <a:extLst>
                <a:ext uri="{FF2B5EF4-FFF2-40B4-BE49-F238E27FC236}">
                  <a16:creationId xmlns:a16="http://schemas.microsoft.com/office/drawing/2014/main" id="{9DFF66CF-903E-4F79-BB01-C9BF8F9F0496}"/>
                </a:ext>
              </a:extLst>
            </p:cNvPr>
            <p:cNvSpPr/>
            <p:nvPr/>
          </p:nvSpPr>
          <p:spPr>
            <a:xfrm>
              <a:off x="5743767" y="3645385"/>
              <a:ext cx="327011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ja-JP" altLang="en-US" sz="800" dirty="0">
                  <a:solidFill>
                    <a:schemeClr val="tx1"/>
                  </a:solidFill>
                </a:rPr>
                <a:t>廊下</a:t>
              </a:r>
            </a:p>
          </p:txBody>
        </p:sp>
      </p:grpSp>
      <p:sp>
        <p:nvSpPr>
          <p:cNvPr id="284" name="正方形/長方形 283">
            <a:extLst>
              <a:ext uri="{FF2B5EF4-FFF2-40B4-BE49-F238E27FC236}">
                <a16:creationId xmlns:a16="http://schemas.microsoft.com/office/drawing/2014/main" id="{5D13471F-6BBB-4892-88B9-B5983464C738}"/>
              </a:ext>
            </a:extLst>
          </p:cNvPr>
          <p:cNvSpPr/>
          <p:nvPr/>
        </p:nvSpPr>
        <p:spPr>
          <a:xfrm>
            <a:off x="188532" y="154456"/>
            <a:ext cx="4567987" cy="32467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kumimoji="1" lang="en-US" altLang="ja-JP" sz="1400" b="1" dirty="0">
                <a:solidFill>
                  <a:schemeClr val="tx1"/>
                </a:solidFill>
              </a:rPr>
              <a:t>05</a:t>
            </a:r>
            <a:r>
              <a:rPr kumimoji="1" lang="ja-JP" altLang="en-US" sz="1400" b="1" dirty="0">
                <a:solidFill>
                  <a:schemeClr val="tx1"/>
                </a:solidFill>
              </a:rPr>
              <a:t>）フロア配線図　</a:t>
            </a:r>
            <a:r>
              <a:rPr lang="ja-JP" altLang="en-US" sz="1400" b="1" dirty="0">
                <a:solidFill>
                  <a:schemeClr val="tx1"/>
                </a:solidFill>
              </a:rPr>
              <a:t>ホテルブーゲンビリア札幌様　</a:t>
            </a:r>
            <a:r>
              <a:rPr lang="en-US" altLang="ja-JP" sz="1400" b="1" dirty="0">
                <a:solidFill>
                  <a:schemeClr val="tx1"/>
                </a:solidFill>
              </a:rPr>
              <a:t>5</a:t>
            </a:r>
            <a:r>
              <a:rPr lang="ja-JP" altLang="en-US" sz="1400" b="1" dirty="0">
                <a:solidFill>
                  <a:schemeClr val="tx1"/>
                </a:solidFill>
              </a:rPr>
              <a:t>階</a:t>
            </a:r>
            <a:endParaRPr kumimoji="1" lang="ja-JP" altLang="en-US" sz="1400" b="1" dirty="0">
              <a:solidFill>
                <a:schemeClr val="tx1"/>
              </a:solidFill>
            </a:endParaRPr>
          </a:p>
        </p:txBody>
      </p:sp>
      <p:sp>
        <p:nvSpPr>
          <p:cNvPr id="285" name="正方形/長方形 284">
            <a:extLst>
              <a:ext uri="{FF2B5EF4-FFF2-40B4-BE49-F238E27FC236}">
                <a16:creationId xmlns:a16="http://schemas.microsoft.com/office/drawing/2014/main" id="{F0EBACE5-019A-4BCB-AF01-D80C98C8DAB1}"/>
              </a:ext>
            </a:extLst>
          </p:cNvPr>
          <p:cNvSpPr/>
          <p:nvPr/>
        </p:nvSpPr>
        <p:spPr>
          <a:xfrm>
            <a:off x="10078902" y="144781"/>
            <a:ext cx="1977639" cy="32467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更新日：</a:t>
            </a:r>
            <a:r>
              <a:rPr kumimoji="1" lang="en-US" altLang="ja-JP" sz="1200" dirty="0">
                <a:solidFill>
                  <a:schemeClr val="tx1"/>
                </a:solidFill>
              </a:rPr>
              <a:t>2020</a:t>
            </a:r>
            <a:r>
              <a:rPr kumimoji="1" lang="ja-JP" altLang="en-US" sz="1200" dirty="0">
                <a:solidFill>
                  <a:schemeClr val="tx1"/>
                </a:solidFill>
              </a:rPr>
              <a:t>年</a:t>
            </a:r>
            <a:r>
              <a:rPr kumimoji="1" lang="en-US" altLang="ja-JP" sz="1200" dirty="0">
                <a:solidFill>
                  <a:schemeClr val="tx1"/>
                </a:solidFill>
              </a:rPr>
              <a:t>01</a:t>
            </a:r>
            <a:r>
              <a:rPr kumimoji="1" lang="ja-JP" altLang="en-US" sz="1200" dirty="0">
                <a:solidFill>
                  <a:schemeClr val="tx1"/>
                </a:solidFill>
              </a:rPr>
              <a:t>月</a:t>
            </a:r>
            <a:r>
              <a:rPr kumimoji="1" lang="en-US" altLang="ja-JP" sz="1200" dirty="0">
                <a:solidFill>
                  <a:schemeClr val="tx1"/>
                </a:solidFill>
              </a:rPr>
              <a:t>17</a:t>
            </a:r>
            <a:r>
              <a:rPr kumimoji="1" lang="ja-JP" altLang="en-US" sz="1200" dirty="0">
                <a:solidFill>
                  <a:schemeClr val="tx1"/>
                </a:solidFill>
              </a:rPr>
              <a:t>日</a:t>
            </a:r>
          </a:p>
        </p:txBody>
      </p:sp>
      <p:sp>
        <p:nvSpPr>
          <p:cNvPr id="280" name="正方形/長方形 279">
            <a:extLst>
              <a:ext uri="{FF2B5EF4-FFF2-40B4-BE49-F238E27FC236}">
                <a16:creationId xmlns:a16="http://schemas.microsoft.com/office/drawing/2014/main" id="{2D2EAB59-658D-482D-BA53-9B0BA6661C26}"/>
              </a:ext>
            </a:extLst>
          </p:cNvPr>
          <p:cNvSpPr/>
          <p:nvPr/>
        </p:nvSpPr>
        <p:spPr>
          <a:xfrm>
            <a:off x="8154594" y="3701144"/>
            <a:ext cx="696509" cy="145524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800" dirty="0">
                <a:solidFill>
                  <a:schemeClr val="tx1"/>
                </a:solidFill>
              </a:rPr>
              <a:t>CAM-5F-01</a:t>
            </a:r>
            <a:endParaRPr kumimoji="1" lang="ja-JP" altLang="en-US" sz="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75396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87" name="直線コネクタ 286">
            <a:extLst>
              <a:ext uri="{FF2B5EF4-FFF2-40B4-BE49-F238E27FC236}">
                <a16:creationId xmlns:a16="http://schemas.microsoft.com/office/drawing/2014/main" id="{A76CED52-8655-4258-89EF-A41A5F1E1717}"/>
              </a:ext>
            </a:extLst>
          </p:cNvPr>
          <p:cNvCxnSpPr>
            <a:cxnSpLocks/>
          </p:cNvCxnSpPr>
          <p:nvPr/>
        </p:nvCxnSpPr>
        <p:spPr>
          <a:xfrm flipH="1">
            <a:off x="8095736" y="4027692"/>
            <a:ext cx="517388" cy="0"/>
          </a:xfrm>
          <a:prstGeom prst="line">
            <a:avLst/>
          </a:prstGeom>
          <a:ln w="127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直線コネクタ 287">
            <a:extLst>
              <a:ext uri="{FF2B5EF4-FFF2-40B4-BE49-F238E27FC236}">
                <a16:creationId xmlns:a16="http://schemas.microsoft.com/office/drawing/2014/main" id="{13F86EDA-6C58-48C8-BAE0-7C7FB9F1B2B1}"/>
              </a:ext>
            </a:extLst>
          </p:cNvPr>
          <p:cNvCxnSpPr>
            <a:cxnSpLocks/>
          </p:cNvCxnSpPr>
          <p:nvPr/>
        </p:nvCxnSpPr>
        <p:spPr>
          <a:xfrm>
            <a:off x="8097321" y="3050586"/>
            <a:ext cx="0" cy="966163"/>
          </a:xfrm>
          <a:prstGeom prst="line">
            <a:avLst/>
          </a:prstGeom>
          <a:ln w="127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直線コネクタ 288">
            <a:extLst>
              <a:ext uri="{FF2B5EF4-FFF2-40B4-BE49-F238E27FC236}">
                <a16:creationId xmlns:a16="http://schemas.microsoft.com/office/drawing/2014/main" id="{7C9A0680-1A9D-436C-9A8D-271716ACDB05}"/>
              </a:ext>
            </a:extLst>
          </p:cNvPr>
          <p:cNvCxnSpPr>
            <a:cxnSpLocks/>
          </p:cNvCxnSpPr>
          <p:nvPr/>
        </p:nvCxnSpPr>
        <p:spPr>
          <a:xfrm>
            <a:off x="8095736" y="3045228"/>
            <a:ext cx="239467" cy="250437"/>
          </a:xfrm>
          <a:prstGeom prst="line">
            <a:avLst/>
          </a:prstGeom>
          <a:ln w="12700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0" name="正方形/長方形 289">
            <a:extLst>
              <a:ext uri="{FF2B5EF4-FFF2-40B4-BE49-F238E27FC236}">
                <a16:creationId xmlns:a16="http://schemas.microsoft.com/office/drawing/2014/main" id="{D26B3675-796E-44DE-BF57-B8E958D3D9CA}"/>
              </a:ext>
            </a:extLst>
          </p:cNvPr>
          <p:cNvSpPr/>
          <p:nvPr/>
        </p:nvSpPr>
        <p:spPr>
          <a:xfrm>
            <a:off x="8191603" y="3201025"/>
            <a:ext cx="876268" cy="226414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800" dirty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ja-JP" altLang="en-US" sz="800" dirty="0">
                <a:solidFill>
                  <a:schemeClr val="accent2">
                    <a:lumMod val="75000"/>
                  </a:schemeClr>
                </a:solidFill>
              </a:rPr>
              <a:t>階事務所へ</a:t>
            </a:r>
            <a:endParaRPr kumimoji="1" lang="ja-JP" altLang="en-US" sz="800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291" name="直線コネクタ 290">
            <a:extLst>
              <a:ext uri="{FF2B5EF4-FFF2-40B4-BE49-F238E27FC236}">
                <a16:creationId xmlns:a16="http://schemas.microsoft.com/office/drawing/2014/main" id="{49DCAEC6-093E-47C9-8A6C-C9C3D3B3422F}"/>
              </a:ext>
            </a:extLst>
          </p:cNvPr>
          <p:cNvCxnSpPr>
            <a:cxnSpLocks/>
          </p:cNvCxnSpPr>
          <p:nvPr/>
        </p:nvCxnSpPr>
        <p:spPr>
          <a:xfrm flipH="1" flipV="1">
            <a:off x="8010962" y="3404080"/>
            <a:ext cx="160578" cy="103941"/>
          </a:xfrm>
          <a:prstGeom prst="line">
            <a:avLst/>
          </a:prstGeom>
          <a:ln w="127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2" name="正方形/長方形 291">
            <a:extLst>
              <a:ext uri="{FF2B5EF4-FFF2-40B4-BE49-F238E27FC236}">
                <a16:creationId xmlns:a16="http://schemas.microsoft.com/office/drawing/2014/main" id="{1E43E16D-1EFD-4565-B49E-5A089819742B}"/>
              </a:ext>
            </a:extLst>
          </p:cNvPr>
          <p:cNvSpPr/>
          <p:nvPr/>
        </p:nvSpPr>
        <p:spPr>
          <a:xfrm>
            <a:off x="7933838" y="3402217"/>
            <a:ext cx="197975" cy="226414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>
                <a:solidFill>
                  <a:schemeClr val="accent2">
                    <a:lumMod val="75000"/>
                  </a:schemeClr>
                </a:solidFill>
              </a:rPr>
              <a:t>1</a:t>
            </a:r>
            <a:endParaRPr kumimoji="1" lang="ja-JP" altLang="en-US" sz="800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293" name="直線コネクタ 292">
            <a:extLst>
              <a:ext uri="{FF2B5EF4-FFF2-40B4-BE49-F238E27FC236}">
                <a16:creationId xmlns:a16="http://schemas.microsoft.com/office/drawing/2014/main" id="{C400C802-E780-4E2E-A173-FEF042A3DED9}"/>
              </a:ext>
            </a:extLst>
          </p:cNvPr>
          <p:cNvCxnSpPr>
            <a:cxnSpLocks/>
          </p:cNvCxnSpPr>
          <p:nvPr/>
        </p:nvCxnSpPr>
        <p:spPr>
          <a:xfrm flipH="1">
            <a:off x="10184739" y="1235374"/>
            <a:ext cx="338320" cy="0"/>
          </a:xfrm>
          <a:prstGeom prst="line">
            <a:avLst/>
          </a:prstGeom>
          <a:ln w="127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4" name="正方形/長方形 293">
            <a:extLst>
              <a:ext uri="{FF2B5EF4-FFF2-40B4-BE49-F238E27FC236}">
                <a16:creationId xmlns:a16="http://schemas.microsoft.com/office/drawing/2014/main" id="{FF708C36-6530-4AB6-9355-763CFF220EE7}"/>
              </a:ext>
            </a:extLst>
          </p:cNvPr>
          <p:cNvSpPr/>
          <p:nvPr/>
        </p:nvSpPr>
        <p:spPr>
          <a:xfrm>
            <a:off x="10443048" y="1145672"/>
            <a:ext cx="1534729" cy="226414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</a:rPr>
              <a:t>同軸</a:t>
            </a:r>
            <a:r>
              <a:rPr kumimoji="1" lang="ja-JP" altLang="en-US" sz="1200" dirty="0">
                <a:solidFill>
                  <a:schemeClr val="tx1"/>
                </a:solidFill>
              </a:rPr>
              <a:t>配線</a:t>
            </a:r>
            <a:r>
              <a:rPr kumimoji="1" lang="en-US" altLang="ja-JP" sz="1200" dirty="0">
                <a:solidFill>
                  <a:schemeClr val="tx1"/>
                </a:solidFill>
              </a:rPr>
              <a:t>(3C-2V)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110" name="正方形/長方形 109">
            <a:extLst>
              <a:ext uri="{FF2B5EF4-FFF2-40B4-BE49-F238E27FC236}">
                <a16:creationId xmlns:a16="http://schemas.microsoft.com/office/drawing/2014/main" id="{CA8B4EF5-6EEF-46E1-94AE-33FD16AA1639}"/>
              </a:ext>
            </a:extLst>
          </p:cNvPr>
          <p:cNvSpPr/>
          <p:nvPr/>
        </p:nvSpPr>
        <p:spPr>
          <a:xfrm>
            <a:off x="90210" y="479134"/>
            <a:ext cx="11966331" cy="6234085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endParaRPr kumimoji="1" lang="en-US" altLang="ja-JP" sz="1200" dirty="0">
              <a:solidFill>
                <a:schemeClr val="tx1"/>
              </a:solidFill>
            </a:endParaRPr>
          </a:p>
        </p:txBody>
      </p:sp>
      <p:grpSp>
        <p:nvGrpSpPr>
          <p:cNvPr id="969" name="グループ化 968">
            <a:extLst>
              <a:ext uri="{FF2B5EF4-FFF2-40B4-BE49-F238E27FC236}">
                <a16:creationId xmlns:a16="http://schemas.microsoft.com/office/drawing/2014/main" id="{46517129-7020-4EFB-8711-92D423F5D09B}"/>
              </a:ext>
            </a:extLst>
          </p:cNvPr>
          <p:cNvGrpSpPr/>
          <p:nvPr/>
        </p:nvGrpSpPr>
        <p:grpSpPr>
          <a:xfrm>
            <a:off x="10214557" y="711437"/>
            <a:ext cx="308502" cy="118724"/>
            <a:chOff x="6536967" y="5974751"/>
            <a:chExt cx="138375" cy="65347"/>
          </a:xfrm>
        </p:grpSpPr>
        <p:sp>
          <p:nvSpPr>
            <p:cNvPr id="970" name="正方形/長方形 969">
              <a:extLst>
                <a:ext uri="{FF2B5EF4-FFF2-40B4-BE49-F238E27FC236}">
                  <a16:creationId xmlns:a16="http://schemas.microsoft.com/office/drawing/2014/main" id="{88D74E1B-4F45-4A84-A853-98A05C025A06}"/>
                </a:ext>
              </a:extLst>
            </p:cNvPr>
            <p:cNvSpPr/>
            <p:nvPr/>
          </p:nvSpPr>
          <p:spPr>
            <a:xfrm>
              <a:off x="6586057" y="5974751"/>
              <a:ext cx="89285" cy="65347"/>
            </a:xfrm>
            <a:prstGeom prst="rect">
              <a:avLst/>
            </a:prstGeom>
            <a:solidFill>
              <a:srgbClr val="FFFF00"/>
            </a:solidFill>
            <a:ln w="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71" name="二等辺三角形 970">
              <a:extLst>
                <a:ext uri="{FF2B5EF4-FFF2-40B4-BE49-F238E27FC236}">
                  <a16:creationId xmlns:a16="http://schemas.microsoft.com/office/drawing/2014/main" id="{1910EFF6-49B8-4000-9E8D-CE58811DC8F9}"/>
                </a:ext>
              </a:extLst>
            </p:cNvPr>
            <p:cNvSpPr/>
            <p:nvPr/>
          </p:nvSpPr>
          <p:spPr>
            <a:xfrm rot="5400000">
              <a:off x="6530948" y="5980771"/>
              <a:ext cx="61123" cy="49085"/>
            </a:xfrm>
            <a:prstGeom prst="triangle">
              <a:avLst/>
            </a:prstGeom>
            <a:solidFill>
              <a:srgbClr val="FFFF00"/>
            </a:solidFill>
            <a:ln w="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972" name="正方形/長方形 971">
            <a:extLst>
              <a:ext uri="{FF2B5EF4-FFF2-40B4-BE49-F238E27FC236}">
                <a16:creationId xmlns:a16="http://schemas.microsoft.com/office/drawing/2014/main" id="{9BDE41D2-45A4-46D1-90EB-11D5A61797CD}"/>
              </a:ext>
            </a:extLst>
          </p:cNvPr>
          <p:cNvSpPr/>
          <p:nvPr/>
        </p:nvSpPr>
        <p:spPr>
          <a:xfrm>
            <a:off x="10452947" y="680930"/>
            <a:ext cx="1079876" cy="226414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</a:rPr>
              <a:t>既存カメラ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grpSp>
        <p:nvGrpSpPr>
          <p:cNvPr id="973" name="グループ化 972">
            <a:extLst>
              <a:ext uri="{FF2B5EF4-FFF2-40B4-BE49-F238E27FC236}">
                <a16:creationId xmlns:a16="http://schemas.microsoft.com/office/drawing/2014/main" id="{3141938F-E090-44F4-8A92-A1D7769E4B4B}"/>
              </a:ext>
            </a:extLst>
          </p:cNvPr>
          <p:cNvGrpSpPr/>
          <p:nvPr/>
        </p:nvGrpSpPr>
        <p:grpSpPr>
          <a:xfrm>
            <a:off x="10214557" y="947526"/>
            <a:ext cx="308502" cy="118724"/>
            <a:chOff x="6536967" y="5974751"/>
            <a:chExt cx="138375" cy="65347"/>
          </a:xfrm>
          <a:solidFill>
            <a:srgbClr val="FFCCFF"/>
          </a:solidFill>
        </p:grpSpPr>
        <p:sp>
          <p:nvSpPr>
            <p:cNvPr id="974" name="正方形/長方形 973">
              <a:extLst>
                <a:ext uri="{FF2B5EF4-FFF2-40B4-BE49-F238E27FC236}">
                  <a16:creationId xmlns:a16="http://schemas.microsoft.com/office/drawing/2014/main" id="{BF8A0E48-FD1C-4C64-A2F1-6FCD7A6BF021}"/>
                </a:ext>
              </a:extLst>
            </p:cNvPr>
            <p:cNvSpPr/>
            <p:nvPr/>
          </p:nvSpPr>
          <p:spPr>
            <a:xfrm>
              <a:off x="6586057" y="5974751"/>
              <a:ext cx="89285" cy="65347"/>
            </a:xfrm>
            <a:prstGeom prst="rect">
              <a:avLst/>
            </a:prstGeom>
            <a:grpFill/>
            <a:ln w="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75" name="二等辺三角形 974">
              <a:extLst>
                <a:ext uri="{FF2B5EF4-FFF2-40B4-BE49-F238E27FC236}">
                  <a16:creationId xmlns:a16="http://schemas.microsoft.com/office/drawing/2014/main" id="{4D550779-F4AE-4A4C-8764-77AEA2505EA7}"/>
                </a:ext>
              </a:extLst>
            </p:cNvPr>
            <p:cNvSpPr/>
            <p:nvPr/>
          </p:nvSpPr>
          <p:spPr>
            <a:xfrm rot="5400000">
              <a:off x="6530948" y="5980771"/>
              <a:ext cx="61123" cy="49085"/>
            </a:xfrm>
            <a:prstGeom prst="triangle">
              <a:avLst/>
            </a:prstGeom>
            <a:grpFill/>
            <a:ln w="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976" name="正方形/長方形 975">
            <a:extLst>
              <a:ext uri="{FF2B5EF4-FFF2-40B4-BE49-F238E27FC236}">
                <a16:creationId xmlns:a16="http://schemas.microsoft.com/office/drawing/2014/main" id="{50D1920B-DDF2-4E75-BA2B-4DA4DB1B77AA}"/>
              </a:ext>
            </a:extLst>
          </p:cNvPr>
          <p:cNvSpPr/>
          <p:nvPr/>
        </p:nvSpPr>
        <p:spPr>
          <a:xfrm>
            <a:off x="10452947" y="917019"/>
            <a:ext cx="1079876" cy="226414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</a:rPr>
              <a:t>新規カメラ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5925ED55-2475-4480-82C8-2AE104ED856F}"/>
              </a:ext>
            </a:extLst>
          </p:cNvPr>
          <p:cNvGrpSpPr/>
          <p:nvPr/>
        </p:nvGrpSpPr>
        <p:grpSpPr>
          <a:xfrm>
            <a:off x="3420957" y="1310209"/>
            <a:ext cx="5426363" cy="4242866"/>
            <a:chOff x="3420957" y="1310209"/>
            <a:chExt cx="5426363" cy="4242866"/>
          </a:xfrm>
        </p:grpSpPr>
        <p:cxnSp>
          <p:nvCxnSpPr>
            <p:cNvPr id="16" name="直線コネクタ 15">
              <a:extLst>
                <a:ext uri="{FF2B5EF4-FFF2-40B4-BE49-F238E27FC236}">
                  <a16:creationId xmlns:a16="http://schemas.microsoft.com/office/drawing/2014/main" id="{C108C974-237E-492D-8DE4-941C4D59211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96180" y="3027236"/>
              <a:ext cx="255793" cy="169106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コネクタ 16">
              <a:extLst>
                <a:ext uri="{FF2B5EF4-FFF2-40B4-BE49-F238E27FC236}">
                  <a16:creationId xmlns:a16="http://schemas.microsoft.com/office/drawing/2014/main" id="{F54EF827-B772-4971-8180-836F54320FF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500569" y="4027692"/>
              <a:ext cx="0" cy="147405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線コネクタ 17">
              <a:extLst>
                <a:ext uri="{FF2B5EF4-FFF2-40B4-BE49-F238E27FC236}">
                  <a16:creationId xmlns:a16="http://schemas.microsoft.com/office/drawing/2014/main" id="{4CCFE620-9E3D-489D-9928-EAD2CB147EDB}"/>
                </a:ext>
              </a:extLst>
            </p:cNvPr>
            <p:cNvCxnSpPr>
              <a:cxnSpLocks/>
            </p:cNvCxnSpPr>
            <p:nvPr/>
          </p:nvCxnSpPr>
          <p:spPr>
            <a:xfrm>
              <a:off x="3690722" y="5501748"/>
              <a:ext cx="801907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コネクタ 20">
              <a:extLst>
                <a:ext uri="{FF2B5EF4-FFF2-40B4-BE49-F238E27FC236}">
                  <a16:creationId xmlns:a16="http://schemas.microsoft.com/office/drawing/2014/main" id="{32D1CCCA-638D-48B2-B126-7056E297F504}"/>
                </a:ext>
              </a:extLst>
            </p:cNvPr>
            <p:cNvCxnSpPr>
              <a:cxnSpLocks/>
            </p:cNvCxnSpPr>
            <p:nvPr/>
          </p:nvCxnSpPr>
          <p:spPr>
            <a:xfrm>
              <a:off x="7965693" y="4595813"/>
              <a:ext cx="82612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コネクタ 21">
              <a:extLst>
                <a:ext uri="{FF2B5EF4-FFF2-40B4-BE49-F238E27FC236}">
                  <a16:creationId xmlns:a16="http://schemas.microsoft.com/office/drawing/2014/main" id="{D494DF68-49D9-4AC7-9A6B-0A5B2D62DE05}"/>
                </a:ext>
              </a:extLst>
            </p:cNvPr>
            <p:cNvCxnSpPr>
              <a:cxnSpLocks/>
            </p:cNvCxnSpPr>
            <p:nvPr/>
          </p:nvCxnSpPr>
          <p:spPr>
            <a:xfrm>
              <a:off x="8228013" y="4229100"/>
              <a:ext cx="573658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線コネクタ 22">
              <a:extLst>
                <a:ext uri="{FF2B5EF4-FFF2-40B4-BE49-F238E27FC236}">
                  <a16:creationId xmlns:a16="http://schemas.microsoft.com/office/drawing/2014/main" id="{BA83D658-BAF1-48AF-80F3-852159C98DD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797448" y="4229103"/>
              <a:ext cx="0" cy="1273173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線コネクタ 23">
              <a:extLst>
                <a:ext uri="{FF2B5EF4-FFF2-40B4-BE49-F238E27FC236}">
                  <a16:creationId xmlns:a16="http://schemas.microsoft.com/office/drawing/2014/main" id="{7BDBB5CE-699B-4438-918E-921DDA1B643A}"/>
                </a:ext>
              </a:extLst>
            </p:cNvPr>
            <p:cNvCxnSpPr>
              <a:cxnSpLocks/>
            </p:cNvCxnSpPr>
            <p:nvPr/>
          </p:nvCxnSpPr>
          <p:spPr>
            <a:xfrm>
              <a:off x="7965693" y="5154613"/>
              <a:ext cx="83255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コネクタ 24">
              <a:extLst>
                <a:ext uri="{FF2B5EF4-FFF2-40B4-BE49-F238E27FC236}">
                  <a16:creationId xmlns:a16="http://schemas.microsoft.com/office/drawing/2014/main" id="{18F4331E-D9D6-4F15-84EF-66382163D49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586947" y="4700933"/>
              <a:ext cx="0" cy="66640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線コネクタ 25">
              <a:extLst>
                <a:ext uri="{FF2B5EF4-FFF2-40B4-BE49-F238E27FC236}">
                  <a16:creationId xmlns:a16="http://schemas.microsoft.com/office/drawing/2014/main" id="{1728871F-F8CB-4507-95CA-32447A740AA4}"/>
                </a:ext>
              </a:extLst>
            </p:cNvPr>
            <p:cNvCxnSpPr>
              <a:cxnSpLocks/>
            </p:cNvCxnSpPr>
            <p:nvPr/>
          </p:nvCxnSpPr>
          <p:spPr>
            <a:xfrm>
              <a:off x="7965693" y="4956178"/>
              <a:ext cx="83255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直線コネクタ 26">
              <a:extLst>
                <a:ext uri="{FF2B5EF4-FFF2-40B4-BE49-F238E27FC236}">
                  <a16:creationId xmlns:a16="http://schemas.microsoft.com/office/drawing/2014/main" id="{D2CAC1F9-1C87-4A29-B56A-061E95BC5756}"/>
                </a:ext>
              </a:extLst>
            </p:cNvPr>
            <p:cNvCxnSpPr>
              <a:cxnSpLocks/>
            </p:cNvCxnSpPr>
            <p:nvPr/>
          </p:nvCxnSpPr>
          <p:spPr>
            <a:xfrm>
              <a:off x="7965693" y="4784726"/>
              <a:ext cx="83255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20C7BDB9-6C96-4C3C-B39C-1CFAB60D484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343906" y="4595813"/>
              <a:ext cx="0" cy="65087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線コネクタ 28">
              <a:extLst>
                <a:ext uri="{FF2B5EF4-FFF2-40B4-BE49-F238E27FC236}">
                  <a16:creationId xmlns:a16="http://schemas.microsoft.com/office/drawing/2014/main" id="{48B4C7D5-A182-43AE-9057-3E5D9DA84B5D}"/>
                </a:ext>
              </a:extLst>
            </p:cNvPr>
            <p:cNvCxnSpPr>
              <a:cxnSpLocks/>
            </p:cNvCxnSpPr>
            <p:nvPr/>
          </p:nvCxnSpPr>
          <p:spPr>
            <a:xfrm>
              <a:off x="7966630" y="4243387"/>
              <a:ext cx="26138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線コネクタ 29">
              <a:extLst>
                <a:ext uri="{FF2B5EF4-FFF2-40B4-BE49-F238E27FC236}">
                  <a16:creationId xmlns:a16="http://schemas.microsoft.com/office/drawing/2014/main" id="{CD4E47FE-6D6F-486C-8E21-1D8350109EA8}"/>
                </a:ext>
              </a:extLst>
            </p:cNvPr>
            <p:cNvCxnSpPr>
              <a:cxnSpLocks/>
            </p:cNvCxnSpPr>
            <p:nvPr/>
          </p:nvCxnSpPr>
          <p:spPr>
            <a:xfrm>
              <a:off x="8159929" y="5367336"/>
              <a:ext cx="427018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直線コネクタ 31">
              <a:extLst>
                <a:ext uri="{FF2B5EF4-FFF2-40B4-BE49-F238E27FC236}">
                  <a16:creationId xmlns:a16="http://schemas.microsoft.com/office/drawing/2014/main" id="{7D922410-DE31-4400-AF5B-305D4FEEA0A5}"/>
                </a:ext>
              </a:extLst>
            </p:cNvPr>
            <p:cNvCxnSpPr>
              <a:cxnSpLocks/>
            </p:cNvCxnSpPr>
            <p:nvPr/>
          </p:nvCxnSpPr>
          <p:spPr>
            <a:xfrm>
              <a:off x="7695800" y="4159250"/>
              <a:ext cx="53221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コネクタ 33">
              <a:extLst>
                <a:ext uri="{FF2B5EF4-FFF2-40B4-BE49-F238E27FC236}">
                  <a16:creationId xmlns:a16="http://schemas.microsoft.com/office/drawing/2014/main" id="{6C4EF81B-B7BF-482D-85B8-8F200A6C366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159929" y="4684715"/>
              <a:ext cx="0" cy="682623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直線コネクタ 34">
              <a:extLst>
                <a:ext uri="{FF2B5EF4-FFF2-40B4-BE49-F238E27FC236}">
                  <a16:creationId xmlns:a16="http://schemas.microsoft.com/office/drawing/2014/main" id="{52371640-1818-4E13-96BD-7004287D65C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965693" y="4156741"/>
              <a:ext cx="0" cy="133071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直線コネクタ 35">
              <a:extLst>
                <a:ext uri="{FF2B5EF4-FFF2-40B4-BE49-F238E27FC236}">
                  <a16:creationId xmlns:a16="http://schemas.microsoft.com/office/drawing/2014/main" id="{D19CDF8D-5707-45E1-878D-67771F40318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618887" y="5314951"/>
              <a:ext cx="0" cy="18891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線コネクタ 36">
              <a:extLst>
                <a:ext uri="{FF2B5EF4-FFF2-40B4-BE49-F238E27FC236}">
                  <a16:creationId xmlns:a16="http://schemas.microsoft.com/office/drawing/2014/main" id="{7CE09462-C81A-484C-B944-1A0D6292855E}"/>
                </a:ext>
              </a:extLst>
            </p:cNvPr>
            <p:cNvCxnSpPr>
              <a:cxnSpLocks/>
            </p:cNvCxnSpPr>
            <p:nvPr/>
          </p:nvCxnSpPr>
          <p:spPr>
            <a:xfrm>
              <a:off x="3420957" y="5553075"/>
              <a:ext cx="542636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直線コネクタ 37">
              <a:extLst>
                <a:ext uri="{FF2B5EF4-FFF2-40B4-BE49-F238E27FC236}">
                  <a16:creationId xmlns:a16="http://schemas.microsoft.com/office/drawing/2014/main" id="{D7631C2D-BA93-480E-824D-2A3BA11BC8C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14069" y="1354949"/>
              <a:ext cx="0" cy="52623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線コネクタ 38">
              <a:extLst>
                <a:ext uri="{FF2B5EF4-FFF2-40B4-BE49-F238E27FC236}">
                  <a16:creationId xmlns:a16="http://schemas.microsoft.com/office/drawing/2014/main" id="{20938208-ED89-4832-9F31-06A87E49BBEA}"/>
                </a:ext>
              </a:extLst>
            </p:cNvPr>
            <p:cNvCxnSpPr>
              <a:cxnSpLocks/>
            </p:cNvCxnSpPr>
            <p:nvPr/>
          </p:nvCxnSpPr>
          <p:spPr>
            <a:xfrm>
              <a:off x="7116362" y="5502276"/>
              <a:ext cx="50602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線コネクタ 39">
              <a:extLst>
                <a:ext uri="{FF2B5EF4-FFF2-40B4-BE49-F238E27FC236}">
                  <a16:creationId xmlns:a16="http://schemas.microsoft.com/office/drawing/2014/main" id="{8A2EDE60-86D8-4C55-A426-3CF2F71032FD}"/>
                </a:ext>
              </a:extLst>
            </p:cNvPr>
            <p:cNvCxnSpPr>
              <a:cxnSpLocks/>
            </p:cNvCxnSpPr>
            <p:nvPr/>
          </p:nvCxnSpPr>
          <p:spPr>
            <a:xfrm>
              <a:off x="7622382" y="5314951"/>
              <a:ext cx="29686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線コネクタ 40">
              <a:extLst>
                <a:ext uri="{FF2B5EF4-FFF2-40B4-BE49-F238E27FC236}">
                  <a16:creationId xmlns:a16="http://schemas.microsoft.com/office/drawing/2014/main" id="{C72ECD90-1FE5-4525-B1D5-C1C1B34B4117}"/>
                </a:ext>
              </a:extLst>
            </p:cNvPr>
            <p:cNvCxnSpPr>
              <a:cxnSpLocks/>
            </p:cNvCxnSpPr>
            <p:nvPr/>
          </p:nvCxnSpPr>
          <p:spPr>
            <a:xfrm>
              <a:off x="7920199" y="4156741"/>
              <a:ext cx="0" cy="115821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直線コネクタ 41">
              <a:extLst>
                <a:ext uri="{FF2B5EF4-FFF2-40B4-BE49-F238E27FC236}">
                  <a16:creationId xmlns:a16="http://schemas.microsoft.com/office/drawing/2014/main" id="{92A7EE35-AEBB-463D-AF9F-35F581200B0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26584" y="4158456"/>
              <a:ext cx="0" cy="8492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直線コネクタ 43">
              <a:extLst>
                <a:ext uri="{FF2B5EF4-FFF2-40B4-BE49-F238E27FC236}">
                  <a16:creationId xmlns:a16="http://schemas.microsoft.com/office/drawing/2014/main" id="{6A3D2BD9-8ECC-40D8-B27D-EFE78D66B0A8}"/>
                </a:ext>
              </a:extLst>
            </p:cNvPr>
            <p:cNvCxnSpPr>
              <a:cxnSpLocks/>
            </p:cNvCxnSpPr>
            <p:nvPr/>
          </p:nvCxnSpPr>
          <p:spPr>
            <a:xfrm>
              <a:off x="3464749" y="3965780"/>
              <a:ext cx="48722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直線コネクタ 44">
              <a:extLst>
                <a:ext uri="{FF2B5EF4-FFF2-40B4-BE49-F238E27FC236}">
                  <a16:creationId xmlns:a16="http://schemas.microsoft.com/office/drawing/2014/main" id="{C0173BDE-FEDC-4E7C-8F47-44A563920A29}"/>
                </a:ext>
              </a:extLst>
            </p:cNvPr>
            <p:cNvCxnSpPr>
              <a:cxnSpLocks/>
            </p:cNvCxnSpPr>
            <p:nvPr/>
          </p:nvCxnSpPr>
          <p:spPr>
            <a:xfrm>
              <a:off x="8228013" y="4184651"/>
              <a:ext cx="56943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線コネクタ 45">
              <a:extLst>
                <a:ext uri="{FF2B5EF4-FFF2-40B4-BE49-F238E27FC236}">
                  <a16:creationId xmlns:a16="http://schemas.microsoft.com/office/drawing/2014/main" id="{D341F8FC-92A7-4418-A452-7DC85CE67F67}"/>
                </a:ext>
              </a:extLst>
            </p:cNvPr>
            <p:cNvCxnSpPr>
              <a:cxnSpLocks/>
            </p:cNvCxnSpPr>
            <p:nvPr/>
          </p:nvCxnSpPr>
          <p:spPr>
            <a:xfrm>
              <a:off x="5054602" y="5314949"/>
              <a:ext cx="30534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コネクタ 46">
              <a:extLst>
                <a:ext uri="{FF2B5EF4-FFF2-40B4-BE49-F238E27FC236}">
                  <a16:creationId xmlns:a16="http://schemas.microsoft.com/office/drawing/2014/main" id="{A0542BD0-E5D4-4A0B-AAE8-E3C6670E291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54602" y="5314950"/>
              <a:ext cx="0" cy="187326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直線コネクタ 47">
              <a:extLst>
                <a:ext uri="{FF2B5EF4-FFF2-40B4-BE49-F238E27FC236}">
                  <a16:creationId xmlns:a16="http://schemas.microsoft.com/office/drawing/2014/main" id="{C6C878FD-0182-4727-AA83-C3A1238A0495}"/>
                </a:ext>
              </a:extLst>
            </p:cNvPr>
            <p:cNvCxnSpPr>
              <a:cxnSpLocks/>
            </p:cNvCxnSpPr>
            <p:nvPr/>
          </p:nvCxnSpPr>
          <p:spPr>
            <a:xfrm>
              <a:off x="3959242" y="4040189"/>
              <a:ext cx="295258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線コネクタ 48">
              <a:extLst>
                <a:ext uri="{FF2B5EF4-FFF2-40B4-BE49-F238E27FC236}">
                  <a16:creationId xmlns:a16="http://schemas.microsoft.com/office/drawing/2014/main" id="{12102684-3100-4E89-97DA-EB2F84FBC90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667621" y="5313898"/>
              <a:ext cx="0" cy="18785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コネクタ 49">
              <a:extLst>
                <a:ext uri="{FF2B5EF4-FFF2-40B4-BE49-F238E27FC236}">
                  <a16:creationId xmlns:a16="http://schemas.microsoft.com/office/drawing/2014/main" id="{B5D847E0-7E4D-4835-890C-11C1EA12EAD8}"/>
                </a:ext>
              </a:extLst>
            </p:cNvPr>
            <p:cNvCxnSpPr>
              <a:cxnSpLocks/>
            </p:cNvCxnSpPr>
            <p:nvPr/>
          </p:nvCxnSpPr>
          <p:spPr>
            <a:xfrm>
              <a:off x="3464749" y="4030347"/>
              <a:ext cx="49449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線コネクタ 50">
              <a:extLst>
                <a:ext uri="{FF2B5EF4-FFF2-40B4-BE49-F238E27FC236}">
                  <a16:creationId xmlns:a16="http://schemas.microsoft.com/office/drawing/2014/main" id="{D186890B-0D63-4D9A-9975-CB39CB61337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686327" y="3220873"/>
              <a:ext cx="0" cy="24622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線コネクタ 51">
              <a:extLst>
                <a:ext uri="{FF2B5EF4-FFF2-40B4-BE49-F238E27FC236}">
                  <a16:creationId xmlns:a16="http://schemas.microsoft.com/office/drawing/2014/main" id="{FF6C1B64-3EBB-4796-9851-28C7EAAFBD5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98981" y="3960214"/>
              <a:ext cx="0" cy="2044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線コネクタ 52">
              <a:extLst>
                <a:ext uri="{FF2B5EF4-FFF2-40B4-BE49-F238E27FC236}">
                  <a16:creationId xmlns:a16="http://schemas.microsoft.com/office/drawing/2014/main" id="{C928BA6F-F0E3-4F05-9A6D-0AB7CDE44F6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548193" y="4729957"/>
              <a:ext cx="0" cy="771791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直線コネクタ 53">
              <a:extLst>
                <a:ext uri="{FF2B5EF4-FFF2-40B4-BE49-F238E27FC236}">
                  <a16:creationId xmlns:a16="http://schemas.microsoft.com/office/drawing/2014/main" id="{38CEE5FF-99A4-48B2-9CE4-AE0CBADABF4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469318" y="4027693"/>
              <a:ext cx="0" cy="52843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線コネクタ 54">
              <a:extLst>
                <a:ext uri="{FF2B5EF4-FFF2-40B4-BE49-F238E27FC236}">
                  <a16:creationId xmlns:a16="http://schemas.microsoft.com/office/drawing/2014/main" id="{DE70A6F3-87A0-4B3B-A8D5-786DF363745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52912" y="3964974"/>
              <a:ext cx="0" cy="7451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直線コネクタ 55">
              <a:extLst>
                <a:ext uri="{FF2B5EF4-FFF2-40B4-BE49-F238E27FC236}">
                  <a16:creationId xmlns:a16="http://schemas.microsoft.com/office/drawing/2014/main" id="{65A39FA2-5429-4FCD-83B0-8E5B97A31FF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94132" y="5314949"/>
              <a:ext cx="0" cy="18679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直線コネクタ 56">
              <a:extLst>
                <a:ext uri="{FF2B5EF4-FFF2-40B4-BE49-F238E27FC236}">
                  <a16:creationId xmlns:a16="http://schemas.microsoft.com/office/drawing/2014/main" id="{558BA441-443C-4451-BE35-D4F6EAB0920B}"/>
                </a:ext>
              </a:extLst>
            </p:cNvPr>
            <p:cNvCxnSpPr>
              <a:cxnSpLocks/>
            </p:cNvCxnSpPr>
            <p:nvPr/>
          </p:nvCxnSpPr>
          <p:spPr>
            <a:xfrm>
              <a:off x="3464749" y="3590936"/>
              <a:ext cx="483162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直線コネクタ 57">
              <a:extLst>
                <a:ext uri="{FF2B5EF4-FFF2-40B4-BE49-F238E27FC236}">
                  <a16:creationId xmlns:a16="http://schemas.microsoft.com/office/drawing/2014/main" id="{D46E924B-77EF-468F-833D-84A901080EB8}"/>
                </a:ext>
              </a:extLst>
            </p:cNvPr>
            <p:cNvCxnSpPr>
              <a:cxnSpLocks/>
            </p:cNvCxnSpPr>
            <p:nvPr/>
          </p:nvCxnSpPr>
          <p:spPr>
            <a:xfrm>
              <a:off x="4254500" y="3981257"/>
              <a:ext cx="24448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直線コネクタ 58">
              <a:extLst>
                <a:ext uri="{FF2B5EF4-FFF2-40B4-BE49-F238E27FC236}">
                  <a16:creationId xmlns:a16="http://schemas.microsoft.com/office/drawing/2014/main" id="{67D82FFA-5A49-4941-9048-33ABF959242F}"/>
                </a:ext>
              </a:extLst>
            </p:cNvPr>
            <p:cNvCxnSpPr>
              <a:cxnSpLocks/>
            </p:cNvCxnSpPr>
            <p:nvPr/>
          </p:nvCxnSpPr>
          <p:spPr>
            <a:xfrm>
              <a:off x="3464749" y="4559301"/>
              <a:ext cx="49449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線コネクタ 59">
              <a:extLst>
                <a:ext uri="{FF2B5EF4-FFF2-40B4-BE49-F238E27FC236}">
                  <a16:creationId xmlns:a16="http://schemas.microsoft.com/office/drawing/2014/main" id="{ECB56113-4809-41F2-B29F-2794B45B676A}"/>
                </a:ext>
              </a:extLst>
            </p:cNvPr>
            <p:cNvCxnSpPr>
              <a:cxnSpLocks/>
            </p:cNvCxnSpPr>
            <p:nvPr/>
          </p:nvCxnSpPr>
          <p:spPr>
            <a:xfrm>
              <a:off x="3464749" y="4610098"/>
              <a:ext cx="53892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直線コネクタ 60">
              <a:extLst>
                <a:ext uri="{FF2B5EF4-FFF2-40B4-BE49-F238E27FC236}">
                  <a16:creationId xmlns:a16="http://schemas.microsoft.com/office/drawing/2014/main" id="{AF9116A5-2C8D-4044-90D6-C67340F58329}"/>
                </a:ext>
              </a:extLst>
            </p:cNvPr>
            <p:cNvCxnSpPr>
              <a:cxnSpLocks/>
            </p:cNvCxnSpPr>
            <p:nvPr/>
          </p:nvCxnSpPr>
          <p:spPr>
            <a:xfrm>
              <a:off x="4548193" y="5502276"/>
              <a:ext cx="50640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直線コネクタ 61">
              <a:extLst>
                <a:ext uri="{FF2B5EF4-FFF2-40B4-BE49-F238E27FC236}">
                  <a16:creationId xmlns:a16="http://schemas.microsoft.com/office/drawing/2014/main" id="{E4B3350C-EB36-472F-98AB-37A6E71E765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94113" y="3027237"/>
              <a:ext cx="0" cy="735961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直線コネクタ 62">
              <a:extLst>
                <a:ext uri="{FF2B5EF4-FFF2-40B4-BE49-F238E27FC236}">
                  <a16:creationId xmlns:a16="http://schemas.microsoft.com/office/drawing/2014/main" id="{C7984643-7004-454A-A51E-0E3A8689A5F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001523" y="2905417"/>
              <a:ext cx="0" cy="13981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コネクタ 63">
              <a:extLst>
                <a:ext uri="{FF2B5EF4-FFF2-40B4-BE49-F238E27FC236}">
                  <a16:creationId xmlns:a16="http://schemas.microsoft.com/office/drawing/2014/main" id="{C40A0B89-CD86-4DDC-A576-64DECF6140A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32933" y="3966244"/>
              <a:ext cx="0" cy="1441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直線コネクタ 64">
              <a:extLst>
                <a:ext uri="{FF2B5EF4-FFF2-40B4-BE49-F238E27FC236}">
                  <a16:creationId xmlns:a16="http://schemas.microsoft.com/office/drawing/2014/main" id="{D1FEC054-E15B-4372-99B4-841EDCE95B2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467924" y="3596003"/>
              <a:ext cx="0" cy="36945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直線コネクタ 65">
              <a:extLst>
                <a:ext uri="{FF2B5EF4-FFF2-40B4-BE49-F238E27FC236}">
                  <a16:creationId xmlns:a16="http://schemas.microsoft.com/office/drawing/2014/main" id="{F0F57E72-56DF-4F44-90E4-02F4A74ACDDC}"/>
                </a:ext>
              </a:extLst>
            </p:cNvPr>
            <p:cNvCxnSpPr>
              <a:cxnSpLocks/>
            </p:cNvCxnSpPr>
            <p:nvPr/>
          </p:nvCxnSpPr>
          <p:spPr>
            <a:xfrm>
              <a:off x="3464749" y="3192157"/>
              <a:ext cx="48722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直線コネクタ 66">
              <a:extLst>
                <a:ext uri="{FF2B5EF4-FFF2-40B4-BE49-F238E27FC236}">
                  <a16:creationId xmlns:a16="http://schemas.microsoft.com/office/drawing/2014/main" id="{D8C38A66-67DF-4180-A884-ACE287F9619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468605" y="4610098"/>
              <a:ext cx="0" cy="70380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直線コネクタ 67">
              <a:extLst>
                <a:ext uri="{FF2B5EF4-FFF2-40B4-BE49-F238E27FC236}">
                  <a16:creationId xmlns:a16="http://schemas.microsoft.com/office/drawing/2014/main" id="{CFEF9705-8627-4AAD-AF69-E5A4D48462C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468587" y="1544647"/>
              <a:ext cx="0" cy="70483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直線コネクタ 68">
              <a:extLst>
                <a:ext uri="{FF2B5EF4-FFF2-40B4-BE49-F238E27FC236}">
                  <a16:creationId xmlns:a16="http://schemas.microsoft.com/office/drawing/2014/main" id="{4423BD31-C4F0-4FE7-A14C-199D52FD05BC}"/>
                </a:ext>
              </a:extLst>
            </p:cNvPr>
            <p:cNvCxnSpPr>
              <a:cxnSpLocks/>
            </p:cNvCxnSpPr>
            <p:nvPr/>
          </p:nvCxnSpPr>
          <p:spPr>
            <a:xfrm>
              <a:off x="3468587" y="5314949"/>
              <a:ext cx="22552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直線コネクタ 69">
              <a:extLst>
                <a:ext uri="{FF2B5EF4-FFF2-40B4-BE49-F238E27FC236}">
                  <a16:creationId xmlns:a16="http://schemas.microsoft.com/office/drawing/2014/main" id="{F9D06841-68E2-4AC8-B707-F38BB693C2B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573483" y="1361139"/>
              <a:ext cx="0" cy="1475334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直線コネクタ 70">
              <a:extLst>
                <a:ext uri="{FF2B5EF4-FFF2-40B4-BE49-F238E27FC236}">
                  <a16:creationId xmlns:a16="http://schemas.microsoft.com/office/drawing/2014/main" id="{769BE244-1FBE-46A5-A2B2-F7C045F354D2}"/>
                </a:ext>
              </a:extLst>
            </p:cNvPr>
            <p:cNvCxnSpPr>
              <a:cxnSpLocks/>
            </p:cNvCxnSpPr>
            <p:nvPr/>
          </p:nvCxnSpPr>
          <p:spPr>
            <a:xfrm>
              <a:off x="6577430" y="1359714"/>
              <a:ext cx="222065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直線コネクタ 71">
              <a:extLst>
                <a:ext uri="{FF2B5EF4-FFF2-40B4-BE49-F238E27FC236}">
                  <a16:creationId xmlns:a16="http://schemas.microsoft.com/office/drawing/2014/main" id="{BC11C3FF-E6DE-4329-BE15-A9D43C65E801}"/>
                </a:ext>
              </a:extLst>
            </p:cNvPr>
            <p:cNvCxnSpPr>
              <a:cxnSpLocks/>
            </p:cNvCxnSpPr>
            <p:nvPr/>
          </p:nvCxnSpPr>
          <p:spPr>
            <a:xfrm>
              <a:off x="3420957" y="1310209"/>
              <a:ext cx="542636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直線コネクタ 72">
              <a:extLst>
                <a:ext uri="{FF2B5EF4-FFF2-40B4-BE49-F238E27FC236}">
                  <a16:creationId xmlns:a16="http://schemas.microsoft.com/office/drawing/2014/main" id="{81735EB2-B12C-4E9A-94DC-DD943CB6A8D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532454" y="1927226"/>
              <a:ext cx="0" cy="912423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直線コネクタ 73">
              <a:extLst>
                <a:ext uri="{FF2B5EF4-FFF2-40B4-BE49-F238E27FC236}">
                  <a16:creationId xmlns:a16="http://schemas.microsoft.com/office/drawing/2014/main" id="{3F184075-A4BF-46BA-B01C-29EE9D9B74A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798085" y="2902733"/>
              <a:ext cx="0" cy="50404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直線コネクタ 74">
              <a:extLst>
                <a:ext uri="{FF2B5EF4-FFF2-40B4-BE49-F238E27FC236}">
                  <a16:creationId xmlns:a16="http://schemas.microsoft.com/office/drawing/2014/main" id="{865AE158-869A-47A3-99AD-E65045A67D67}"/>
                </a:ext>
              </a:extLst>
            </p:cNvPr>
            <p:cNvCxnSpPr>
              <a:cxnSpLocks/>
            </p:cNvCxnSpPr>
            <p:nvPr/>
          </p:nvCxnSpPr>
          <p:spPr>
            <a:xfrm>
              <a:off x="3464749" y="2295522"/>
              <a:ext cx="49290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直線コネクタ 75">
              <a:extLst>
                <a:ext uri="{FF2B5EF4-FFF2-40B4-BE49-F238E27FC236}">
                  <a16:creationId xmlns:a16="http://schemas.microsoft.com/office/drawing/2014/main" id="{7CE4BE7C-5456-4382-912B-6F290BB7F28E}"/>
                </a:ext>
              </a:extLst>
            </p:cNvPr>
            <p:cNvCxnSpPr>
              <a:cxnSpLocks/>
            </p:cNvCxnSpPr>
            <p:nvPr/>
          </p:nvCxnSpPr>
          <p:spPr>
            <a:xfrm>
              <a:off x="5998342" y="2899890"/>
              <a:ext cx="534112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直線コネクタ 76">
              <a:extLst>
                <a:ext uri="{FF2B5EF4-FFF2-40B4-BE49-F238E27FC236}">
                  <a16:creationId xmlns:a16="http://schemas.microsoft.com/office/drawing/2014/main" id="{E9663C30-20BA-4F1E-8778-7D53C61519D0}"/>
                </a:ext>
              </a:extLst>
            </p:cNvPr>
            <p:cNvCxnSpPr>
              <a:cxnSpLocks/>
            </p:cNvCxnSpPr>
            <p:nvPr/>
          </p:nvCxnSpPr>
          <p:spPr>
            <a:xfrm>
              <a:off x="4856164" y="3981528"/>
              <a:ext cx="29200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直線コネクタ 77">
              <a:extLst>
                <a:ext uri="{FF2B5EF4-FFF2-40B4-BE49-F238E27FC236}">
                  <a16:creationId xmlns:a16="http://schemas.microsoft.com/office/drawing/2014/main" id="{CB48A653-A8E8-46E7-BC7F-16121BDFB66F}"/>
                </a:ext>
              </a:extLst>
            </p:cNvPr>
            <p:cNvCxnSpPr>
              <a:cxnSpLocks/>
            </p:cNvCxnSpPr>
            <p:nvPr/>
          </p:nvCxnSpPr>
          <p:spPr>
            <a:xfrm>
              <a:off x="4875215" y="3222313"/>
              <a:ext cx="52307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直線コネクタ 78">
              <a:extLst>
                <a:ext uri="{FF2B5EF4-FFF2-40B4-BE49-F238E27FC236}">
                  <a16:creationId xmlns:a16="http://schemas.microsoft.com/office/drawing/2014/main" id="{881F3527-5D58-4A15-8FFD-707ABDBCADF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29757" y="3398492"/>
              <a:ext cx="0" cy="6860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直線コネクタ 79">
              <a:extLst>
                <a:ext uri="{FF2B5EF4-FFF2-40B4-BE49-F238E27FC236}">
                  <a16:creationId xmlns:a16="http://schemas.microsoft.com/office/drawing/2014/main" id="{8AC140C5-50AE-41C1-BE39-3A3BFF204F3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572411" y="2898303"/>
              <a:ext cx="0" cy="556096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直線コネクタ 80">
              <a:extLst>
                <a:ext uri="{FF2B5EF4-FFF2-40B4-BE49-F238E27FC236}">
                  <a16:creationId xmlns:a16="http://schemas.microsoft.com/office/drawing/2014/main" id="{E8CD8101-24DD-4FE2-A24E-5F3214FA049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847320" y="1310213"/>
              <a:ext cx="0" cy="424286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直線コネクタ 81">
              <a:extLst>
                <a:ext uri="{FF2B5EF4-FFF2-40B4-BE49-F238E27FC236}">
                  <a16:creationId xmlns:a16="http://schemas.microsoft.com/office/drawing/2014/main" id="{67F665C6-5955-4296-934D-5424D6DA1AE7}"/>
                </a:ext>
              </a:extLst>
            </p:cNvPr>
            <p:cNvCxnSpPr>
              <a:cxnSpLocks/>
            </p:cNvCxnSpPr>
            <p:nvPr/>
          </p:nvCxnSpPr>
          <p:spPr>
            <a:xfrm>
              <a:off x="6571080" y="2842360"/>
              <a:ext cx="222700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直線コネクタ 82">
              <a:extLst>
                <a:ext uri="{FF2B5EF4-FFF2-40B4-BE49-F238E27FC236}">
                  <a16:creationId xmlns:a16="http://schemas.microsoft.com/office/drawing/2014/main" id="{179FA64C-7308-44EF-95FF-49F1BD7AE828}"/>
                </a:ext>
              </a:extLst>
            </p:cNvPr>
            <p:cNvCxnSpPr>
              <a:cxnSpLocks/>
            </p:cNvCxnSpPr>
            <p:nvPr/>
          </p:nvCxnSpPr>
          <p:spPr>
            <a:xfrm>
              <a:off x="4254500" y="4029280"/>
              <a:ext cx="24606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直線コネクタ 83">
              <a:extLst>
                <a:ext uri="{FF2B5EF4-FFF2-40B4-BE49-F238E27FC236}">
                  <a16:creationId xmlns:a16="http://schemas.microsoft.com/office/drawing/2014/main" id="{7FA373F0-D6C7-4CF6-B197-640B93489B43}"/>
                </a:ext>
              </a:extLst>
            </p:cNvPr>
            <p:cNvCxnSpPr>
              <a:cxnSpLocks/>
            </p:cNvCxnSpPr>
            <p:nvPr/>
          </p:nvCxnSpPr>
          <p:spPr>
            <a:xfrm>
              <a:off x="7700433" y="3245712"/>
              <a:ext cx="21880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直線コネクタ 84">
              <a:extLst>
                <a:ext uri="{FF2B5EF4-FFF2-40B4-BE49-F238E27FC236}">
                  <a16:creationId xmlns:a16="http://schemas.microsoft.com/office/drawing/2014/main" id="{DF1F6C7C-7547-46BB-8B75-2AC393C6456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647597" y="2905416"/>
              <a:ext cx="0" cy="548983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直線コネクタ 85">
              <a:extLst>
                <a:ext uri="{FF2B5EF4-FFF2-40B4-BE49-F238E27FC236}">
                  <a16:creationId xmlns:a16="http://schemas.microsoft.com/office/drawing/2014/main" id="{0C492218-B8CF-45E7-9317-F5631BE01DD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531816" y="2898303"/>
              <a:ext cx="0" cy="556096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直線コネクタ 86">
              <a:extLst>
                <a:ext uri="{FF2B5EF4-FFF2-40B4-BE49-F238E27FC236}">
                  <a16:creationId xmlns:a16="http://schemas.microsoft.com/office/drawing/2014/main" id="{DFBF5E93-D878-48BA-A497-3373671102E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53118" y="2836473"/>
              <a:ext cx="0" cy="20994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直線コネクタ 87">
              <a:extLst>
                <a:ext uri="{FF2B5EF4-FFF2-40B4-BE49-F238E27FC236}">
                  <a16:creationId xmlns:a16="http://schemas.microsoft.com/office/drawing/2014/main" id="{142D2EFD-1BAF-49AF-A40F-E2DEB57F60DA}"/>
                </a:ext>
              </a:extLst>
            </p:cNvPr>
            <p:cNvCxnSpPr>
              <a:cxnSpLocks/>
            </p:cNvCxnSpPr>
            <p:nvPr/>
          </p:nvCxnSpPr>
          <p:spPr>
            <a:xfrm>
              <a:off x="5399879" y="1927226"/>
              <a:ext cx="0" cy="717573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直線コネクタ 88">
              <a:extLst>
                <a:ext uri="{FF2B5EF4-FFF2-40B4-BE49-F238E27FC236}">
                  <a16:creationId xmlns:a16="http://schemas.microsoft.com/office/drawing/2014/main" id="{5EF04E7A-26BB-4CAE-9AAA-A76094CFD55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423077" y="1310211"/>
              <a:ext cx="0" cy="4242864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直線コネクタ 89">
              <a:extLst>
                <a:ext uri="{FF2B5EF4-FFF2-40B4-BE49-F238E27FC236}">
                  <a16:creationId xmlns:a16="http://schemas.microsoft.com/office/drawing/2014/main" id="{4364CF1A-1698-4644-A237-026BE222BCE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75215" y="3050622"/>
              <a:ext cx="0" cy="171691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直線コネクタ 90">
              <a:extLst>
                <a:ext uri="{FF2B5EF4-FFF2-40B4-BE49-F238E27FC236}">
                  <a16:creationId xmlns:a16="http://schemas.microsoft.com/office/drawing/2014/main" id="{914E2076-FF86-422C-9F4F-E5C465D93093}"/>
                </a:ext>
              </a:extLst>
            </p:cNvPr>
            <p:cNvCxnSpPr>
              <a:cxnSpLocks/>
            </p:cNvCxnSpPr>
            <p:nvPr/>
          </p:nvCxnSpPr>
          <p:spPr>
            <a:xfrm>
              <a:off x="3467411" y="2249485"/>
              <a:ext cx="548537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直線コネクタ 91">
              <a:extLst>
                <a:ext uri="{FF2B5EF4-FFF2-40B4-BE49-F238E27FC236}">
                  <a16:creationId xmlns:a16="http://schemas.microsoft.com/office/drawing/2014/main" id="{5CC12D08-47E1-438F-A7FD-086282955C94}"/>
                </a:ext>
              </a:extLst>
            </p:cNvPr>
            <p:cNvCxnSpPr>
              <a:cxnSpLocks/>
            </p:cNvCxnSpPr>
            <p:nvPr/>
          </p:nvCxnSpPr>
          <p:spPr>
            <a:xfrm>
              <a:off x="3464749" y="1544646"/>
              <a:ext cx="27887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直線コネクタ 92">
              <a:extLst>
                <a:ext uri="{FF2B5EF4-FFF2-40B4-BE49-F238E27FC236}">
                  <a16:creationId xmlns:a16="http://schemas.microsoft.com/office/drawing/2014/main" id="{DFB22AAB-D034-4FC0-861A-658CB02AA9D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798085" y="1354950"/>
              <a:ext cx="0" cy="148635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直線コネクタ 93">
              <a:extLst>
                <a:ext uri="{FF2B5EF4-FFF2-40B4-BE49-F238E27FC236}">
                  <a16:creationId xmlns:a16="http://schemas.microsoft.com/office/drawing/2014/main" id="{83109090-FC8C-4227-BF5B-9B5BA505D93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434013" y="1929875"/>
              <a:ext cx="0" cy="131583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直線コネクタ 94">
              <a:extLst>
                <a:ext uri="{FF2B5EF4-FFF2-40B4-BE49-F238E27FC236}">
                  <a16:creationId xmlns:a16="http://schemas.microsoft.com/office/drawing/2014/main" id="{18E496FC-1C64-4104-8E13-2695F4E2412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572778" y="1359715"/>
              <a:ext cx="0" cy="148158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直線コネクタ 95">
              <a:extLst>
                <a:ext uri="{FF2B5EF4-FFF2-40B4-BE49-F238E27FC236}">
                  <a16:creationId xmlns:a16="http://schemas.microsoft.com/office/drawing/2014/main" id="{BECF44C5-CA4B-42AE-871A-D1264FBA21B6}"/>
                </a:ext>
              </a:extLst>
            </p:cNvPr>
            <p:cNvCxnSpPr>
              <a:cxnSpLocks/>
            </p:cNvCxnSpPr>
            <p:nvPr/>
          </p:nvCxnSpPr>
          <p:spPr>
            <a:xfrm>
              <a:off x="8269290" y="2902732"/>
              <a:ext cx="52879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直線コネクタ 96">
              <a:extLst>
                <a:ext uri="{FF2B5EF4-FFF2-40B4-BE49-F238E27FC236}">
                  <a16:creationId xmlns:a16="http://schemas.microsoft.com/office/drawing/2014/main" id="{D78796E1-242C-46FF-B65D-986AB6489ED9}"/>
                </a:ext>
              </a:extLst>
            </p:cNvPr>
            <p:cNvCxnSpPr>
              <a:cxnSpLocks/>
            </p:cNvCxnSpPr>
            <p:nvPr/>
          </p:nvCxnSpPr>
          <p:spPr>
            <a:xfrm>
              <a:off x="4498981" y="3965462"/>
              <a:ext cx="33077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直線コネクタ 97">
              <a:extLst>
                <a:ext uri="{FF2B5EF4-FFF2-40B4-BE49-F238E27FC236}">
                  <a16:creationId xmlns:a16="http://schemas.microsoft.com/office/drawing/2014/main" id="{6878AAB4-C47F-461A-A65B-9B70CED5E816}"/>
                </a:ext>
              </a:extLst>
            </p:cNvPr>
            <p:cNvCxnSpPr>
              <a:cxnSpLocks/>
            </p:cNvCxnSpPr>
            <p:nvPr/>
          </p:nvCxnSpPr>
          <p:spPr>
            <a:xfrm>
              <a:off x="4548193" y="4040284"/>
              <a:ext cx="234217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直線コネクタ 98">
              <a:extLst>
                <a:ext uri="{FF2B5EF4-FFF2-40B4-BE49-F238E27FC236}">
                  <a16:creationId xmlns:a16="http://schemas.microsoft.com/office/drawing/2014/main" id="{AEA85A74-9D29-4FDF-9FC5-A3EE275F775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573099" y="2898302"/>
              <a:ext cx="0" cy="56879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直線コネクタ 99">
              <a:extLst>
                <a:ext uri="{FF2B5EF4-FFF2-40B4-BE49-F238E27FC236}">
                  <a16:creationId xmlns:a16="http://schemas.microsoft.com/office/drawing/2014/main" id="{BEF0A1FB-30FE-4F32-8DA0-CFFDEB313116}"/>
                </a:ext>
              </a:extLst>
            </p:cNvPr>
            <p:cNvCxnSpPr>
              <a:cxnSpLocks/>
            </p:cNvCxnSpPr>
            <p:nvPr/>
          </p:nvCxnSpPr>
          <p:spPr>
            <a:xfrm>
              <a:off x="6577430" y="1359714"/>
              <a:ext cx="2199433" cy="1481586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直線コネクタ 102">
              <a:extLst>
                <a:ext uri="{FF2B5EF4-FFF2-40B4-BE49-F238E27FC236}">
                  <a16:creationId xmlns:a16="http://schemas.microsoft.com/office/drawing/2014/main" id="{1451A88D-959D-498A-A5A5-4212271AD19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571080" y="1354949"/>
              <a:ext cx="2227005" cy="146718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直線コネクタ 103">
              <a:extLst>
                <a:ext uri="{FF2B5EF4-FFF2-40B4-BE49-F238E27FC236}">
                  <a16:creationId xmlns:a16="http://schemas.microsoft.com/office/drawing/2014/main" id="{7C58105B-0C1E-4709-9CC9-9419798ABEDF}"/>
                </a:ext>
              </a:extLst>
            </p:cNvPr>
            <p:cNvCxnSpPr>
              <a:cxnSpLocks/>
            </p:cNvCxnSpPr>
            <p:nvPr/>
          </p:nvCxnSpPr>
          <p:spPr>
            <a:xfrm>
              <a:off x="5953118" y="2842024"/>
              <a:ext cx="57933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直線コネクタ 104">
              <a:extLst>
                <a:ext uri="{FF2B5EF4-FFF2-40B4-BE49-F238E27FC236}">
                  <a16:creationId xmlns:a16="http://schemas.microsoft.com/office/drawing/2014/main" id="{3C13BE61-3862-4CAD-8776-1B071358D5CE}"/>
                </a:ext>
              </a:extLst>
            </p:cNvPr>
            <p:cNvCxnSpPr>
              <a:cxnSpLocks/>
            </p:cNvCxnSpPr>
            <p:nvPr/>
          </p:nvCxnSpPr>
          <p:spPr>
            <a:xfrm>
              <a:off x="6571080" y="3404079"/>
              <a:ext cx="107440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直線コネクタ 105">
              <a:extLst>
                <a:ext uri="{FF2B5EF4-FFF2-40B4-BE49-F238E27FC236}">
                  <a16:creationId xmlns:a16="http://schemas.microsoft.com/office/drawing/2014/main" id="{CBA75E89-F7C3-48AA-A307-0191BAAB4B01}"/>
                </a:ext>
              </a:extLst>
            </p:cNvPr>
            <p:cNvCxnSpPr>
              <a:cxnSpLocks/>
            </p:cNvCxnSpPr>
            <p:nvPr/>
          </p:nvCxnSpPr>
          <p:spPr>
            <a:xfrm>
              <a:off x="6531816" y="3455987"/>
              <a:ext cx="116398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直線コネクタ 106">
              <a:extLst>
                <a:ext uri="{FF2B5EF4-FFF2-40B4-BE49-F238E27FC236}">
                  <a16:creationId xmlns:a16="http://schemas.microsoft.com/office/drawing/2014/main" id="{3A1CC5E1-B3CF-421C-A5D2-2418D56EBE77}"/>
                </a:ext>
              </a:extLst>
            </p:cNvPr>
            <p:cNvCxnSpPr>
              <a:cxnSpLocks/>
            </p:cNvCxnSpPr>
            <p:nvPr/>
          </p:nvCxnSpPr>
          <p:spPr>
            <a:xfrm>
              <a:off x="4270377" y="2841085"/>
              <a:ext cx="30331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直線コネクタ 107">
              <a:extLst>
                <a:ext uri="{FF2B5EF4-FFF2-40B4-BE49-F238E27FC236}">
                  <a16:creationId xmlns:a16="http://schemas.microsoft.com/office/drawing/2014/main" id="{9E7DEAA4-A380-4D54-9F0E-F946E8630B09}"/>
                </a:ext>
              </a:extLst>
            </p:cNvPr>
            <p:cNvCxnSpPr>
              <a:cxnSpLocks/>
            </p:cNvCxnSpPr>
            <p:nvPr/>
          </p:nvCxnSpPr>
          <p:spPr>
            <a:xfrm>
              <a:off x="4025476" y="3965577"/>
              <a:ext cx="22902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直線コネクタ 108">
              <a:extLst>
                <a:ext uri="{FF2B5EF4-FFF2-40B4-BE49-F238E27FC236}">
                  <a16:creationId xmlns:a16="http://schemas.microsoft.com/office/drawing/2014/main" id="{731E7B42-AB2F-4C38-9356-C24066B891ED}"/>
                </a:ext>
              </a:extLst>
            </p:cNvPr>
            <p:cNvCxnSpPr>
              <a:cxnSpLocks/>
            </p:cNvCxnSpPr>
            <p:nvPr/>
          </p:nvCxnSpPr>
          <p:spPr>
            <a:xfrm>
              <a:off x="3690722" y="3027235"/>
              <a:ext cx="26125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直線コネクタ 110">
              <a:extLst>
                <a:ext uri="{FF2B5EF4-FFF2-40B4-BE49-F238E27FC236}">
                  <a16:creationId xmlns:a16="http://schemas.microsoft.com/office/drawing/2014/main" id="{EA4A419A-99C7-4F36-994C-A533EF23B0EC}"/>
                </a:ext>
              </a:extLst>
            </p:cNvPr>
            <p:cNvCxnSpPr>
              <a:cxnSpLocks/>
            </p:cNvCxnSpPr>
            <p:nvPr/>
          </p:nvCxnSpPr>
          <p:spPr>
            <a:xfrm>
              <a:off x="4867279" y="2688769"/>
              <a:ext cx="52784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2" name="正方形/長方形 111">
              <a:extLst>
                <a:ext uri="{FF2B5EF4-FFF2-40B4-BE49-F238E27FC236}">
                  <a16:creationId xmlns:a16="http://schemas.microsoft.com/office/drawing/2014/main" id="{D5BEFB1C-E1B6-46B6-AC9F-C53BC2140F46}"/>
                </a:ext>
              </a:extLst>
            </p:cNvPr>
            <p:cNvSpPr/>
            <p:nvPr/>
          </p:nvSpPr>
          <p:spPr>
            <a:xfrm>
              <a:off x="8399506" y="3059929"/>
              <a:ext cx="246863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en-US" altLang="ja-JP" sz="800" dirty="0">
                  <a:solidFill>
                    <a:schemeClr val="tx1"/>
                  </a:solidFill>
                </a:rPr>
                <a:t>EV</a:t>
              </a:r>
              <a:endParaRPr kumimoji="1" lang="ja-JP" altLang="en-US" sz="800" dirty="0">
                <a:solidFill>
                  <a:schemeClr val="tx1"/>
                </a:solidFill>
              </a:endParaRPr>
            </a:p>
          </p:txBody>
        </p:sp>
        <p:cxnSp>
          <p:nvCxnSpPr>
            <p:cNvPr id="113" name="直線コネクタ 112">
              <a:extLst>
                <a:ext uri="{FF2B5EF4-FFF2-40B4-BE49-F238E27FC236}">
                  <a16:creationId xmlns:a16="http://schemas.microsoft.com/office/drawing/2014/main" id="{4AA4D75C-B3E4-4F12-BD9F-85590DF5AE8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46927" y="1359714"/>
              <a:ext cx="0" cy="18757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直線コネクタ 113">
              <a:extLst>
                <a:ext uri="{FF2B5EF4-FFF2-40B4-BE49-F238E27FC236}">
                  <a16:creationId xmlns:a16="http://schemas.microsoft.com/office/drawing/2014/main" id="{F357D20F-15C7-459E-BEE5-4290C363C47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532454" y="1544643"/>
              <a:ext cx="0" cy="33654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直線コネクタ 114">
              <a:extLst>
                <a:ext uri="{FF2B5EF4-FFF2-40B4-BE49-F238E27FC236}">
                  <a16:creationId xmlns:a16="http://schemas.microsoft.com/office/drawing/2014/main" id="{3754868D-751D-4F34-8C17-7CD9A4FC7139}"/>
                </a:ext>
              </a:extLst>
            </p:cNvPr>
            <p:cNvCxnSpPr>
              <a:cxnSpLocks/>
            </p:cNvCxnSpPr>
            <p:nvPr/>
          </p:nvCxnSpPr>
          <p:spPr>
            <a:xfrm>
              <a:off x="8269290" y="3404382"/>
              <a:ext cx="52879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直線コネクタ 115">
              <a:extLst>
                <a:ext uri="{FF2B5EF4-FFF2-40B4-BE49-F238E27FC236}">
                  <a16:creationId xmlns:a16="http://schemas.microsoft.com/office/drawing/2014/main" id="{6FDED21C-3284-4854-A72B-8CA467F6EFD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69290" y="2902732"/>
              <a:ext cx="0" cy="50404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直線コネクタ 116">
              <a:extLst>
                <a:ext uri="{FF2B5EF4-FFF2-40B4-BE49-F238E27FC236}">
                  <a16:creationId xmlns:a16="http://schemas.microsoft.com/office/drawing/2014/main" id="{020B69D2-6B54-4B1C-BD35-6BA0B00C3F3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15315" y="2898303"/>
              <a:ext cx="0" cy="58784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直線コネクタ 117">
              <a:extLst>
                <a:ext uri="{FF2B5EF4-FFF2-40B4-BE49-F238E27FC236}">
                  <a16:creationId xmlns:a16="http://schemas.microsoft.com/office/drawing/2014/main" id="{39F21801-0128-47A1-B900-2F3478C79220}"/>
                </a:ext>
              </a:extLst>
            </p:cNvPr>
            <p:cNvCxnSpPr>
              <a:cxnSpLocks/>
            </p:cNvCxnSpPr>
            <p:nvPr/>
          </p:nvCxnSpPr>
          <p:spPr>
            <a:xfrm>
              <a:off x="7980365" y="2902282"/>
              <a:ext cx="23495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直線コネクタ 118">
              <a:extLst>
                <a:ext uri="{FF2B5EF4-FFF2-40B4-BE49-F238E27FC236}">
                  <a16:creationId xmlns:a16="http://schemas.microsoft.com/office/drawing/2014/main" id="{C7CE3FE4-203D-42FD-B959-89B63ECD1FC6}"/>
                </a:ext>
              </a:extLst>
            </p:cNvPr>
            <p:cNvCxnSpPr>
              <a:cxnSpLocks/>
            </p:cNvCxnSpPr>
            <p:nvPr/>
          </p:nvCxnSpPr>
          <p:spPr>
            <a:xfrm>
              <a:off x="7978261" y="3204851"/>
              <a:ext cx="23495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直線コネクタ 119">
              <a:extLst>
                <a:ext uri="{FF2B5EF4-FFF2-40B4-BE49-F238E27FC236}">
                  <a16:creationId xmlns:a16="http://schemas.microsoft.com/office/drawing/2014/main" id="{2568919C-F1E5-4760-9EB9-2659885F998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980365" y="2902283"/>
              <a:ext cx="0" cy="386713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直線コネクタ 120">
              <a:extLst>
                <a:ext uri="{FF2B5EF4-FFF2-40B4-BE49-F238E27FC236}">
                  <a16:creationId xmlns:a16="http://schemas.microsoft.com/office/drawing/2014/main" id="{9269AF6D-231D-4673-8258-CC20D6E3DC0C}"/>
                </a:ext>
              </a:extLst>
            </p:cNvPr>
            <p:cNvCxnSpPr>
              <a:cxnSpLocks/>
            </p:cNvCxnSpPr>
            <p:nvPr/>
          </p:nvCxnSpPr>
          <p:spPr>
            <a:xfrm>
              <a:off x="6571080" y="2902282"/>
              <a:ext cx="112472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直線コネクタ 121">
              <a:extLst>
                <a:ext uri="{FF2B5EF4-FFF2-40B4-BE49-F238E27FC236}">
                  <a16:creationId xmlns:a16="http://schemas.microsoft.com/office/drawing/2014/main" id="{1D8E197C-8E4C-4706-85E2-C871048E74F9}"/>
                </a:ext>
              </a:extLst>
            </p:cNvPr>
            <p:cNvCxnSpPr>
              <a:cxnSpLocks/>
            </p:cNvCxnSpPr>
            <p:nvPr/>
          </p:nvCxnSpPr>
          <p:spPr>
            <a:xfrm>
              <a:off x="5434013" y="1930402"/>
              <a:ext cx="109780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直線コネクタ 122">
              <a:extLst>
                <a:ext uri="{FF2B5EF4-FFF2-40B4-BE49-F238E27FC236}">
                  <a16:creationId xmlns:a16="http://schemas.microsoft.com/office/drawing/2014/main" id="{D6B0B95D-E983-4F10-BE00-87D8E3379BB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921469" y="2898302"/>
              <a:ext cx="0" cy="390694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直線コネクタ 123">
              <a:extLst>
                <a:ext uri="{FF2B5EF4-FFF2-40B4-BE49-F238E27FC236}">
                  <a16:creationId xmlns:a16="http://schemas.microsoft.com/office/drawing/2014/main" id="{1B1AFD6F-5E89-4018-BC20-31C9E1BED54B}"/>
                </a:ext>
              </a:extLst>
            </p:cNvPr>
            <p:cNvCxnSpPr>
              <a:cxnSpLocks/>
            </p:cNvCxnSpPr>
            <p:nvPr/>
          </p:nvCxnSpPr>
          <p:spPr>
            <a:xfrm>
              <a:off x="4610514" y="1930653"/>
              <a:ext cx="787777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直線コネクタ 124">
              <a:extLst>
                <a:ext uri="{FF2B5EF4-FFF2-40B4-BE49-F238E27FC236}">
                  <a16:creationId xmlns:a16="http://schemas.microsoft.com/office/drawing/2014/main" id="{15C6D3C0-F62A-4C93-9D1B-C7DD1574B4C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256102" y="1354949"/>
              <a:ext cx="0" cy="189694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直線コネクタ 125">
              <a:extLst>
                <a:ext uri="{FF2B5EF4-FFF2-40B4-BE49-F238E27FC236}">
                  <a16:creationId xmlns:a16="http://schemas.microsoft.com/office/drawing/2014/main" id="{5C581C68-2FD9-4BEE-8245-5874523FE2E4}"/>
                </a:ext>
              </a:extLst>
            </p:cNvPr>
            <p:cNvCxnSpPr>
              <a:cxnSpLocks/>
            </p:cNvCxnSpPr>
            <p:nvPr/>
          </p:nvCxnSpPr>
          <p:spPr>
            <a:xfrm>
              <a:off x="6577430" y="3245712"/>
              <a:ext cx="106805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直線コネクタ 126">
              <a:extLst>
                <a:ext uri="{FF2B5EF4-FFF2-40B4-BE49-F238E27FC236}">
                  <a16:creationId xmlns:a16="http://schemas.microsoft.com/office/drawing/2014/main" id="{65A6377B-267F-408A-BBBD-1633F0861DB2}"/>
                </a:ext>
              </a:extLst>
            </p:cNvPr>
            <p:cNvCxnSpPr>
              <a:cxnSpLocks/>
            </p:cNvCxnSpPr>
            <p:nvPr/>
          </p:nvCxnSpPr>
          <p:spPr>
            <a:xfrm>
              <a:off x="8269290" y="3429000"/>
              <a:ext cx="52879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直線コネクタ 127">
              <a:extLst>
                <a:ext uri="{FF2B5EF4-FFF2-40B4-BE49-F238E27FC236}">
                  <a16:creationId xmlns:a16="http://schemas.microsoft.com/office/drawing/2014/main" id="{F2DD21AE-0F55-48E6-8470-9E96146BC90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798244" y="3486150"/>
              <a:ext cx="0" cy="698501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直線コネクタ 128">
              <a:extLst>
                <a:ext uri="{FF2B5EF4-FFF2-40B4-BE49-F238E27FC236}">
                  <a16:creationId xmlns:a16="http://schemas.microsoft.com/office/drawing/2014/main" id="{0A915A6F-0374-429B-9CC9-C6C8D1533AD8}"/>
                </a:ext>
              </a:extLst>
            </p:cNvPr>
            <p:cNvCxnSpPr>
              <a:cxnSpLocks/>
            </p:cNvCxnSpPr>
            <p:nvPr/>
          </p:nvCxnSpPr>
          <p:spPr>
            <a:xfrm>
              <a:off x="8269290" y="3455988"/>
              <a:ext cx="528158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直線コネクタ 129">
              <a:extLst>
                <a:ext uri="{FF2B5EF4-FFF2-40B4-BE49-F238E27FC236}">
                  <a16:creationId xmlns:a16="http://schemas.microsoft.com/office/drawing/2014/main" id="{1A333261-F3CD-4B69-A8A2-1BDC013952FF}"/>
                </a:ext>
              </a:extLst>
            </p:cNvPr>
            <p:cNvCxnSpPr>
              <a:cxnSpLocks/>
            </p:cNvCxnSpPr>
            <p:nvPr/>
          </p:nvCxnSpPr>
          <p:spPr>
            <a:xfrm>
              <a:off x="8213211" y="3486150"/>
              <a:ext cx="584237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直線コネクタ 130">
              <a:extLst>
                <a:ext uri="{FF2B5EF4-FFF2-40B4-BE49-F238E27FC236}">
                  <a16:creationId xmlns:a16="http://schemas.microsoft.com/office/drawing/2014/main" id="{541AD2F9-2E3E-4099-9E09-51B9E001D247}"/>
                </a:ext>
              </a:extLst>
            </p:cNvPr>
            <p:cNvCxnSpPr>
              <a:cxnSpLocks/>
            </p:cNvCxnSpPr>
            <p:nvPr/>
          </p:nvCxnSpPr>
          <p:spPr>
            <a:xfrm>
              <a:off x="7695800" y="2902771"/>
              <a:ext cx="223442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直線コネクタ 131">
              <a:extLst>
                <a:ext uri="{FF2B5EF4-FFF2-40B4-BE49-F238E27FC236}">
                  <a16:creationId xmlns:a16="http://schemas.microsoft.com/office/drawing/2014/main" id="{838F22DA-30D5-41DB-93F5-71311A3F712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797448" y="3429000"/>
              <a:ext cx="0" cy="2539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直線コネクタ 132">
              <a:extLst>
                <a:ext uri="{FF2B5EF4-FFF2-40B4-BE49-F238E27FC236}">
                  <a16:creationId xmlns:a16="http://schemas.microsoft.com/office/drawing/2014/main" id="{F2C44718-D002-4BBD-86FA-D108DAF698D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695800" y="2898302"/>
              <a:ext cx="0" cy="55609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直線コネクタ 133">
              <a:extLst>
                <a:ext uri="{FF2B5EF4-FFF2-40B4-BE49-F238E27FC236}">
                  <a16:creationId xmlns:a16="http://schemas.microsoft.com/office/drawing/2014/main" id="{A8E9EE07-373B-4232-A31E-BC594EDBE73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75215" y="2688771"/>
              <a:ext cx="0" cy="16872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直線コネクタ 134">
              <a:extLst>
                <a:ext uri="{FF2B5EF4-FFF2-40B4-BE49-F238E27FC236}">
                  <a16:creationId xmlns:a16="http://schemas.microsoft.com/office/drawing/2014/main" id="{C4F538B1-00C8-4B2D-B978-0A53405E7A31}"/>
                </a:ext>
              </a:extLst>
            </p:cNvPr>
            <p:cNvCxnSpPr>
              <a:cxnSpLocks/>
            </p:cNvCxnSpPr>
            <p:nvPr/>
          </p:nvCxnSpPr>
          <p:spPr>
            <a:xfrm>
              <a:off x="4823248" y="2644799"/>
              <a:ext cx="57504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6" name="正方形/長方形 135">
              <a:extLst>
                <a:ext uri="{FF2B5EF4-FFF2-40B4-BE49-F238E27FC236}">
                  <a16:creationId xmlns:a16="http://schemas.microsoft.com/office/drawing/2014/main" id="{8ED51A3E-AF3D-4FE4-91D4-5F8738B63BCE}"/>
                </a:ext>
              </a:extLst>
            </p:cNvPr>
            <p:cNvSpPr/>
            <p:nvPr/>
          </p:nvSpPr>
          <p:spPr>
            <a:xfrm>
              <a:off x="7336327" y="2003504"/>
              <a:ext cx="696509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ja-JP" altLang="en-US" sz="800" dirty="0">
                  <a:solidFill>
                    <a:schemeClr val="tx1"/>
                  </a:solidFill>
                </a:rPr>
                <a:t>駐車場</a:t>
              </a:r>
            </a:p>
          </p:txBody>
        </p:sp>
        <p:sp>
          <p:nvSpPr>
            <p:cNvPr id="137" name="正方形/長方形 136">
              <a:extLst>
                <a:ext uri="{FF2B5EF4-FFF2-40B4-BE49-F238E27FC236}">
                  <a16:creationId xmlns:a16="http://schemas.microsoft.com/office/drawing/2014/main" id="{081C4EEE-92B7-4F95-ACFD-E8BD42876E99}"/>
                </a:ext>
              </a:extLst>
            </p:cNvPr>
            <p:cNvSpPr/>
            <p:nvPr/>
          </p:nvSpPr>
          <p:spPr>
            <a:xfrm>
              <a:off x="8507163" y="4422522"/>
              <a:ext cx="246863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en-US" altLang="ja-JP" sz="800" dirty="0">
                  <a:solidFill>
                    <a:schemeClr val="tx1"/>
                  </a:solidFill>
                </a:rPr>
                <a:t>UP</a:t>
              </a:r>
              <a:endParaRPr kumimoji="1" lang="ja-JP" altLang="en-US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138" name="グループ化 137">
              <a:extLst>
                <a:ext uri="{FF2B5EF4-FFF2-40B4-BE49-F238E27FC236}">
                  <a16:creationId xmlns:a16="http://schemas.microsoft.com/office/drawing/2014/main" id="{74711394-3442-48D3-A7B8-7EF1514F0164}"/>
                </a:ext>
              </a:extLst>
            </p:cNvPr>
            <p:cNvGrpSpPr/>
            <p:nvPr/>
          </p:nvGrpSpPr>
          <p:grpSpPr>
            <a:xfrm rot="4894582">
              <a:off x="8483443" y="3936095"/>
              <a:ext cx="308502" cy="118724"/>
              <a:chOff x="6536967" y="5974751"/>
              <a:chExt cx="138375" cy="65347"/>
            </a:xfrm>
            <a:solidFill>
              <a:srgbClr val="FFFF00"/>
            </a:solidFill>
          </p:grpSpPr>
          <p:sp>
            <p:nvSpPr>
              <p:cNvPr id="139" name="正方形/長方形 138">
                <a:extLst>
                  <a:ext uri="{FF2B5EF4-FFF2-40B4-BE49-F238E27FC236}">
                    <a16:creationId xmlns:a16="http://schemas.microsoft.com/office/drawing/2014/main" id="{AE6EF196-9C11-4621-8D74-477819919DE8}"/>
                  </a:ext>
                </a:extLst>
              </p:cNvPr>
              <p:cNvSpPr/>
              <p:nvPr/>
            </p:nvSpPr>
            <p:spPr>
              <a:xfrm>
                <a:off x="6586057" y="5974751"/>
                <a:ext cx="89285" cy="65347"/>
              </a:xfrm>
              <a:prstGeom prst="rect">
                <a:avLst/>
              </a:prstGeom>
              <a:grpFill/>
              <a:ln w="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0" name="二等辺三角形 139">
                <a:extLst>
                  <a:ext uri="{FF2B5EF4-FFF2-40B4-BE49-F238E27FC236}">
                    <a16:creationId xmlns:a16="http://schemas.microsoft.com/office/drawing/2014/main" id="{F20232F9-3702-48FE-B3CC-B509127CC701}"/>
                  </a:ext>
                </a:extLst>
              </p:cNvPr>
              <p:cNvSpPr/>
              <p:nvPr/>
            </p:nvSpPr>
            <p:spPr>
              <a:xfrm rot="5400000">
                <a:off x="6530948" y="5980771"/>
                <a:ext cx="61123" cy="49085"/>
              </a:xfrm>
              <a:prstGeom prst="triangle">
                <a:avLst/>
              </a:prstGeom>
              <a:grpFill/>
              <a:ln w="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141" name="正方形/長方形 140">
              <a:extLst>
                <a:ext uri="{FF2B5EF4-FFF2-40B4-BE49-F238E27FC236}">
                  <a16:creationId xmlns:a16="http://schemas.microsoft.com/office/drawing/2014/main" id="{EF8CB574-28AB-4517-A236-EC21D18FEB1D}"/>
                </a:ext>
              </a:extLst>
            </p:cNvPr>
            <p:cNvSpPr/>
            <p:nvPr/>
          </p:nvSpPr>
          <p:spPr>
            <a:xfrm rot="10800000" flipV="1">
              <a:off x="8365788" y="3966256"/>
              <a:ext cx="121123" cy="124835"/>
            </a:xfrm>
            <a:prstGeom prst="rect">
              <a:avLst/>
            </a:prstGeom>
            <a:noFill/>
            <a:ln w="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700" dirty="0">
                  <a:solidFill>
                    <a:schemeClr val="tx1"/>
                  </a:solidFill>
                </a:rPr>
                <a:t>点</a:t>
              </a:r>
            </a:p>
          </p:txBody>
        </p:sp>
        <p:cxnSp>
          <p:nvCxnSpPr>
            <p:cNvPr id="142" name="直線コネクタ 141">
              <a:extLst>
                <a:ext uri="{FF2B5EF4-FFF2-40B4-BE49-F238E27FC236}">
                  <a16:creationId xmlns:a16="http://schemas.microsoft.com/office/drawing/2014/main" id="{81E3E72F-7C28-49ED-8E06-688F208154F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90590" y="3269975"/>
              <a:ext cx="0" cy="13679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直線コネクタ 142">
              <a:extLst>
                <a:ext uri="{FF2B5EF4-FFF2-40B4-BE49-F238E27FC236}">
                  <a16:creationId xmlns:a16="http://schemas.microsoft.com/office/drawing/2014/main" id="{F37ACEA1-4BD0-417F-9BC3-0CD22F2E9DE5}"/>
                </a:ext>
              </a:extLst>
            </p:cNvPr>
            <p:cNvCxnSpPr>
              <a:cxnSpLocks/>
            </p:cNvCxnSpPr>
            <p:nvPr/>
          </p:nvCxnSpPr>
          <p:spPr>
            <a:xfrm>
              <a:off x="7965693" y="5501748"/>
              <a:ext cx="83255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直線コネクタ 143">
              <a:extLst>
                <a:ext uri="{FF2B5EF4-FFF2-40B4-BE49-F238E27FC236}">
                  <a16:creationId xmlns:a16="http://schemas.microsoft.com/office/drawing/2014/main" id="{351C7587-4A36-44FF-8ED3-185681259BCC}"/>
                </a:ext>
              </a:extLst>
            </p:cNvPr>
            <p:cNvCxnSpPr>
              <a:cxnSpLocks/>
            </p:cNvCxnSpPr>
            <p:nvPr/>
          </p:nvCxnSpPr>
          <p:spPr>
            <a:xfrm>
              <a:off x="4823248" y="2857500"/>
              <a:ext cx="51967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直線コネクタ 144">
              <a:extLst>
                <a:ext uri="{FF2B5EF4-FFF2-40B4-BE49-F238E27FC236}">
                  <a16:creationId xmlns:a16="http://schemas.microsoft.com/office/drawing/2014/main" id="{3FBDC33C-C00F-4AA0-84DE-58AACE7B2AC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69290" y="3427651"/>
              <a:ext cx="0" cy="2833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直線コネクタ 145">
              <a:extLst>
                <a:ext uri="{FF2B5EF4-FFF2-40B4-BE49-F238E27FC236}">
                  <a16:creationId xmlns:a16="http://schemas.microsoft.com/office/drawing/2014/main" id="{DE342401-9EB3-4045-BED8-9E4A63FD2C53}"/>
                </a:ext>
              </a:extLst>
            </p:cNvPr>
            <p:cNvCxnSpPr>
              <a:cxnSpLocks/>
            </p:cNvCxnSpPr>
            <p:nvPr/>
          </p:nvCxnSpPr>
          <p:spPr>
            <a:xfrm>
              <a:off x="4646083" y="1544643"/>
              <a:ext cx="188573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直線コネクタ 146">
              <a:extLst>
                <a:ext uri="{FF2B5EF4-FFF2-40B4-BE49-F238E27FC236}">
                  <a16:creationId xmlns:a16="http://schemas.microsoft.com/office/drawing/2014/main" id="{99E3A911-19FE-4B46-A9B5-04AEF35DAA1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41988" y="1358125"/>
              <a:ext cx="0" cy="18651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直線コネクタ 147">
              <a:extLst>
                <a:ext uri="{FF2B5EF4-FFF2-40B4-BE49-F238E27FC236}">
                  <a16:creationId xmlns:a16="http://schemas.microsoft.com/office/drawing/2014/main" id="{F321E071-C5B5-4185-BD0D-BBBFF4299E3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411144" y="1358054"/>
              <a:ext cx="0" cy="18658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直線コネクタ 148">
              <a:extLst>
                <a:ext uri="{FF2B5EF4-FFF2-40B4-BE49-F238E27FC236}">
                  <a16:creationId xmlns:a16="http://schemas.microsoft.com/office/drawing/2014/main" id="{C59EDB59-BE9D-4D2A-A008-4E3A64EAD74D}"/>
                </a:ext>
              </a:extLst>
            </p:cNvPr>
            <p:cNvCxnSpPr>
              <a:cxnSpLocks/>
            </p:cNvCxnSpPr>
            <p:nvPr/>
          </p:nvCxnSpPr>
          <p:spPr>
            <a:xfrm>
              <a:off x="5741988" y="1360526"/>
              <a:ext cx="512708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直線コネクタ 149">
              <a:extLst>
                <a:ext uri="{FF2B5EF4-FFF2-40B4-BE49-F238E27FC236}">
                  <a16:creationId xmlns:a16="http://schemas.microsoft.com/office/drawing/2014/main" id="{D7EB52DA-7444-4C33-A1E0-570A8D34D8EB}"/>
                </a:ext>
              </a:extLst>
            </p:cNvPr>
            <p:cNvCxnSpPr>
              <a:cxnSpLocks/>
            </p:cNvCxnSpPr>
            <p:nvPr/>
          </p:nvCxnSpPr>
          <p:spPr>
            <a:xfrm>
              <a:off x="4610514" y="1360527"/>
              <a:ext cx="80063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直線コネクタ 150">
              <a:extLst>
                <a:ext uri="{FF2B5EF4-FFF2-40B4-BE49-F238E27FC236}">
                  <a16:creationId xmlns:a16="http://schemas.microsoft.com/office/drawing/2014/main" id="{B645D0BF-22C1-4323-B45F-B257BD2DF8C9}"/>
                </a:ext>
              </a:extLst>
            </p:cNvPr>
            <p:cNvCxnSpPr>
              <a:cxnSpLocks/>
            </p:cNvCxnSpPr>
            <p:nvPr/>
          </p:nvCxnSpPr>
          <p:spPr>
            <a:xfrm>
              <a:off x="3743624" y="1360970"/>
              <a:ext cx="825308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2" name="正方形/長方形 151">
              <a:extLst>
                <a:ext uri="{FF2B5EF4-FFF2-40B4-BE49-F238E27FC236}">
                  <a16:creationId xmlns:a16="http://schemas.microsoft.com/office/drawing/2014/main" id="{9177E612-ED8A-479E-99F5-B0D35F0C69E9}"/>
                </a:ext>
              </a:extLst>
            </p:cNvPr>
            <p:cNvSpPr/>
            <p:nvPr/>
          </p:nvSpPr>
          <p:spPr>
            <a:xfrm>
              <a:off x="8002761" y="4437326"/>
              <a:ext cx="246863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en-US" altLang="ja-JP" sz="800" dirty="0">
                  <a:solidFill>
                    <a:schemeClr val="tx1"/>
                  </a:solidFill>
                </a:rPr>
                <a:t>DN</a:t>
              </a:r>
              <a:endParaRPr kumimoji="1" lang="ja-JP" altLang="en-US" sz="800" dirty="0">
                <a:solidFill>
                  <a:schemeClr val="tx1"/>
                </a:solidFill>
              </a:endParaRPr>
            </a:p>
          </p:txBody>
        </p:sp>
        <p:sp>
          <p:nvSpPr>
            <p:cNvPr id="153" name="正方形/長方形 152">
              <a:extLst>
                <a:ext uri="{FF2B5EF4-FFF2-40B4-BE49-F238E27FC236}">
                  <a16:creationId xmlns:a16="http://schemas.microsoft.com/office/drawing/2014/main" id="{74E53B34-0C20-4C3D-A780-858E73A5A890}"/>
                </a:ext>
              </a:extLst>
            </p:cNvPr>
            <p:cNvSpPr/>
            <p:nvPr/>
          </p:nvSpPr>
          <p:spPr>
            <a:xfrm>
              <a:off x="6972766" y="3253718"/>
              <a:ext cx="327011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ja-JP" altLang="en-US" sz="800" dirty="0">
                  <a:solidFill>
                    <a:schemeClr val="tx1"/>
                  </a:solidFill>
                </a:rPr>
                <a:t>リネン</a:t>
              </a:r>
            </a:p>
          </p:txBody>
        </p:sp>
        <p:cxnSp>
          <p:nvCxnSpPr>
            <p:cNvPr id="154" name="直線コネクタ 153">
              <a:extLst>
                <a:ext uri="{FF2B5EF4-FFF2-40B4-BE49-F238E27FC236}">
                  <a16:creationId xmlns:a16="http://schemas.microsoft.com/office/drawing/2014/main" id="{D365F999-AB34-4651-8763-A0C96FFFCBEC}"/>
                </a:ext>
              </a:extLst>
            </p:cNvPr>
            <p:cNvCxnSpPr>
              <a:cxnSpLocks/>
            </p:cNvCxnSpPr>
            <p:nvPr/>
          </p:nvCxnSpPr>
          <p:spPr>
            <a:xfrm>
              <a:off x="7978261" y="3262008"/>
              <a:ext cx="23495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直線コネクタ 154">
              <a:extLst>
                <a:ext uri="{FF2B5EF4-FFF2-40B4-BE49-F238E27FC236}">
                  <a16:creationId xmlns:a16="http://schemas.microsoft.com/office/drawing/2014/main" id="{99E5F3DB-1689-4D72-9BD9-895F1A624F3E}"/>
                </a:ext>
              </a:extLst>
            </p:cNvPr>
            <p:cNvCxnSpPr>
              <a:cxnSpLocks/>
            </p:cNvCxnSpPr>
            <p:nvPr/>
          </p:nvCxnSpPr>
          <p:spPr>
            <a:xfrm>
              <a:off x="7978261" y="3225489"/>
              <a:ext cx="23495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直線コネクタ 155">
              <a:extLst>
                <a:ext uri="{FF2B5EF4-FFF2-40B4-BE49-F238E27FC236}">
                  <a16:creationId xmlns:a16="http://schemas.microsoft.com/office/drawing/2014/main" id="{38BF7247-C799-4B3E-9C1B-DC97F35FAD33}"/>
                </a:ext>
              </a:extLst>
            </p:cNvPr>
            <p:cNvCxnSpPr>
              <a:cxnSpLocks/>
            </p:cNvCxnSpPr>
            <p:nvPr/>
          </p:nvCxnSpPr>
          <p:spPr>
            <a:xfrm>
              <a:off x="7919242" y="3288996"/>
              <a:ext cx="29396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直線コネクタ 156">
              <a:extLst>
                <a:ext uri="{FF2B5EF4-FFF2-40B4-BE49-F238E27FC236}">
                  <a16:creationId xmlns:a16="http://schemas.microsoft.com/office/drawing/2014/main" id="{F1C4235F-F725-4405-8235-F80C29899A80}"/>
                </a:ext>
              </a:extLst>
            </p:cNvPr>
            <p:cNvCxnSpPr>
              <a:cxnSpLocks/>
            </p:cNvCxnSpPr>
            <p:nvPr/>
          </p:nvCxnSpPr>
          <p:spPr>
            <a:xfrm>
              <a:off x="4610514" y="1881188"/>
              <a:ext cx="191971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直線コネクタ 157">
              <a:extLst>
                <a:ext uri="{FF2B5EF4-FFF2-40B4-BE49-F238E27FC236}">
                  <a16:creationId xmlns:a16="http://schemas.microsoft.com/office/drawing/2014/main" id="{FEF37AE1-8890-4362-AAD2-FF2CE20D953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14483" y="1927227"/>
              <a:ext cx="0" cy="1539873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9" name="直線コネクタ 158">
              <a:extLst>
                <a:ext uri="{FF2B5EF4-FFF2-40B4-BE49-F238E27FC236}">
                  <a16:creationId xmlns:a16="http://schemas.microsoft.com/office/drawing/2014/main" id="{D437FBF0-1504-4D50-BC81-53A8DEA85E44}"/>
                </a:ext>
              </a:extLst>
            </p:cNvPr>
            <p:cNvCxnSpPr>
              <a:cxnSpLocks/>
            </p:cNvCxnSpPr>
            <p:nvPr/>
          </p:nvCxnSpPr>
          <p:spPr>
            <a:xfrm>
              <a:off x="4265613" y="2900652"/>
              <a:ext cx="30331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直線コネクタ 159">
              <a:extLst>
                <a:ext uri="{FF2B5EF4-FFF2-40B4-BE49-F238E27FC236}">
                  <a16:creationId xmlns:a16="http://schemas.microsoft.com/office/drawing/2014/main" id="{CBFAABD0-0F8D-4868-94FC-27EA4BDECF2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23248" y="2644800"/>
              <a:ext cx="0" cy="21270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1" name="直線コネクタ 160">
              <a:extLst>
                <a:ext uri="{FF2B5EF4-FFF2-40B4-BE49-F238E27FC236}">
                  <a16:creationId xmlns:a16="http://schemas.microsoft.com/office/drawing/2014/main" id="{2B2D4245-5D19-4FE7-BCBE-56A3D86FA0C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23248" y="3046413"/>
              <a:ext cx="0" cy="215596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直線コネクタ 161">
              <a:extLst>
                <a:ext uri="{FF2B5EF4-FFF2-40B4-BE49-F238E27FC236}">
                  <a16:creationId xmlns:a16="http://schemas.microsoft.com/office/drawing/2014/main" id="{358EC9A4-BA00-4875-A77A-11539FC1977C}"/>
                </a:ext>
              </a:extLst>
            </p:cNvPr>
            <p:cNvCxnSpPr>
              <a:cxnSpLocks/>
            </p:cNvCxnSpPr>
            <p:nvPr/>
          </p:nvCxnSpPr>
          <p:spPr>
            <a:xfrm>
              <a:off x="4823248" y="3048001"/>
              <a:ext cx="51967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直線コネクタ 162">
              <a:extLst>
                <a:ext uri="{FF2B5EF4-FFF2-40B4-BE49-F238E27FC236}">
                  <a16:creationId xmlns:a16="http://schemas.microsoft.com/office/drawing/2014/main" id="{59DC53EA-7AB4-4F7E-B880-05D18CE1F040}"/>
                </a:ext>
              </a:extLst>
            </p:cNvPr>
            <p:cNvCxnSpPr>
              <a:cxnSpLocks/>
            </p:cNvCxnSpPr>
            <p:nvPr/>
          </p:nvCxnSpPr>
          <p:spPr>
            <a:xfrm>
              <a:off x="5398295" y="2688769"/>
              <a:ext cx="0" cy="533544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直線コネクタ 163">
              <a:extLst>
                <a:ext uri="{FF2B5EF4-FFF2-40B4-BE49-F238E27FC236}">
                  <a16:creationId xmlns:a16="http://schemas.microsoft.com/office/drawing/2014/main" id="{AC8F98C1-6D10-4F8B-93FD-CB886D3A33E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16371" y="2249485"/>
              <a:ext cx="0" cy="21831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直線コネクタ 164">
              <a:extLst>
                <a:ext uri="{FF2B5EF4-FFF2-40B4-BE49-F238E27FC236}">
                  <a16:creationId xmlns:a16="http://schemas.microsoft.com/office/drawing/2014/main" id="{4D00AA2C-E5CC-419A-9F3E-CD7530BBFBC9}"/>
                </a:ext>
              </a:extLst>
            </p:cNvPr>
            <p:cNvCxnSpPr>
              <a:cxnSpLocks/>
            </p:cNvCxnSpPr>
            <p:nvPr/>
          </p:nvCxnSpPr>
          <p:spPr>
            <a:xfrm>
              <a:off x="3964404" y="2467801"/>
              <a:ext cx="51967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直線コネクタ 165">
              <a:extLst>
                <a:ext uri="{FF2B5EF4-FFF2-40B4-BE49-F238E27FC236}">
                  <a16:creationId xmlns:a16="http://schemas.microsoft.com/office/drawing/2014/main" id="{348A96CE-951F-43D8-A77D-E6423F78787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64404" y="2295522"/>
              <a:ext cx="0" cy="17228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直線コネクタ 166">
              <a:extLst>
                <a:ext uri="{FF2B5EF4-FFF2-40B4-BE49-F238E27FC236}">
                  <a16:creationId xmlns:a16="http://schemas.microsoft.com/office/drawing/2014/main" id="{E3CF4CF0-E359-4CCF-827F-3E29774848EA}"/>
                </a:ext>
              </a:extLst>
            </p:cNvPr>
            <p:cNvCxnSpPr>
              <a:cxnSpLocks/>
            </p:cNvCxnSpPr>
            <p:nvPr/>
          </p:nvCxnSpPr>
          <p:spPr>
            <a:xfrm>
              <a:off x="4015948" y="2658987"/>
              <a:ext cx="0" cy="163146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直線コネクタ 167">
              <a:extLst>
                <a:ext uri="{FF2B5EF4-FFF2-40B4-BE49-F238E27FC236}">
                  <a16:creationId xmlns:a16="http://schemas.microsoft.com/office/drawing/2014/main" id="{4EB82B6F-6E04-4A2C-BD5A-656C6B0F0122}"/>
                </a:ext>
              </a:extLst>
            </p:cNvPr>
            <p:cNvCxnSpPr>
              <a:cxnSpLocks/>
            </p:cNvCxnSpPr>
            <p:nvPr/>
          </p:nvCxnSpPr>
          <p:spPr>
            <a:xfrm>
              <a:off x="3963981" y="2658986"/>
              <a:ext cx="51967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直線コネクタ 168">
              <a:extLst>
                <a:ext uri="{FF2B5EF4-FFF2-40B4-BE49-F238E27FC236}">
                  <a16:creationId xmlns:a16="http://schemas.microsoft.com/office/drawing/2014/main" id="{FC18598F-5FE2-4A93-916D-9163CC9827E1}"/>
                </a:ext>
              </a:extLst>
            </p:cNvPr>
            <p:cNvCxnSpPr>
              <a:cxnSpLocks/>
            </p:cNvCxnSpPr>
            <p:nvPr/>
          </p:nvCxnSpPr>
          <p:spPr>
            <a:xfrm>
              <a:off x="3963981" y="2658986"/>
              <a:ext cx="0" cy="16314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直線コネクタ 169">
              <a:extLst>
                <a:ext uri="{FF2B5EF4-FFF2-40B4-BE49-F238E27FC236}">
                  <a16:creationId xmlns:a16="http://schemas.microsoft.com/office/drawing/2014/main" id="{527CD527-051D-4B00-A345-0385AEED22CC}"/>
                </a:ext>
              </a:extLst>
            </p:cNvPr>
            <p:cNvCxnSpPr>
              <a:cxnSpLocks/>
            </p:cNvCxnSpPr>
            <p:nvPr/>
          </p:nvCxnSpPr>
          <p:spPr>
            <a:xfrm>
              <a:off x="4269957" y="2822134"/>
              <a:ext cx="0" cy="9077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直線コネクタ 170">
              <a:extLst>
                <a:ext uri="{FF2B5EF4-FFF2-40B4-BE49-F238E27FC236}">
                  <a16:creationId xmlns:a16="http://schemas.microsoft.com/office/drawing/2014/main" id="{AB16B0AF-E66F-42F8-BF45-50D2100CE29F}"/>
                </a:ext>
              </a:extLst>
            </p:cNvPr>
            <p:cNvCxnSpPr>
              <a:cxnSpLocks/>
            </p:cNvCxnSpPr>
            <p:nvPr/>
          </p:nvCxnSpPr>
          <p:spPr>
            <a:xfrm>
              <a:off x="3951973" y="2822133"/>
              <a:ext cx="31798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直線コネクタ 171">
              <a:extLst>
                <a:ext uri="{FF2B5EF4-FFF2-40B4-BE49-F238E27FC236}">
                  <a16:creationId xmlns:a16="http://schemas.microsoft.com/office/drawing/2014/main" id="{90630D61-D63E-4AC7-804C-2CAF22BF8464}"/>
                </a:ext>
              </a:extLst>
            </p:cNvPr>
            <p:cNvCxnSpPr>
              <a:cxnSpLocks/>
            </p:cNvCxnSpPr>
            <p:nvPr/>
          </p:nvCxnSpPr>
          <p:spPr>
            <a:xfrm>
              <a:off x="3953667" y="2822133"/>
              <a:ext cx="0" cy="120555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直線コネクタ 172">
              <a:extLst>
                <a:ext uri="{FF2B5EF4-FFF2-40B4-BE49-F238E27FC236}">
                  <a16:creationId xmlns:a16="http://schemas.microsoft.com/office/drawing/2014/main" id="{02600318-B16A-4EFF-8112-0B455E46AE3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467925" y="2295522"/>
              <a:ext cx="0" cy="540951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直線コネクタ 173">
              <a:extLst>
                <a:ext uri="{FF2B5EF4-FFF2-40B4-BE49-F238E27FC236}">
                  <a16:creationId xmlns:a16="http://schemas.microsoft.com/office/drawing/2014/main" id="{074EC7C2-C04C-41B5-9A27-D2D59DA2E96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469409" y="2898302"/>
              <a:ext cx="0" cy="29385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直線コネクタ 174">
              <a:extLst>
                <a:ext uri="{FF2B5EF4-FFF2-40B4-BE49-F238E27FC236}">
                  <a16:creationId xmlns:a16="http://schemas.microsoft.com/office/drawing/2014/main" id="{3322650F-5637-407D-A662-F99EE2A25E08}"/>
                </a:ext>
              </a:extLst>
            </p:cNvPr>
            <p:cNvCxnSpPr>
              <a:cxnSpLocks/>
            </p:cNvCxnSpPr>
            <p:nvPr/>
          </p:nvCxnSpPr>
          <p:spPr>
            <a:xfrm>
              <a:off x="3464749" y="2842381"/>
              <a:ext cx="48722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直線コネクタ 175">
              <a:extLst>
                <a:ext uri="{FF2B5EF4-FFF2-40B4-BE49-F238E27FC236}">
                  <a16:creationId xmlns:a16="http://schemas.microsoft.com/office/drawing/2014/main" id="{1E79137D-30BC-4DF1-B088-E1514DAC7FE5}"/>
                </a:ext>
              </a:extLst>
            </p:cNvPr>
            <p:cNvCxnSpPr>
              <a:cxnSpLocks/>
            </p:cNvCxnSpPr>
            <p:nvPr/>
          </p:nvCxnSpPr>
          <p:spPr>
            <a:xfrm>
              <a:off x="3464749" y="2899890"/>
              <a:ext cx="48722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直線コネクタ 176">
              <a:extLst>
                <a:ext uri="{FF2B5EF4-FFF2-40B4-BE49-F238E27FC236}">
                  <a16:creationId xmlns:a16="http://schemas.microsoft.com/office/drawing/2014/main" id="{A5E40592-6838-4E7B-B811-3CCC295A6231}"/>
                </a:ext>
              </a:extLst>
            </p:cNvPr>
            <p:cNvCxnSpPr>
              <a:cxnSpLocks/>
            </p:cNvCxnSpPr>
            <p:nvPr/>
          </p:nvCxnSpPr>
          <p:spPr>
            <a:xfrm>
              <a:off x="4025476" y="2912912"/>
              <a:ext cx="24448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直線コネクタ 177">
              <a:extLst>
                <a:ext uri="{FF2B5EF4-FFF2-40B4-BE49-F238E27FC236}">
                  <a16:creationId xmlns:a16="http://schemas.microsoft.com/office/drawing/2014/main" id="{29AFC70E-6761-4F14-8A81-EAE19D8DB634}"/>
                </a:ext>
              </a:extLst>
            </p:cNvPr>
            <p:cNvCxnSpPr>
              <a:cxnSpLocks/>
            </p:cNvCxnSpPr>
            <p:nvPr/>
          </p:nvCxnSpPr>
          <p:spPr>
            <a:xfrm>
              <a:off x="4025476" y="2912912"/>
              <a:ext cx="0" cy="105255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9" name="直線コネクタ 178">
              <a:extLst>
                <a:ext uri="{FF2B5EF4-FFF2-40B4-BE49-F238E27FC236}">
                  <a16:creationId xmlns:a16="http://schemas.microsoft.com/office/drawing/2014/main" id="{1471E58E-9339-4D4C-8905-525287287BC1}"/>
                </a:ext>
              </a:extLst>
            </p:cNvPr>
            <p:cNvCxnSpPr>
              <a:cxnSpLocks/>
            </p:cNvCxnSpPr>
            <p:nvPr/>
          </p:nvCxnSpPr>
          <p:spPr>
            <a:xfrm>
              <a:off x="5997619" y="3443806"/>
              <a:ext cx="53260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0" name="直線コネクタ 179">
              <a:extLst>
                <a:ext uri="{FF2B5EF4-FFF2-40B4-BE49-F238E27FC236}">
                  <a16:creationId xmlns:a16="http://schemas.microsoft.com/office/drawing/2014/main" id="{11780D93-805D-4358-B681-67976BC4E4F2}"/>
                </a:ext>
              </a:extLst>
            </p:cNvPr>
            <p:cNvCxnSpPr>
              <a:cxnSpLocks/>
            </p:cNvCxnSpPr>
            <p:nvPr/>
          </p:nvCxnSpPr>
          <p:spPr>
            <a:xfrm>
              <a:off x="5997619" y="3406774"/>
              <a:ext cx="53260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直線コネクタ 180">
              <a:extLst>
                <a:ext uri="{FF2B5EF4-FFF2-40B4-BE49-F238E27FC236}">
                  <a16:creationId xmlns:a16="http://schemas.microsoft.com/office/drawing/2014/main" id="{B2FBF9E8-88B1-457C-B165-AC6339DB3243}"/>
                </a:ext>
              </a:extLst>
            </p:cNvPr>
            <p:cNvCxnSpPr>
              <a:cxnSpLocks/>
            </p:cNvCxnSpPr>
            <p:nvPr/>
          </p:nvCxnSpPr>
          <p:spPr>
            <a:xfrm>
              <a:off x="5953118" y="3045228"/>
              <a:ext cx="4522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直線コネクタ 181">
              <a:extLst>
                <a:ext uri="{FF2B5EF4-FFF2-40B4-BE49-F238E27FC236}">
                  <a16:creationId xmlns:a16="http://schemas.microsoft.com/office/drawing/2014/main" id="{2D7737C4-C0A0-4083-8A82-086681FF0C3C}"/>
                </a:ext>
              </a:extLst>
            </p:cNvPr>
            <p:cNvCxnSpPr>
              <a:cxnSpLocks/>
            </p:cNvCxnSpPr>
            <p:nvPr/>
          </p:nvCxnSpPr>
          <p:spPr>
            <a:xfrm>
              <a:off x="6000800" y="3238272"/>
              <a:ext cx="0" cy="22882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直線コネクタ 182">
              <a:extLst>
                <a:ext uri="{FF2B5EF4-FFF2-40B4-BE49-F238E27FC236}">
                  <a16:creationId xmlns:a16="http://schemas.microsoft.com/office/drawing/2014/main" id="{25585F0E-A16F-4966-8886-137657C7175C}"/>
                </a:ext>
              </a:extLst>
            </p:cNvPr>
            <p:cNvCxnSpPr>
              <a:cxnSpLocks/>
            </p:cNvCxnSpPr>
            <p:nvPr/>
          </p:nvCxnSpPr>
          <p:spPr>
            <a:xfrm>
              <a:off x="5952395" y="3238272"/>
              <a:ext cx="0" cy="22882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直線コネクタ 183">
              <a:extLst>
                <a:ext uri="{FF2B5EF4-FFF2-40B4-BE49-F238E27FC236}">
                  <a16:creationId xmlns:a16="http://schemas.microsoft.com/office/drawing/2014/main" id="{2118E22C-2F1E-47F4-A64B-19CD36553E08}"/>
                </a:ext>
              </a:extLst>
            </p:cNvPr>
            <p:cNvCxnSpPr>
              <a:cxnSpLocks/>
            </p:cNvCxnSpPr>
            <p:nvPr/>
          </p:nvCxnSpPr>
          <p:spPr>
            <a:xfrm>
              <a:off x="5952395" y="3238272"/>
              <a:ext cx="4522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直線コネクタ 184">
              <a:extLst>
                <a:ext uri="{FF2B5EF4-FFF2-40B4-BE49-F238E27FC236}">
                  <a16:creationId xmlns:a16="http://schemas.microsoft.com/office/drawing/2014/main" id="{430C834C-956A-40C9-A57B-A11200F8512D}"/>
                </a:ext>
              </a:extLst>
            </p:cNvPr>
            <p:cNvCxnSpPr>
              <a:cxnSpLocks/>
            </p:cNvCxnSpPr>
            <p:nvPr/>
          </p:nvCxnSpPr>
          <p:spPr>
            <a:xfrm>
              <a:off x="5434013" y="3245712"/>
              <a:ext cx="21195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直線コネクタ 185">
              <a:extLst>
                <a:ext uri="{FF2B5EF4-FFF2-40B4-BE49-F238E27FC236}">
                  <a16:creationId xmlns:a16="http://schemas.microsoft.com/office/drawing/2014/main" id="{E41803E9-ABD8-47B2-953D-66A042D82CE3}"/>
                </a:ext>
              </a:extLst>
            </p:cNvPr>
            <p:cNvCxnSpPr>
              <a:cxnSpLocks/>
            </p:cNvCxnSpPr>
            <p:nvPr/>
          </p:nvCxnSpPr>
          <p:spPr>
            <a:xfrm>
              <a:off x="4815308" y="3264899"/>
              <a:ext cx="275282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直線コネクタ 186">
              <a:extLst>
                <a:ext uri="{FF2B5EF4-FFF2-40B4-BE49-F238E27FC236}">
                  <a16:creationId xmlns:a16="http://schemas.microsoft.com/office/drawing/2014/main" id="{8E479037-1E27-4194-978E-F46CB7875CCF}"/>
                </a:ext>
              </a:extLst>
            </p:cNvPr>
            <p:cNvCxnSpPr>
              <a:cxnSpLocks/>
            </p:cNvCxnSpPr>
            <p:nvPr/>
          </p:nvCxnSpPr>
          <p:spPr>
            <a:xfrm>
              <a:off x="4823248" y="3443743"/>
              <a:ext cx="86307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直線コネクタ 187">
              <a:extLst>
                <a:ext uri="{FF2B5EF4-FFF2-40B4-BE49-F238E27FC236}">
                  <a16:creationId xmlns:a16="http://schemas.microsoft.com/office/drawing/2014/main" id="{D8DD7597-48B5-45EC-912E-F5E36420117F}"/>
                </a:ext>
              </a:extLst>
            </p:cNvPr>
            <p:cNvCxnSpPr>
              <a:cxnSpLocks/>
            </p:cNvCxnSpPr>
            <p:nvPr/>
          </p:nvCxnSpPr>
          <p:spPr>
            <a:xfrm>
              <a:off x="4823248" y="3406711"/>
              <a:ext cx="267342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直線コネクタ 188">
              <a:extLst>
                <a:ext uri="{FF2B5EF4-FFF2-40B4-BE49-F238E27FC236}">
                  <a16:creationId xmlns:a16="http://schemas.microsoft.com/office/drawing/2014/main" id="{FCBB75FF-C17F-4D13-8F9E-7B8BD68D0669}"/>
                </a:ext>
              </a:extLst>
            </p:cNvPr>
            <p:cNvCxnSpPr>
              <a:cxnSpLocks/>
            </p:cNvCxnSpPr>
            <p:nvPr/>
          </p:nvCxnSpPr>
          <p:spPr>
            <a:xfrm>
              <a:off x="5686090" y="3467100"/>
              <a:ext cx="31152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直線コネクタ 189">
              <a:extLst>
                <a:ext uri="{FF2B5EF4-FFF2-40B4-BE49-F238E27FC236}">
                  <a16:creationId xmlns:a16="http://schemas.microsoft.com/office/drawing/2014/main" id="{D39C5ADC-5D68-42D4-865E-79643719C1B4}"/>
                </a:ext>
              </a:extLst>
            </p:cNvPr>
            <p:cNvCxnSpPr>
              <a:cxnSpLocks/>
            </p:cNvCxnSpPr>
            <p:nvPr/>
          </p:nvCxnSpPr>
          <p:spPr>
            <a:xfrm>
              <a:off x="5686090" y="3399242"/>
              <a:ext cx="26630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1" name="直線コネクタ 190">
              <a:extLst>
                <a:ext uri="{FF2B5EF4-FFF2-40B4-BE49-F238E27FC236}">
                  <a16:creationId xmlns:a16="http://schemas.microsoft.com/office/drawing/2014/main" id="{236FC40C-B39C-47CD-9C49-DC03DAA6AE15}"/>
                </a:ext>
              </a:extLst>
            </p:cNvPr>
            <p:cNvCxnSpPr>
              <a:cxnSpLocks/>
            </p:cNvCxnSpPr>
            <p:nvPr/>
          </p:nvCxnSpPr>
          <p:spPr>
            <a:xfrm>
              <a:off x="5645966" y="3220873"/>
              <a:ext cx="4012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2" name="直線コネクタ 191">
              <a:extLst>
                <a:ext uri="{FF2B5EF4-FFF2-40B4-BE49-F238E27FC236}">
                  <a16:creationId xmlns:a16="http://schemas.microsoft.com/office/drawing/2014/main" id="{AE544FD4-4292-49A7-91B8-377F9D5CECA3}"/>
                </a:ext>
              </a:extLst>
            </p:cNvPr>
            <p:cNvCxnSpPr>
              <a:cxnSpLocks/>
            </p:cNvCxnSpPr>
            <p:nvPr/>
          </p:nvCxnSpPr>
          <p:spPr>
            <a:xfrm>
              <a:off x="6540156" y="3980659"/>
              <a:ext cx="115564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直線コネクタ 192">
              <a:extLst>
                <a:ext uri="{FF2B5EF4-FFF2-40B4-BE49-F238E27FC236}">
                  <a16:creationId xmlns:a16="http://schemas.microsoft.com/office/drawing/2014/main" id="{8A90B45D-F036-4705-BA6A-FBE9DA1852A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644280" y="3221613"/>
              <a:ext cx="0" cy="2409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4" name="直線コネクタ 193">
              <a:extLst>
                <a:ext uri="{FF2B5EF4-FFF2-40B4-BE49-F238E27FC236}">
                  <a16:creationId xmlns:a16="http://schemas.microsoft.com/office/drawing/2014/main" id="{89F95274-5F2E-49B0-9AB3-69A75D9285EF}"/>
                </a:ext>
              </a:extLst>
            </p:cNvPr>
            <p:cNvCxnSpPr>
              <a:cxnSpLocks/>
            </p:cNvCxnSpPr>
            <p:nvPr/>
          </p:nvCxnSpPr>
          <p:spPr>
            <a:xfrm>
              <a:off x="4568932" y="3467100"/>
              <a:ext cx="26082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5" name="直線コネクタ 194">
              <a:extLst>
                <a:ext uri="{FF2B5EF4-FFF2-40B4-BE49-F238E27FC236}">
                  <a16:creationId xmlns:a16="http://schemas.microsoft.com/office/drawing/2014/main" id="{60F14774-3566-4922-9AA2-13D917DC2561}"/>
                </a:ext>
              </a:extLst>
            </p:cNvPr>
            <p:cNvCxnSpPr>
              <a:cxnSpLocks/>
            </p:cNvCxnSpPr>
            <p:nvPr/>
          </p:nvCxnSpPr>
          <p:spPr>
            <a:xfrm>
              <a:off x="4610514" y="3399242"/>
              <a:ext cx="22472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6" name="直線コネクタ 195">
              <a:extLst>
                <a:ext uri="{FF2B5EF4-FFF2-40B4-BE49-F238E27FC236}">
                  <a16:creationId xmlns:a16="http://schemas.microsoft.com/office/drawing/2014/main" id="{C96AC189-EA54-4E11-A1CC-C002129992B5}"/>
                </a:ext>
              </a:extLst>
            </p:cNvPr>
            <p:cNvCxnSpPr>
              <a:cxnSpLocks/>
            </p:cNvCxnSpPr>
            <p:nvPr/>
          </p:nvCxnSpPr>
          <p:spPr>
            <a:xfrm>
              <a:off x="7645480" y="4243385"/>
              <a:ext cx="273762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7" name="直線コネクタ 196">
              <a:extLst>
                <a:ext uri="{FF2B5EF4-FFF2-40B4-BE49-F238E27FC236}">
                  <a16:creationId xmlns:a16="http://schemas.microsoft.com/office/drawing/2014/main" id="{1ADB09CA-6191-4C58-957B-16F6DDDC7F3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647597" y="4028673"/>
              <a:ext cx="0" cy="21471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8" name="直線コネクタ 197">
              <a:extLst>
                <a:ext uri="{FF2B5EF4-FFF2-40B4-BE49-F238E27FC236}">
                  <a16:creationId xmlns:a16="http://schemas.microsoft.com/office/drawing/2014/main" id="{1095A49B-3755-4138-91E4-E775440F396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695800" y="3980660"/>
              <a:ext cx="0" cy="26272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9" name="直線コネクタ 198">
              <a:extLst>
                <a:ext uri="{FF2B5EF4-FFF2-40B4-BE49-F238E27FC236}">
                  <a16:creationId xmlns:a16="http://schemas.microsoft.com/office/drawing/2014/main" id="{B74AFADC-7F9D-4DED-B7A7-683401DCFBAC}"/>
                </a:ext>
              </a:extLst>
            </p:cNvPr>
            <p:cNvCxnSpPr>
              <a:cxnSpLocks/>
            </p:cNvCxnSpPr>
            <p:nvPr/>
          </p:nvCxnSpPr>
          <p:spPr>
            <a:xfrm>
              <a:off x="7123706" y="4030261"/>
              <a:ext cx="52209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0" name="直線コネクタ 199">
              <a:extLst>
                <a:ext uri="{FF2B5EF4-FFF2-40B4-BE49-F238E27FC236}">
                  <a16:creationId xmlns:a16="http://schemas.microsoft.com/office/drawing/2014/main" id="{BD079DF9-CBA3-4C8C-A0B1-D988D892B46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647068" y="4387849"/>
              <a:ext cx="0" cy="17702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1" name="直線コネクタ 200">
              <a:extLst>
                <a:ext uri="{FF2B5EF4-FFF2-40B4-BE49-F238E27FC236}">
                  <a16:creationId xmlns:a16="http://schemas.microsoft.com/office/drawing/2014/main" id="{7E7C12C8-ABB0-44FD-894A-E4D559B56D2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695271" y="4389437"/>
              <a:ext cx="0" cy="22542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2" name="直線コネクタ 201">
              <a:extLst>
                <a:ext uri="{FF2B5EF4-FFF2-40B4-BE49-F238E27FC236}">
                  <a16:creationId xmlns:a16="http://schemas.microsoft.com/office/drawing/2014/main" id="{2DAF9370-81E4-4F88-90B0-F27A047629D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068159" y="4028675"/>
              <a:ext cx="0" cy="52745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3" name="直線コネクタ 202">
              <a:extLst>
                <a:ext uri="{FF2B5EF4-FFF2-40B4-BE49-F238E27FC236}">
                  <a16:creationId xmlns:a16="http://schemas.microsoft.com/office/drawing/2014/main" id="{5A38D094-E71D-4D76-8931-079ACB574D2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116362" y="4027692"/>
              <a:ext cx="0" cy="528433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4" name="直線コネクタ 203">
              <a:extLst>
                <a:ext uri="{FF2B5EF4-FFF2-40B4-BE49-F238E27FC236}">
                  <a16:creationId xmlns:a16="http://schemas.microsoft.com/office/drawing/2014/main" id="{D4794E91-AF1F-4C28-B79C-A93B8C4A5CF4}"/>
                </a:ext>
              </a:extLst>
            </p:cNvPr>
            <p:cNvCxnSpPr>
              <a:cxnSpLocks/>
            </p:cNvCxnSpPr>
            <p:nvPr/>
          </p:nvCxnSpPr>
          <p:spPr>
            <a:xfrm>
              <a:off x="6540328" y="4030868"/>
              <a:ext cx="52783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5" name="直線コネクタ 204">
              <a:extLst>
                <a:ext uri="{FF2B5EF4-FFF2-40B4-BE49-F238E27FC236}">
                  <a16:creationId xmlns:a16="http://schemas.microsoft.com/office/drawing/2014/main" id="{5FA863E7-652B-4925-B584-08BEB78A7F8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068159" y="4610098"/>
              <a:ext cx="0" cy="89165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6" name="直線コネクタ 205">
              <a:extLst>
                <a:ext uri="{FF2B5EF4-FFF2-40B4-BE49-F238E27FC236}">
                  <a16:creationId xmlns:a16="http://schemas.microsoft.com/office/drawing/2014/main" id="{0A325E34-92F7-4179-A659-18BAB2EC778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116362" y="4610098"/>
              <a:ext cx="0" cy="89165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7" name="直線コネクタ 206">
              <a:extLst>
                <a:ext uri="{FF2B5EF4-FFF2-40B4-BE49-F238E27FC236}">
                  <a16:creationId xmlns:a16="http://schemas.microsoft.com/office/drawing/2014/main" id="{1C50CD8D-4E6F-4EE5-9E3F-F4E015537F06}"/>
                </a:ext>
              </a:extLst>
            </p:cNvPr>
            <p:cNvCxnSpPr>
              <a:cxnSpLocks/>
            </p:cNvCxnSpPr>
            <p:nvPr/>
          </p:nvCxnSpPr>
          <p:spPr>
            <a:xfrm>
              <a:off x="7116362" y="4559889"/>
              <a:ext cx="529118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8" name="直線コネクタ 207">
              <a:extLst>
                <a:ext uri="{FF2B5EF4-FFF2-40B4-BE49-F238E27FC236}">
                  <a16:creationId xmlns:a16="http://schemas.microsoft.com/office/drawing/2014/main" id="{8539AA99-7A3E-4891-9809-F8E709E47781}"/>
                </a:ext>
              </a:extLst>
            </p:cNvPr>
            <p:cNvCxnSpPr>
              <a:cxnSpLocks/>
            </p:cNvCxnSpPr>
            <p:nvPr/>
          </p:nvCxnSpPr>
          <p:spPr>
            <a:xfrm>
              <a:off x="7116362" y="4610098"/>
              <a:ext cx="57890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直線コネクタ 208">
              <a:extLst>
                <a:ext uri="{FF2B5EF4-FFF2-40B4-BE49-F238E27FC236}">
                  <a16:creationId xmlns:a16="http://schemas.microsoft.com/office/drawing/2014/main" id="{E32727A6-C939-411D-8554-DABE00DB48B2}"/>
                </a:ext>
              </a:extLst>
            </p:cNvPr>
            <p:cNvCxnSpPr>
              <a:cxnSpLocks/>
            </p:cNvCxnSpPr>
            <p:nvPr/>
          </p:nvCxnSpPr>
          <p:spPr>
            <a:xfrm>
              <a:off x="6540414" y="4559889"/>
              <a:ext cx="52774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直線コネクタ 209">
              <a:extLst>
                <a:ext uri="{FF2B5EF4-FFF2-40B4-BE49-F238E27FC236}">
                  <a16:creationId xmlns:a16="http://schemas.microsoft.com/office/drawing/2014/main" id="{63EC04E6-7DDB-450C-A9FA-8624B9EBB9C4}"/>
                </a:ext>
              </a:extLst>
            </p:cNvPr>
            <p:cNvCxnSpPr>
              <a:cxnSpLocks/>
            </p:cNvCxnSpPr>
            <p:nvPr/>
          </p:nvCxnSpPr>
          <p:spPr>
            <a:xfrm>
              <a:off x="6490623" y="4610098"/>
              <a:ext cx="57753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直線コネクタ 210">
              <a:extLst>
                <a:ext uri="{FF2B5EF4-FFF2-40B4-BE49-F238E27FC236}">
                  <a16:creationId xmlns:a16="http://schemas.microsoft.com/office/drawing/2014/main" id="{E20FEFF7-C3A1-46B3-AB7A-762114CA96CB}"/>
                </a:ext>
              </a:extLst>
            </p:cNvPr>
            <p:cNvCxnSpPr>
              <a:cxnSpLocks/>
            </p:cNvCxnSpPr>
            <p:nvPr/>
          </p:nvCxnSpPr>
          <p:spPr>
            <a:xfrm>
              <a:off x="6254696" y="5501750"/>
              <a:ext cx="81346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直線コネクタ 211">
              <a:extLst>
                <a:ext uri="{FF2B5EF4-FFF2-40B4-BE49-F238E27FC236}">
                  <a16:creationId xmlns:a16="http://schemas.microsoft.com/office/drawing/2014/main" id="{61FA404F-398E-4432-9F0A-6B203DAC1295}"/>
                </a:ext>
              </a:extLst>
            </p:cNvPr>
            <p:cNvCxnSpPr>
              <a:cxnSpLocks/>
            </p:cNvCxnSpPr>
            <p:nvPr/>
          </p:nvCxnSpPr>
          <p:spPr>
            <a:xfrm>
              <a:off x="7645480" y="4387849"/>
              <a:ext cx="4979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直線コネクタ 212">
              <a:extLst>
                <a:ext uri="{FF2B5EF4-FFF2-40B4-BE49-F238E27FC236}">
                  <a16:creationId xmlns:a16="http://schemas.microsoft.com/office/drawing/2014/main" id="{6CEAC12F-FE19-4B86-9D96-7FDE75B5F6E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492211" y="4387848"/>
              <a:ext cx="0" cy="22225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直線コネクタ 213">
              <a:extLst>
                <a:ext uri="{FF2B5EF4-FFF2-40B4-BE49-F238E27FC236}">
                  <a16:creationId xmlns:a16="http://schemas.microsoft.com/office/drawing/2014/main" id="{CBA891F0-DDA4-42E6-99D5-A863E15C0CD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540414" y="4389437"/>
              <a:ext cx="0" cy="1666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直線コネクタ 214">
              <a:extLst>
                <a:ext uri="{FF2B5EF4-FFF2-40B4-BE49-F238E27FC236}">
                  <a16:creationId xmlns:a16="http://schemas.microsoft.com/office/drawing/2014/main" id="{EFE41590-7809-4D63-9CF1-F535DC301C3B}"/>
                </a:ext>
              </a:extLst>
            </p:cNvPr>
            <p:cNvCxnSpPr>
              <a:cxnSpLocks/>
            </p:cNvCxnSpPr>
            <p:nvPr/>
          </p:nvCxnSpPr>
          <p:spPr>
            <a:xfrm>
              <a:off x="6490623" y="4387848"/>
              <a:ext cx="4979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直線コネクタ 215">
              <a:extLst>
                <a:ext uri="{FF2B5EF4-FFF2-40B4-BE49-F238E27FC236}">
                  <a16:creationId xmlns:a16="http://schemas.microsoft.com/office/drawing/2014/main" id="{74EDF2B7-C7D9-4281-9412-87C11694EB59}"/>
                </a:ext>
              </a:extLst>
            </p:cNvPr>
            <p:cNvCxnSpPr>
              <a:cxnSpLocks/>
            </p:cNvCxnSpPr>
            <p:nvPr/>
          </p:nvCxnSpPr>
          <p:spPr>
            <a:xfrm>
              <a:off x="6492125" y="3966256"/>
              <a:ext cx="0" cy="23096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直線コネクタ 216">
              <a:extLst>
                <a:ext uri="{FF2B5EF4-FFF2-40B4-BE49-F238E27FC236}">
                  <a16:creationId xmlns:a16="http://schemas.microsoft.com/office/drawing/2014/main" id="{953019DB-31AC-48B8-BAFD-2D6E42A98FA8}"/>
                </a:ext>
              </a:extLst>
            </p:cNvPr>
            <p:cNvCxnSpPr>
              <a:cxnSpLocks/>
            </p:cNvCxnSpPr>
            <p:nvPr/>
          </p:nvCxnSpPr>
          <p:spPr>
            <a:xfrm>
              <a:off x="6540328" y="4027692"/>
              <a:ext cx="0" cy="169531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直線コネクタ 217">
              <a:extLst>
                <a:ext uri="{FF2B5EF4-FFF2-40B4-BE49-F238E27FC236}">
                  <a16:creationId xmlns:a16="http://schemas.microsoft.com/office/drawing/2014/main" id="{789E1664-BB0C-403A-9F27-A64C928E2A57}"/>
                </a:ext>
              </a:extLst>
            </p:cNvPr>
            <p:cNvCxnSpPr>
              <a:cxnSpLocks/>
            </p:cNvCxnSpPr>
            <p:nvPr/>
          </p:nvCxnSpPr>
          <p:spPr>
            <a:xfrm>
              <a:off x="5936260" y="3966256"/>
              <a:ext cx="60389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直線コネクタ 218">
              <a:extLst>
                <a:ext uri="{FF2B5EF4-FFF2-40B4-BE49-F238E27FC236}">
                  <a16:creationId xmlns:a16="http://schemas.microsoft.com/office/drawing/2014/main" id="{C4CD644E-E138-4A74-8177-20FB8D508160}"/>
                </a:ext>
              </a:extLst>
            </p:cNvPr>
            <p:cNvCxnSpPr>
              <a:cxnSpLocks/>
            </p:cNvCxnSpPr>
            <p:nvPr/>
          </p:nvCxnSpPr>
          <p:spPr>
            <a:xfrm>
              <a:off x="6540156" y="3964397"/>
              <a:ext cx="0" cy="1626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直線コネクタ 219">
              <a:extLst>
                <a:ext uri="{FF2B5EF4-FFF2-40B4-BE49-F238E27FC236}">
                  <a16:creationId xmlns:a16="http://schemas.microsoft.com/office/drawing/2014/main" id="{640703BF-DBA0-42C5-8CE0-AA5A62856B66}"/>
                </a:ext>
              </a:extLst>
            </p:cNvPr>
            <p:cNvCxnSpPr>
              <a:cxnSpLocks/>
            </p:cNvCxnSpPr>
            <p:nvPr/>
          </p:nvCxnSpPr>
          <p:spPr>
            <a:xfrm>
              <a:off x="6492211" y="4197223"/>
              <a:ext cx="4794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直線コネクタ 220">
              <a:extLst>
                <a:ext uri="{FF2B5EF4-FFF2-40B4-BE49-F238E27FC236}">
                  <a16:creationId xmlns:a16="http://schemas.microsoft.com/office/drawing/2014/main" id="{EA444664-7EDC-44C9-AE0D-A8CD9B8695ED}"/>
                </a:ext>
              </a:extLst>
            </p:cNvPr>
            <p:cNvCxnSpPr>
              <a:cxnSpLocks/>
            </p:cNvCxnSpPr>
            <p:nvPr/>
          </p:nvCxnSpPr>
          <p:spPr>
            <a:xfrm>
              <a:off x="5982914" y="4039486"/>
              <a:ext cx="50770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直線コネクタ 221">
              <a:extLst>
                <a:ext uri="{FF2B5EF4-FFF2-40B4-BE49-F238E27FC236}">
                  <a16:creationId xmlns:a16="http://schemas.microsoft.com/office/drawing/2014/main" id="{E5747805-6C5C-42BE-B6E3-FD0301DE97B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206493" y="3965462"/>
              <a:ext cx="0" cy="154105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直線コネクタ 222">
              <a:extLst>
                <a:ext uri="{FF2B5EF4-FFF2-40B4-BE49-F238E27FC236}">
                  <a16:creationId xmlns:a16="http://schemas.microsoft.com/office/drawing/2014/main" id="{BC0A58B0-F571-416D-BAA1-33A9285ABCA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254696" y="3965462"/>
              <a:ext cx="0" cy="154105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直線コネクタ 223">
              <a:extLst>
                <a:ext uri="{FF2B5EF4-FFF2-40B4-BE49-F238E27FC236}">
                  <a16:creationId xmlns:a16="http://schemas.microsoft.com/office/drawing/2014/main" id="{BD70A862-B8C1-4B1C-BF8F-DDB1C9647F17}"/>
                </a:ext>
              </a:extLst>
            </p:cNvPr>
            <p:cNvCxnSpPr>
              <a:cxnSpLocks/>
            </p:cNvCxnSpPr>
            <p:nvPr/>
          </p:nvCxnSpPr>
          <p:spPr>
            <a:xfrm>
              <a:off x="5666028" y="5501748"/>
              <a:ext cx="54046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直線コネクタ 224">
              <a:extLst>
                <a:ext uri="{FF2B5EF4-FFF2-40B4-BE49-F238E27FC236}">
                  <a16:creationId xmlns:a16="http://schemas.microsoft.com/office/drawing/2014/main" id="{D7BEC899-9E51-4E04-A9A3-A788F43869B5}"/>
                </a:ext>
              </a:extLst>
            </p:cNvPr>
            <p:cNvCxnSpPr>
              <a:cxnSpLocks/>
            </p:cNvCxnSpPr>
            <p:nvPr/>
          </p:nvCxnSpPr>
          <p:spPr>
            <a:xfrm>
              <a:off x="5408149" y="5315485"/>
              <a:ext cx="25787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直線コネクタ 225">
              <a:extLst>
                <a:ext uri="{FF2B5EF4-FFF2-40B4-BE49-F238E27FC236}">
                  <a16:creationId xmlns:a16="http://schemas.microsoft.com/office/drawing/2014/main" id="{0B73268C-7BF3-442D-B076-79773E0ABAC0}"/>
                </a:ext>
              </a:extLst>
            </p:cNvPr>
            <p:cNvCxnSpPr>
              <a:cxnSpLocks/>
            </p:cNvCxnSpPr>
            <p:nvPr/>
          </p:nvCxnSpPr>
          <p:spPr>
            <a:xfrm>
              <a:off x="4831943" y="3980659"/>
              <a:ext cx="111061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直線コネクタ 226">
              <a:extLst>
                <a:ext uri="{FF2B5EF4-FFF2-40B4-BE49-F238E27FC236}">
                  <a16:creationId xmlns:a16="http://schemas.microsoft.com/office/drawing/2014/main" id="{540BEB38-4167-494D-8F50-48E25E63C566}"/>
                </a:ext>
              </a:extLst>
            </p:cNvPr>
            <p:cNvCxnSpPr>
              <a:cxnSpLocks/>
            </p:cNvCxnSpPr>
            <p:nvPr/>
          </p:nvCxnSpPr>
          <p:spPr>
            <a:xfrm>
              <a:off x="5938855" y="4197338"/>
              <a:ext cx="45647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直線コネクタ 227">
              <a:extLst>
                <a:ext uri="{FF2B5EF4-FFF2-40B4-BE49-F238E27FC236}">
                  <a16:creationId xmlns:a16="http://schemas.microsoft.com/office/drawing/2014/main" id="{BABDE31C-D9D8-4AE2-B014-13E9426A142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42559" y="4028673"/>
              <a:ext cx="0" cy="16855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直線コネクタ 228">
              <a:extLst>
                <a:ext uri="{FF2B5EF4-FFF2-40B4-BE49-F238E27FC236}">
                  <a16:creationId xmlns:a16="http://schemas.microsoft.com/office/drawing/2014/main" id="{66556445-8C63-4837-837C-2AE99A18288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87587" y="3966256"/>
              <a:ext cx="0" cy="23096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直線コネクタ 229">
              <a:extLst>
                <a:ext uri="{FF2B5EF4-FFF2-40B4-BE49-F238E27FC236}">
                  <a16:creationId xmlns:a16="http://schemas.microsoft.com/office/drawing/2014/main" id="{40A4F162-F5E9-48B4-BA35-D3E2C3732C44}"/>
                </a:ext>
              </a:extLst>
            </p:cNvPr>
            <p:cNvCxnSpPr>
              <a:cxnSpLocks/>
            </p:cNvCxnSpPr>
            <p:nvPr/>
          </p:nvCxnSpPr>
          <p:spPr>
            <a:xfrm>
              <a:off x="5415493" y="4030261"/>
              <a:ext cx="52209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1" name="直線コネクタ 230">
              <a:extLst>
                <a:ext uri="{FF2B5EF4-FFF2-40B4-BE49-F238E27FC236}">
                  <a16:creationId xmlns:a16="http://schemas.microsoft.com/office/drawing/2014/main" id="{4E046026-813E-402B-AFEC-4EA0687DE00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38855" y="4387849"/>
              <a:ext cx="0" cy="17702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2" name="直線コネクタ 231">
              <a:extLst>
                <a:ext uri="{FF2B5EF4-FFF2-40B4-BE49-F238E27FC236}">
                  <a16:creationId xmlns:a16="http://schemas.microsoft.com/office/drawing/2014/main" id="{B6880334-01C3-46D0-82C1-AD7FE540BB2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87058" y="4389437"/>
              <a:ext cx="0" cy="22542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3" name="直線コネクタ 232">
              <a:extLst>
                <a:ext uri="{FF2B5EF4-FFF2-40B4-BE49-F238E27FC236}">
                  <a16:creationId xmlns:a16="http://schemas.microsoft.com/office/drawing/2014/main" id="{6DE1A97A-014B-4934-AE1F-89E1FA3C72A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359946" y="4028675"/>
              <a:ext cx="0" cy="52745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4" name="直線コネクタ 233">
              <a:extLst>
                <a:ext uri="{FF2B5EF4-FFF2-40B4-BE49-F238E27FC236}">
                  <a16:creationId xmlns:a16="http://schemas.microsoft.com/office/drawing/2014/main" id="{D4B49C1C-7F36-47B6-B48B-BC5625BDA7E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408149" y="4027692"/>
              <a:ext cx="0" cy="528433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5" name="直線コネクタ 234">
              <a:extLst>
                <a:ext uri="{FF2B5EF4-FFF2-40B4-BE49-F238E27FC236}">
                  <a16:creationId xmlns:a16="http://schemas.microsoft.com/office/drawing/2014/main" id="{4D50793B-4D26-41C7-90D3-8B933F496DD8}"/>
                </a:ext>
              </a:extLst>
            </p:cNvPr>
            <p:cNvCxnSpPr>
              <a:cxnSpLocks/>
            </p:cNvCxnSpPr>
            <p:nvPr/>
          </p:nvCxnSpPr>
          <p:spPr>
            <a:xfrm>
              <a:off x="4832115" y="4030868"/>
              <a:ext cx="52783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6" name="直線コネクタ 235">
              <a:extLst>
                <a:ext uri="{FF2B5EF4-FFF2-40B4-BE49-F238E27FC236}">
                  <a16:creationId xmlns:a16="http://schemas.microsoft.com/office/drawing/2014/main" id="{D66EEF17-9621-4386-B894-47911FFA740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359946" y="4610098"/>
              <a:ext cx="0" cy="70380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直線コネクタ 236">
              <a:extLst>
                <a:ext uri="{FF2B5EF4-FFF2-40B4-BE49-F238E27FC236}">
                  <a16:creationId xmlns:a16="http://schemas.microsoft.com/office/drawing/2014/main" id="{A5781939-7709-4E3E-9A49-B3A2CF5A202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408149" y="4610098"/>
              <a:ext cx="0" cy="70380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直線コネクタ 237">
              <a:extLst>
                <a:ext uri="{FF2B5EF4-FFF2-40B4-BE49-F238E27FC236}">
                  <a16:creationId xmlns:a16="http://schemas.microsoft.com/office/drawing/2014/main" id="{B0997CE8-A122-4258-98AB-6B8626279D6E}"/>
                </a:ext>
              </a:extLst>
            </p:cNvPr>
            <p:cNvCxnSpPr>
              <a:cxnSpLocks/>
            </p:cNvCxnSpPr>
            <p:nvPr/>
          </p:nvCxnSpPr>
          <p:spPr>
            <a:xfrm>
              <a:off x="5408149" y="4559889"/>
              <a:ext cx="529118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直線コネクタ 238">
              <a:extLst>
                <a:ext uri="{FF2B5EF4-FFF2-40B4-BE49-F238E27FC236}">
                  <a16:creationId xmlns:a16="http://schemas.microsoft.com/office/drawing/2014/main" id="{B6F98423-14A2-450E-9D74-D7C88E3BAAB1}"/>
                </a:ext>
              </a:extLst>
            </p:cNvPr>
            <p:cNvCxnSpPr>
              <a:cxnSpLocks/>
            </p:cNvCxnSpPr>
            <p:nvPr/>
          </p:nvCxnSpPr>
          <p:spPr>
            <a:xfrm>
              <a:off x="5408149" y="4610098"/>
              <a:ext cx="57890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直線コネクタ 239">
              <a:extLst>
                <a:ext uri="{FF2B5EF4-FFF2-40B4-BE49-F238E27FC236}">
                  <a16:creationId xmlns:a16="http://schemas.microsoft.com/office/drawing/2014/main" id="{C1BC2551-36D3-4398-8404-7077D4B3D1BE}"/>
                </a:ext>
              </a:extLst>
            </p:cNvPr>
            <p:cNvCxnSpPr>
              <a:cxnSpLocks/>
            </p:cNvCxnSpPr>
            <p:nvPr/>
          </p:nvCxnSpPr>
          <p:spPr>
            <a:xfrm>
              <a:off x="4832201" y="4559889"/>
              <a:ext cx="52774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直線コネクタ 240">
              <a:extLst>
                <a:ext uri="{FF2B5EF4-FFF2-40B4-BE49-F238E27FC236}">
                  <a16:creationId xmlns:a16="http://schemas.microsoft.com/office/drawing/2014/main" id="{3388A28C-0B3F-4DF0-B1C6-2DF5E1548CF6}"/>
                </a:ext>
              </a:extLst>
            </p:cNvPr>
            <p:cNvCxnSpPr>
              <a:cxnSpLocks/>
            </p:cNvCxnSpPr>
            <p:nvPr/>
          </p:nvCxnSpPr>
          <p:spPr>
            <a:xfrm>
              <a:off x="4782410" y="4610098"/>
              <a:ext cx="57753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直線コネクタ 241">
              <a:extLst>
                <a:ext uri="{FF2B5EF4-FFF2-40B4-BE49-F238E27FC236}">
                  <a16:creationId xmlns:a16="http://schemas.microsoft.com/office/drawing/2014/main" id="{9F41101A-AB17-4705-B757-B5873E6AF96C}"/>
                </a:ext>
              </a:extLst>
            </p:cNvPr>
            <p:cNvCxnSpPr>
              <a:cxnSpLocks/>
            </p:cNvCxnSpPr>
            <p:nvPr/>
          </p:nvCxnSpPr>
          <p:spPr>
            <a:xfrm>
              <a:off x="5937267" y="4387849"/>
              <a:ext cx="4979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直線コネクタ 242">
              <a:extLst>
                <a:ext uri="{FF2B5EF4-FFF2-40B4-BE49-F238E27FC236}">
                  <a16:creationId xmlns:a16="http://schemas.microsoft.com/office/drawing/2014/main" id="{7F48F24E-BC94-4E2B-A8E9-2EAACB6531F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83998" y="4387848"/>
              <a:ext cx="0" cy="22225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直線コネクタ 243">
              <a:extLst>
                <a:ext uri="{FF2B5EF4-FFF2-40B4-BE49-F238E27FC236}">
                  <a16:creationId xmlns:a16="http://schemas.microsoft.com/office/drawing/2014/main" id="{40B4D936-8D0E-4030-A64D-DD2BDA15A6B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32201" y="4389437"/>
              <a:ext cx="0" cy="1666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直線コネクタ 244">
              <a:extLst>
                <a:ext uri="{FF2B5EF4-FFF2-40B4-BE49-F238E27FC236}">
                  <a16:creationId xmlns:a16="http://schemas.microsoft.com/office/drawing/2014/main" id="{C8F0E08B-C97F-426E-AD5D-94DD6EEB6B24}"/>
                </a:ext>
              </a:extLst>
            </p:cNvPr>
            <p:cNvCxnSpPr>
              <a:cxnSpLocks/>
            </p:cNvCxnSpPr>
            <p:nvPr/>
          </p:nvCxnSpPr>
          <p:spPr>
            <a:xfrm>
              <a:off x="4782410" y="4387848"/>
              <a:ext cx="4979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直線コネクタ 245">
              <a:extLst>
                <a:ext uri="{FF2B5EF4-FFF2-40B4-BE49-F238E27FC236}">
                  <a16:creationId xmlns:a16="http://schemas.microsoft.com/office/drawing/2014/main" id="{506BB512-CB98-4D59-BA1B-D0637F581D3C}"/>
                </a:ext>
              </a:extLst>
            </p:cNvPr>
            <p:cNvCxnSpPr>
              <a:cxnSpLocks/>
            </p:cNvCxnSpPr>
            <p:nvPr/>
          </p:nvCxnSpPr>
          <p:spPr>
            <a:xfrm>
              <a:off x="4783912" y="3966256"/>
              <a:ext cx="0" cy="23096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直線コネクタ 246">
              <a:extLst>
                <a:ext uri="{FF2B5EF4-FFF2-40B4-BE49-F238E27FC236}">
                  <a16:creationId xmlns:a16="http://schemas.microsoft.com/office/drawing/2014/main" id="{CFAB90F2-FBA5-492D-B9E4-55D804A57F8B}"/>
                </a:ext>
              </a:extLst>
            </p:cNvPr>
            <p:cNvCxnSpPr>
              <a:cxnSpLocks/>
            </p:cNvCxnSpPr>
            <p:nvPr/>
          </p:nvCxnSpPr>
          <p:spPr>
            <a:xfrm>
              <a:off x="4832115" y="4027692"/>
              <a:ext cx="0" cy="169531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直線コネクタ 247">
              <a:extLst>
                <a:ext uri="{FF2B5EF4-FFF2-40B4-BE49-F238E27FC236}">
                  <a16:creationId xmlns:a16="http://schemas.microsoft.com/office/drawing/2014/main" id="{550FB9E3-5AC5-48A7-9AA9-DB6A74881365}"/>
                </a:ext>
              </a:extLst>
            </p:cNvPr>
            <p:cNvCxnSpPr>
              <a:cxnSpLocks/>
            </p:cNvCxnSpPr>
            <p:nvPr/>
          </p:nvCxnSpPr>
          <p:spPr>
            <a:xfrm>
              <a:off x="4783998" y="4197223"/>
              <a:ext cx="4794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直線コネクタ 248">
              <a:extLst>
                <a:ext uri="{FF2B5EF4-FFF2-40B4-BE49-F238E27FC236}">
                  <a16:creationId xmlns:a16="http://schemas.microsoft.com/office/drawing/2014/main" id="{AAD321E6-ACF8-41EE-BFED-32B55EB8D9E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98280" y="4039486"/>
              <a:ext cx="0" cy="146702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直線コネクタ 249">
              <a:extLst>
                <a:ext uri="{FF2B5EF4-FFF2-40B4-BE49-F238E27FC236}">
                  <a16:creationId xmlns:a16="http://schemas.microsoft.com/office/drawing/2014/main" id="{B3133D51-CA14-46D9-AAF9-AE3B3097CA5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546483" y="3965462"/>
              <a:ext cx="0" cy="154105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直線コネクタ 250">
              <a:extLst>
                <a:ext uri="{FF2B5EF4-FFF2-40B4-BE49-F238E27FC236}">
                  <a16:creationId xmlns:a16="http://schemas.microsoft.com/office/drawing/2014/main" id="{FC9E9079-4E42-43AD-A03B-EE68BC97465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42559" y="3966256"/>
              <a:ext cx="0" cy="14403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直線コネクタ 251">
              <a:extLst>
                <a:ext uri="{FF2B5EF4-FFF2-40B4-BE49-F238E27FC236}">
                  <a16:creationId xmlns:a16="http://schemas.microsoft.com/office/drawing/2014/main" id="{BF1EF10D-DD14-4DB4-995A-362FF8864B14}"/>
                </a:ext>
              </a:extLst>
            </p:cNvPr>
            <p:cNvCxnSpPr>
              <a:cxnSpLocks/>
            </p:cNvCxnSpPr>
            <p:nvPr/>
          </p:nvCxnSpPr>
          <p:spPr>
            <a:xfrm>
              <a:off x="3959242" y="4197717"/>
              <a:ext cx="45647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直線コネクタ 252">
              <a:extLst>
                <a:ext uri="{FF2B5EF4-FFF2-40B4-BE49-F238E27FC236}">
                  <a16:creationId xmlns:a16="http://schemas.microsoft.com/office/drawing/2014/main" id="{3B0B889B-191A-40FC-9018-095956C52F0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62946" y="4029052"/>
              <a:ext cx="0" cy="16855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直線コネクタ 253">
              <a:extLst>
                <a:ext uri="{FF2B5EF4-FFF2-40B4-BE49-F238E27FC236}">
                  <a16:creationId xmlns:a16="http://schemas.microsoft.com/office/drawing/2014/main" id="{B3EF977A-C787-4010-AE2E-96ACD9BA9C2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07974" y="4039486"/>
              <a:ext cx="0" cy="15811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直線コネクタ 254">
              <a:extLst>
                <a:ext uri="{FF2B5EF4-FFF2-40B4-BE49-F238E27FC236}">
                  <a16:creationId xmlns:a16="http://schemas.microsoft.com/office/drawing/2014/main" id="{872138CB-42F9-400D-932D-84653D5793C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59242" y="4388228"/>
              <a:ext cx="0" cy="17702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6" name="直線コネクタ 255">
              <a:extLst>
                <a:ext uri="{FF2B5EF4-FFF2-40B4-BE49-F238E27FC236}">
                  <a16:creationId xmlns:a16="http://schemas.microsoft.com/office/drawing/2014/main" id="{CA4105BD-5479-48D2-9D9B-AA382B584C5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07445" y="4389817"/>
              <a:ext cx="0" cy="220281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直線コネクタ 256">
              <a:extLst>
                <a:ext uri="{FF2B5EF4-FFF2-40B4-BE49-F238E27FC236}">
                  <a16:creationId xmlns:a16="http://schemas.microsoft.com/office/drawing/2014/main" id="{534E7152-52D8-4A6A-B6EF-E66D2A1AC9D6}"/>
                </a:ext>
              </a:extLst>
            </p:cNvPr>
            <p:cNvCxnSpPr>
              <a:cxnSpLocks/>
            </p:cNvCxnSpPr>
            <p:nvPr/>
          </p:nvCxnSpPr>
          <p:spPr>
            <a:xfrm>
              <a:off x="3957654" y="4388228"/>
              <a:ext cx="4979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直線コネクタ 257">
              <a:extLst>
                <a:ext uri="{FF2B5EF4-FFF2-40B4-BE49-F238E27FC236}">
                  <a16:creationId xmlns:a16="http://schemas.microsoft.com/office/drawing/2014/main" id="{EDA6E1BB-E87F-4B1B-A56B-EE9CC9AC0AFB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698579" y="3028259"/>
              <a:ext cx="249332" cy="16158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直線コネクタ 258">
              <a:extLst>
                <a:ext uri="{FF2B5EF4-FFF2-40B4-BE49-F238E27FC236}">
                  <a16:creationId xmlns:a16="http://schemas.microsoft.com/office/drawing/2014/main" id="{D99A46A6-D770-4895-BEAD-82C86ED4444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89473" y="3594092"/>
              <a:ext cx="255793" cy="169106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直線コネクタ 259">
              <a:extLst>
                <a:ext uri="{FF2B5EF4-FFF2-40B4-BE49-F238E27FC236}">
                  <a16:creationId xmlns:a16="http://schemas.microsoft.com/office/drawing/2014/main" id="{B8AC1DD8-9D69-46F8-9EBF-FEF5D59ED7A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691872" y="3595115"/>
              <a:ext cx="249332" cy="16158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直線コネクタ 260">
              <a:extLst>
                <a:ext uri="{FF2B5EF4-FFF2-40B4-BE49-F238E27FC236}">
                  <a16:creationId xmlns:a16="http://schemas.microsoft.com/office/drawing/2014/main" id="{530ECACD-4C2B-41B0-81BC-780E56EE03AE}"/>
                </a:ext>
              </a:extLst>
            </p:cNvPr>
            <p:cNvCxnSpPr>
              <a:cxnSpLocks/>
            </p:cNvCxnSpPr>
            <p:nvPr/>
          </p:nvCxnSpPr>
          <p:spPr>
            <a:xfrm>
              <a:off x="3691061" y="3763198"/>
              <a:ext cx="26125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2" name="正方形/長方形 261">
              <a:extLst>
                <a:ext uri="{FF2B5EF4-FFF2-40B4-BE49-F238E27FC236}">
                  <a16:creationId xmlns:a16="http://schemas.microsoft.com/office/drawing/2014/main" id="{86E9D48F-799C-44BA-B788-185ECC1AFCCB}"/>
                </a:ext>
              </a:extLst>
            </p:cNvPr>
            <p:cNvSpPr/>
            <p:nvPr/>
          </p:nvSpPr>
          <p:spPr>
            <a:xfrm>
              <a:off x="5975007" y="1648667"/>
              <a:ext cx="307257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ja-JP" altLang="en-US" sz="800" dirty="0">
                  <a:solidFill>
                    <a:schemeClr val="tx1"/>
                  </a:solidFill>
                </a:rPr>
                <a:t>吹抜</a:t>
              </a:r>
            </a:p>
          </p:txBody>
        </p:sp>
        <p:cxnSp>
          <p:nvCxnSpPr>
            <p:cNvPr id="263" name="直線コネクタ 262">
              <a:extLst>
                <a:ext uri="{FF2B5EF4-FFF2-40B4-BE49-F238E27FC236}">
                  <a16:creationId xmlns:a16="http://schemas.microsoft.com/office/drawing/2014/main" id="{B73F35A0-99D9-4C59-83DA-94FDCD0C04E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48016" y="1547771"/>
              <a:ext cx="772658" cy="33522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直線コネクタ 263">
              <a:extLst>
                <a:ext uri="{FF2B5EF4-FFF2-40B4-BE49-F238E27FC236}">
                  <a16:creationId xmlns:a16="http://schemas.microsoft.com/office/drawing/2014/main" id="{367B5029-8175-48A0-8B71-4B44E9543FC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653335" y="1544135"/>
              <a:ext cx="773689" cy="33938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直線コネクタ 264">
              <a:extLst>
                <a:ext uri="{FF2B5EF4-FFF2-40B4-BE49-F238E27FC236}">
                  <a16:creationId xmlns:a16="http://schemas.microsoft.com/office/drawing/2014/main" id="{2C47B857-FB22-4ABA-8B20-8FA7F81DC181}"/>
                </a:ext>
              </a:extLst>
            </p:cNvPr>
            <p:cNvCxnSpPr>
              <a:cxnSpLocks/>
            </p:cNvCxnSpPr>
            <p:nvPr/>
          </p:nvCxnSpPr>
          <p:spPr>
            <a:xfrm>
              <a:off x="4646083" y="1547291"/>
              <a:ext cx="0" cy="33389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直線コネクタ 265">
              <a:extLst>
                <a:ext uri="{FF2B5EF4-FFF2-40B4-BE49-F238E27FC236}">
                  <a16:creationId xmlns:a16="http://schemas.microsoft.com/office/drawing/2014/main" id="{4318BF7B-0B2C-4DE8-AA47-AE167CBA45EB}"/>
                </a:ext>
              </a:extLst>
            </p:cNvPr>
            <p:cNvCxnSpPr>
              <a:cxnSpLocks/>
            </p:cNvCxnSpPr>
            <p:nvPr/>
          </p:nvCxnSpPr>
          <p:spPr>
            <a:xfrm>
              <a:off x="5427662" y="1547291"/>
              <a:ext cx="0" cy="33389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直線コネクタ 266">
              <a:extLst>
                <a:ext uri="{FF2B5EF4-FFF2-40B4-BE49-F238E27FC236}">
                  <a16:creationId xmlns:a16="http://schemas.microsoft.com/office/drawing/2014/main" id="{4AB5C58D-8717-4BBF-B52C-F7565E1B9BE5}"/>
                </a:ext>
              </a:extLst>
            </p:cNvPr>
            <p:cNvCxnSpPr>
              <a:cxnSpLocks/>
            </p:cNvCxnSpPr>
            <p:nvPr/>
          </p:nvCxnSpPr>
          <p:spPr>
            <a:xfrm>
              <a:off x="5717646" y="1538419"/>
              <a:ext cx="0" cy="33389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直線コネクタ 267">
              <a:extLst>
                <a:ext uri="{FF2B5EF4-FFF2-40B4-BE49-F238E27FC236}">
                  <a16:creationId xmlns:a16="http://schemas.microsoft.com/office/drawing/2014/main" id="{21BCFCF7-245F-4DFC-89EB-5497FB291FD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12607" y="1547771"/>
              <a:ext cx="809881" cy="33105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9" name="直線コネクタ 268">
              <a:extLst>
                <a:ext uri="{FF2B5EF4-FFF2-40B4-BE49-F238E27FC236}">
                  <a16:creationId xmlns:a16="http://schemas.microsoft.com/office/drawing/2014/main" id="{D115E9F4-7296-4DB0-8268-0D885914F58D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714933" y="1547771"/>
              <a:ext cx="813264" cy="33422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0" name="正方形/長方形 269">
              <a:extLst>
                <a:ext uri="{FF2B5EF4-FFF2-40B4-BE49-F238E27FC236}">
                  <a16:creationId xmlns:a16="http://schemas.microsoft.com/office/drawing/2014/main" id="{7BCE60FC-6B1C-4ABD-BCD2-C8AAB17CC01F}"/>
                </a:ext>
              </a:extLst>
            </p:cNvPr>
            <p:cNvSpPr/>
            <p:nvPr/>
          </p:nvSpPr>
          <p:spPr>
            <a:xfrm>
              <a:off x="4878751" y="1644092"/>
              <a:ext cx="307257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ja-JP" altLang="en-US" sz="800" dirty="0">
                  <a:solidFill>
                    <a:schemeClr val="tx1"/>
                  </a:solidFill>
                </a:rPr>
                <a:t>吹抜</a:t>
              </a:r>
            </a:p>
          </p:txBody>
        </p:sp>
        <p:sp>
          <p:nvSpPr>
            <p:cNvPr id="271" name="正方形/長方形 270">
              <a:extLst>
                <a:ext uri="{FF2B5EF4-FFF2-40B4-BE49-F238E27FC236}">
                  <a16:creationId xmlns:a16="http://schemas.microsoft.com/office/drawing/2014/main" id="{13755E40-89AB-4B93-953E-EE12961AC117}"/>
                </a:ext>
              </a:extLst>
            </p:cNvPr>
            <p:cNvSpPr/>
            <p:nvPr/>
          </p:nvSpPr>
          <p:spPr>
            <a:xfrm>
              <a:off x="5958677" y="2217956"/>
              <a:ext cx="307257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en-US" altLang="ja-JP" sz="800" dirty="0">
                  <a:solidFill>
                    <a:schemeClr val="tx1"/>
                  </a:solidFill>
                </a:rPr>
                <a:t>607</a:t>
              </a:r>
              <a:endParaRPr kumimoji="1" lang="ja-JP" altLang="en-US" sz="800" dirty="0">
                <a:solidFill>
                  <a:schemeClr val="tx1"/>
                </a:solidFill>
              </a:endParaRPr>
            </a:p>
          </p:txBody>
        </p:sp>
        <p:sp>
          <p:nvSpPr>
            <p:cNvPr id="272" name="正方形/長方形 271">
              <a:extLst>
                <a:ext uri="{FF2B5EF4-FFF2-40B4-BE49-F238E27FC236}">
                  <a16:creationId xmlns:a16="http://schemas.microsoft.com/office/drawing/2014/main" id="{2D136C5C-CC9F-4653-841F-70C2E81C131E}"/>
                </a:ext>
              </a:extLst>
            </p:cNvPr>
            <p:cNvSpPr/>
            <p:nvPr/>
          </p:nvSpPr>
          <p:spPr>
            <a:xfrm>
              <a:off x="5000406" y="2201030"/>
              <a:ext cx="307257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en-US" altLang="ja-JP" sz="800" dirty="0">
                  <a:solidFill>
                    <a:schemeClr val="tx1"/>
                  </a:solidFill>
                </a:rPr>
                <a:t>608</a:t>
              </a:r>
              <a:endParaRPr kumimoji="1" lang="ja-JP" altLang="en-US" sz="800" dirty="0">
                <a:solidFill>
                  <a:schemeClr val="tx1"/>
                </a:solidFill>
              </a:endParaRPr>
            </a:p>
          </p:txBody>
        </p:sp>
        <p:sp>
          <p:nvSpPr>
            <p:cNvPr id="273" name="正方形/長方形 272">
              <a:extLst>
                <a:ext uri="{FF2B5EF4-FFF2-40B4-BE49-F238E27FC236}">
                  <a16:creationId xmlns:a16="http://schemas.microsoft.com/office/drawing/2014/main" id="{F0C7B169-48CC-4ECB-981D-C6DFE4DDDBE8}"/>
                </a:ext>
              </a:extLst>
            </p:cNvPr>
            <p:cNvSpPr/>
            <p:nvPr/>
          </p:nvSpPr>
          <p:spPr>
            <a:xfrm>
              <a:off x="4020805" y="1623945"/>
              <a:ext cx="307257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en-US" altLang="ja-JP" sz="800" dirty="0">
                  <a:solidFill>
                    <a:schemeClr val="tx1"/>
                  </a:solidFill>
                </a:rPr>
                <a:t>610</a:t>
              </a:r>
              <a:endParaRPr kumimoji="1" lang="ja-JP" altLang="en-US" sz="800" dirty="0">
                <a:solidFill>
                  <a:schemeClr val="tx1"/>
                </a:solidFill>
              </a:endParaRPr>
            </a:p>
          </p:txBody>
        </p:sp>
        <p:sp>
          <p:nvSpPr>
            <p:cNvPr id="274" name="正方形/長方形 273">
              <a:extLst>
                <a:ext uri="{FF2B5EF4-FFF2-40B4-BE49-F238E27FC236}">
                  <a16:creationId xmlns:a16="http://schemas.microsoft.com/office/drawing/2014/main" id="{9B030565-1A6C-40A8-B1E0-5BB34D8DC850}"/>
                </a:ext>
              </a:extLst>
            </p:cNvPr>
            <p:cNvSpPr/>
            <p:nvPr/>
          </p:nvSpPr>
          <p:spPr>
            <a:xfrm>
              <a:off x="7364652" y="4889058"/>
              <a:ext cx="307257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en-US" altLang="ja-JP" sz="800" dirty="0">
                  <a:solidFill>
                    <a:schemeClr val="tx1"/>
                  </a:solidFill>
                </a:rPr>
                <a:t>601</a:t>
              </a:r>
              <a:endParaRPr kumimoji="1" lang="ja-JP" altLang="en-US" sz="800" dirty="0">
                <a:solidFill>
                  <a:schemeClr val="tx1"/>
                </a:solidFill>
              </a:endParaRPr>
            </a:p>
          </p:txBody>
        </p:sp>
        <p:sp>
          <p:nvSpPr>
            <p:cNvPr id="275" name="正方形/長方形 274">
              <a:extLst>
                <a:ext uri="{FF2B5EF4-FFF2-40B4-BE49-F238E27FC236}">
                  <a16:creationId xmlns:a16="http://schemas.microsoft.com/office/drawing/2014/main" id="{A47577EF-D073-4AEB-9A21-F8C32073133A}"/>
                </a:ext>
              </a:extLst>
            </p:cNvPr>
            <p:cNvSpPr/>
            <p:nvPr/>
          </p:nvSpPr>
          <p:spPr>
            <a:xfrm>
              <a:off x="6512612" y="4870100"/>
              <a:ext cx="307257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en-US" altLang="ja-JP" sz="800" dirty="0">
                  <a:solidFill>
                    <a:schemeClr val="tx1"/>
                  </a:solidFill>
                </a:rPr>
                <a:t>602</a:t>
              </a:r>
              <a:endParaRPr kumimoji="1" lang="ja-JP" altLang="en-US" sz="800" dirty="0">
                <a:solidFill>
                  <a:schemeClr val="tx1"/>
                </a:solidFill>
              </a:endParaRPr>
            </a:p>
          </p:txBody>
        </p:sp>
        <p:sp>
          <p:nvSpPr>
            <p:cNvPr id="276" name="正方形/長方形 275">
              <a:extLst>
                <a:ext uri="{FF2B5EF4-FFF2-40B4-BE49-F238E27FC236}">
                  <a16:creationId xmlns:a16="http://schemas.microsoft.com/office/drawing/2014/main" id="{5656DA59-4460-457F-AB60-1024F3690415}"/>
                </a:ext>
              </a:extLst>
            </p:cNvPr>
            <p:cNvSpPr/>
            <p:nvPr/>
          </p:nvSpPr>
          <p:spPr>
            <a:xfrm>
              <a:off x="5670877" y="4870182"/>
              <a:ext cx="307257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en-US" altLang="ja-JP" sz="800" dirty="0">
                  <a:solidFill>
                    <a:schemeClr val="tx1"/>
                  </a:solidFill>
                </a:rPr>
                <a:t>603</a:t>
              </a:r>
              <a:endParaRPr kumimoji="1" lang="ja-JP" altLang="en-US" sz="800" dirty="0">
                <a:solidFill>
                  <a:schemeClr val="tx1"/>
                </a:solidFill>
              </a:endParaRPr>
            </a:p>
          </p:txBody>
        </p:sp>
        <p:sp>
          <p:nvSpPr>
            <p:cNvPr id="277" name="正方形/長方形 276">
              <a:extLst>
                <a:ext uri="{FF2B5EF4-FFF2-40B4-BE49-F238E27FC236}">
                  <a16:creationId xmlns:a16="http://schemas.microsoft.com/office/drawing/2014/main" id="{1CAD8EE9-03D2-4B96-A492-40BA63021CBF}"/>
                </a:ext>
              </a:extLst>
            </p:cNvPr>
            <p:cNvSpPr/>
            <p:nvPr/>
          </p:nvSpPr>
          <p:spPr>
            <a:xfrm>
              <a:off x="4818837" y="4851224"/>
              <a:ext cx="307257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en-US" altLang="ja-JP" sz="800" dirty="0">
                  <a:solidFill>
                    <a:schemeClr val="tx1"/>
                  </a:solidFill>
                </a:rPr>
                <a:t>605</a:t>
              </a:r>
              <a:endParaRPr kumimoji="1" lang="ja-JP" altLang="en-US" sz="800" dirty="0">
                <a:solidFill>
                  <a:schemeClr val="tx1"/>
                </a:solidFill>
              </a:endParaRPr>
            </a:p>
          </p:txBody>
        </p:sp>
        <p:sp>
          <p:nvSpPr>
            <p:cNvPr id="278" name="正方形/長方形 277">
              <a:extLst>
                <a:ext uri="{FF2B5EF4-FFF2-40B4-BE49-F238E27FC236}">
                  <a16:creationId xmlns:a16="http://schemas.microsoft.com/office/drawing/2014/main" id="{19256E97-83FC-45F3-AA88-2F3F3C2CA7B6}"/>
                </a:ext>
              </a:extLst>
            </p:cNvPr>
            <p:cNvSpPr/>
            <p:nvPr/>
          </p:nvSpPr>
          <p:spPr>
            <a:xfrm>
              <a:off x="3970293" y="4855356"/>
              <a:ext cx="307257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en-US" altLang="ja-JP" sz="800" dirty="0">
                  <a:solidFill>
                    <a:schemeClr val="tx1"/>
                  </a:solidFill>
                </a:rPr>
                <a:t>606</a:t>
              </a:r>
              <a:endParaRPr kumimoji="1" lang="ja-JP" altLang="en-US" sz="800" dirty="0">
                <a:solidFill>
                  <a:schemeClr val="tx1"/>
                </a:solidFill>
              </a:endParaRPr>
            </a:p>
          </p:txBody>
        </p:sp>
        <p:sp>
          <p:nvSpPr>
            <p:cNvPr id="279" name="正方形/長方形 278">
              <a:extLst>
                <a:ext uri="{FF2B5EF4-FFF2-40B4-BE49-F238E27FC236}">
                  <a16:creationId xmlns:a16="http://schemas.microsoft.com/office/drawing/2014/main" id="{79F43717-FABC-4388-B620-2B0C4033BAE7}"/>
                </a:ext>
              </a:extLst>
            </p:cNvPr>
            <p:cNvSpPr/>
            <p:nvPr/>
          </p:nvSpPr>
          <p:spPr>
            <a:xfrm>
              <a:off x="5743767" y="3645385"/>
              <a:ext cx="327011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ja-JP" altLang="en-US" sz="800" dirty="0">
                  <a:solidFill>
                    <a:schemeClr val="tx1"/>
                  </a:solidFill>
                </a:rPr>
                <a:t>廊下</a:t>
              </a:r>
            </a:p>
          </p:txBody>
        </p:sp>
      </p:grpSp>
      <p:sp>
        <p:nvSpPr>
          <p:cNvPr id="285" name="正方形/長方形 284">
            <a:extLst>
              <a:ext uri="{FF2B5EF4-FFF2-40B4-BE49-F238E27FC236}">
                <a16:creationId xmlns:a16="http://schemas.microsoft.com/office/drawing/2014/main" id="{0DB2E423-5EA5-4057-9415-4D74C5F91969}"/>
              </a:ext>
            </a:extLst>
          </p:cNvPr>
          <p:cNvSpPr/>
          <p:nvPr/>
        </p:nvSpPr>
        <p:spPr>
          <a:xfrm>
            <a:off x="188532" y="154456"/>
            <a:ext cx="4567987" cy="32467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kumimoji="1" lang="en-US" altLang="ja-JP" sz="1400" b="1" dirty="0">
                <a:solidFill>
                  <a:schemeClr val="tx1"/>
                </a:solidFill>
              </a:rPr>
              <a:t>05</a:t>
            </a:r>
            <a:r>
              <a:rPr kumimoji="1" lang="ja-JP" altLang="en-US" sz="1400" b="1" dirty="0">
                <a:solidFill>
                  <a:schemeClr val="tx1"/>
                </a:solidFill>
              </a:rPr>
              <a:t>）フロア配線図　</a:t>
            </a:r>
            <a:r>
              <a:rPr lang="ja-JP" altLang="en-US" sz="1400" b="1" dirty="0">
                <a:solidFill>
                  <a:schemeClr val="tx1"/>
                </a:solidFill>
              </a:rPr>
              <a:t>ホテルブーゲンビリア札幌様　</a:t>
            </a:r>
            <a:r>
              <a:rPr lang="en-US" altLang="ja-JP" sz="1400" b="1" dirty="0">
                <a:solidFill>
                  <a:schemeClr val="tx1"/>
                </a:solidFill>
              </a:rPr>
              <a:t>6</a:t>
            </a:r>
            <a:r>
              <a:rPr lang="ja-JP" altLang="en-US" sz="1400" b="1" dirty="0">
                <a:solidFill>
                  <a:schemeClr val="tx1"/>
                </a:solidFill>
              </a:rPr>
              <a:t>階</a:t>
            </a:r>
            <a:endParaRPr kumimoji="1" lang="ja-JP" altLang="en-US" sz="1400" b="1" dirty="0">
              <a:solidFill>
                <a:schemeClr val="tx1"/>
              </a:solidFill>
            </a:endParaRPr>
          </a:p>
        </p:txBody>
      </p:sp>
      <p:sp>
        <p:nvSpPr>
          <p:cNvPr id="286" name="正方形/長方形 285">
            <a:extLst>
              <a:ext uri="{FF2B5EF4-FFF2-40B4-BE49-F238E27FC236}">
                <a16:creationId xmlns:a16="http://schemas.microsoft.com/office/drawing/2014/main" id="{CE49DE7B-F51C-413F-B77F-45F68CC50EC1}"/>
              </a:ext>
            </a:extLst>
          </p:cNvPr>
          <p:cNvSpPr/>
          <p:nvPr/>
        </p:nvSpPr>
        <p:spPr>
          <a:xfrm>
            <a:off x="10078902" y="144781"/>
            <a:ext cx="1977639" cy="32467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更新日：</a:t>
            </a:r>
            <a:r>
              <a:rPr kumimoji="1" lang="en-US" altLang="ja-JP" sz="1200" dirty="0">
                <a:solidFill>
                  <a:schemeClr val="tx1"/>
                </a:solidFill>
              </a:rPr>
              <a:t>2020</a:t>
            </a:r>
            <a:r>
              <a:rPr kumimoji="1" lang="ja-JP" altLang="en-US" sz="1200" dirty="0">
                <a:solidFill>
                  <a:schemeClr val="tx1"/>
                </a:solidFill>
              </a:rPr>
              <a:t>年</a:t>
            </a:r>
            <a:r>
              <a:rPr kumimoji="1" lang="en-US" altLang="ja-JP" sz="1200" dirty="0">
                <a:solidFill>
                  <a:schemeClr val="tx1"/>
                </a:solidFill>
              </a:rPr>
              <a:t>01</a:t>
            </a:r>
            <a:r>
              <a:rPr kumimoji="1" lang="ja-JP" altLang="en-US" sz="1200" dirty="0">
                <a:solidFill>
                  <a:schemeClr val="tx1"/>
                </a:solidFill>
              </a:rPr>
              <a:t>月</a:t>
            </a:r>
            <a:r>
              <a:rPr kumimoji="1" lang="en-US" altLang="ja-JP" sz="1200" dirty="0">
                <a:solidFill>
                  <a:schemeClr val="tx1"/>
                </a:solidFill>
              </a:rPr>
              <a:t>17</a:t>
            </a:r>
            <a:r>
              <a:rPr kumimoji="1" lang="ja-JP" altLang="en-US" sz="1200" dirty="0">
                <a:solidFill>
                  <a:schemeClr val="tx1"/>
                </a:solidFill>
              </a:rPr>
              <a:t>日</a:t>
            </a:r>
          </a:p>
        </p:txBody>
      </p:sp>
      <p:sp>
        <p:nvSpPr>
          <p:cNvPr id="280" name="正方形/長方形 279">
            <a:extLst>
              <a:ext uri="{FF2B5EF4-FFF2-40B4-BE49-F238E27FC236}">
                <a16:creationId xmlns:a16="http://schemas.microsoft.com/office/drawing/2014/main" id="{57D6D489-B9DF-4812-9C89-6C30D61F329F}"/>
              </a:ext>
            </a:extLst>
          </p:cNvPr>
          <p:cNvSpPr/>
          <p:nvPr/>
        </p:nvSpPr>
        <p:spPr>
          <a:xfrm>
            <a:off x="8154594" y="3701144"/>
            <a:ext cx="696509" cy="145524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800" dirty="0">
                <a:solidFill>
                  <a:schemeClr val="tx1"/>
                </a:solidFill>
              </a:rPr>
              <a:t>CAM-6F-01</a:t>
            </a:r>
            <a:endParaRPr kumimoji="1" lang="ja-JP" altLang="en-US" sz="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64387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36" name="直線コネクタ 535">
            <a:extLst>
              <a:ext uri="{FF2B5EF4-FFF2-40B4-BE49-F238E27FC236}">
                <a16:creationId xmlns:a16="http://schemas.microsoft.com/office/drawing/2014/main" id="{1A9E9135-B8B3-4FE9-9C7F-10979BFAD058}"/>
              </a:ext>
            </a:extLst>
          </p:cNvPr>
          <p:cNvCxnSpPr>
            <a:cxnSpLocks/>
          </p:cNvCxnSpPr>
          <p:nvPr/>
        </p:nvCxnSpPr>
        <p:spPr>
          <a:xfrm flipH="1">
            <a:off x="8095736" y="4027692"/>
            <a:ext cx="517388" cy="0"/>
          </a:xfrm>
          <a:prstGeom prst="line">
            <a:avLst/>
          </a:prstGeom>
          <a:ln w="127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7" name="直線コネクタ 536">
            <a:extLst>
              <a:ext uri="{FF2B5EF4-FFF2-40B4-BE49-F238E27FC236}">
                <a16:creationId xmlns:a16="http://schemas.microsoft.com/office/drawing/2014/main" id="{E0B71A79-A4E5-4EE0-9452-EE3864CA39BB}"/>
              </a:ext>
            </a:extLst>
          </p:cNvPr>
          <p:cNvCxnSpPr>
            <a:cxnSpLocks/>
          </p:cNvCxnSpPr>
          <p:nvPr/>
        </p:nvCxnSpPr>
        <p:spPr>
          <a:xfrm>
            <a:off x="8097321" y="3050586"/>
            <a:ext cx="0" cy="966163"/>
          </a:xfrm>
          <a:prstGeom prst="line">
            <a:avLst/>
          </a:prstGeom>
          <a:ln w="127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8" name="直線コネクタ 537">
            <a:extLst>
              <a:ext uri="{FF2B5EF4-FFF2-40B4-BE49-F238E27FC236}">
                <a16:creationId xmlns:a16="http://schemas.microsoft.com/office/drawing/2014/main" id="{DD551F41-3FEF-47E3-86B6-DCBC8692107D}"/>
              </a:ext>
            </a:extLst>
          </p:cNvPr>
          <p:cNvCxnSpPr>
            <a:cxnSpLocks/>
          </p:cNvCxnSpPr>
          <p:nvPr/>
        </p:nvCxnSpPr>
        <p:spPr>
          <a:xfrm>
            <a:off x="8095736" y="3045228"/>
            <a:ext cx="239467" cy="250437"/>
          </a:xfrm>
          <a:prstGeom prst="line">
            <a:avLst/>
          </a:prstGeom>
          <a:ln w="12700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9" name="正方形/長方形 538">
            <a:extLst>
              <a:ext uri="{FF2B5EF4-FFF2-40B4-BE49-F238E27FC236}">
                <a16:creationId xmlns:a16="http://schemas.microsoft.com/office/drawing/2014/main" id="{BA49CC17-8B80-4D5B-8A80-6160F96C1403}"/>
              </a:ext>
            </a:extLst>
          </p:cNvPr>
          <p:cNvSpPr/>
          <p:nvPr/>
        </p:nvSpPr>
        <p:spPr>
          <a:xfrm>
            <a:off x="8191603" y="3201025"/>
            <a:ext cx="876268" cy="226414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800" dirty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ja-JP" altLang="en-US" sz="800" dirty="0">
                <a:solidFill>
                  <a:schemeClr val="accent2">
                    <a:lumMod val="75000"/>
                  </a:schemeClr>
                </a:solidFill>
              </a:rPr>
              <a:t>階事務所へ</a:t>
            </a:r>
            <a:endParaRPr kumimoji="1" lang="ja-JP" altLang="en-US" sz="800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540" name="直線コネクタ 539">
            <a:extLst>
              <a:ext uri="{FF2B5EF4-FFF2-40B4-BE49-F238E27FC236}">
                <a16:creationId xmlns:a16="http://schemas.microsoft.com/office/drawing/2014/main" id="{36825503-D592-4917-A716-BA84F063C204}"/>
              </a:ext>
            </a:extLst>
          </p:cNvPr>
          <p:cNvCxnSpPr>
            <a:cxnSpLocks/>
          </p:cNvCxnSpPr>
          <p:nvPr/>
        </p:nvCxnSpPr>
        <p:spPr>
          <a:xfrm flipH="1" flipV="1">
            <a:off x="8010962" y="3404080"/>
            <a:ext cx="160578" cy="103941"/>
          </a:xfrm>
          <a:prstGeom prst="line">
            <a:avLst/>
          </a:prstGeom>
          <a:ln w="127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1" name="正方形/長方形 540">
            <a:extLst>
              <a:ext uri="{FF2B5EF4-FFF2-40B4-BE49-F238E27FC236}">
                <a16:creationId xmlns:a16="http://schemas.microsoft.com/office/drawing/2014/main" id="{9C9193F9-2DEC-4E81-9A77-7A15F5E43250}"/>
              </a:ext>
            </a:extLst>
          </p:cNvPr>
          <p:cNvSpPr/>
          <p:nvPr/>
        </p:nvSpPr>
        <p:spPr>
          <a:xfrm>
            <a:off x="7933838" y="3402217"/>
            <a:ext cx="197975" cy="226414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>
                <a:solidFill>
                  <a:schemeClr val="accent2">
                    <a:lumMod val="75000"/>
                  </a:schemeClr>
                </a:solidFill>
              </a:rPr>
              <a:t>1</a:t>
            </a:r>
            <a:endParaRPr kumimoji="1" lang="ja-JP" altLang="en-US" sz="800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542" name="直線コネクタ 541">
            <a:extLst>
              <a:ext uri="{FF2B5EF4-FFF2-40B4-BE49-F238E27FC236}">
                <a16:creationId xmlns:a16="http://schemas.microsoft.com/office/drawing/2014/main" id="{82E0CBED-693C-4E1D-B44C-91C64B65FBD3}"/>
              </a:ext>
            </a:extLst>
          </p:cNvPr>
          <p:cNvCxnSpPr>
            <a:cxnSpLocks/>
          </p:cNvCxnSpPr>
          <p:nvPr/>
        </p:nvCxnSpPr>
        <p:spPr>
          <a:xfrm flipH="1">
            <a:off x="10184739" y="1235374"/>
            <a:ext cx="338320" cy="0"/>
          </a:xfrm>
          <a:prstGeom prst="line">
            <a:avLst/>
          </a:prstGeom>
          <a:ln w="127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3" name="正方形/長方形 542">
            <a:extLst>
              <a:ext uri="{FF2B5EF4-FFF2-40B4-BE49-F238E27FC236}">
                <a16:creationId xmlns:a16="http://schemas.microsoft.com/office/drawing/2014/main" id="{ACDD5414-BF90-440B-92F4-DC7525E5DFE7}"/>
              </a:ext>
            </a:extLst>
          </p:cNvPr>
          <p:cNvSpPr/>
          <p:nvPr/>
        </p:nvSpPr>
        <p:spPr>
          <a:xfrm>
            <a:off x="10443048" y="1145672"/>
            <a:ext cx="1534729" cy="226414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</a:rPr>
              <a:t>同軸</a:t>
            </a:r>
            <a:r>
              <a:rPr kumimoji="1" lang="ja-JP" altLang="en-US" sz="1200" dirty="0">
                <a:solidFill>
                  <a:schemeClr val="tx1"/>
                </a:solidFill>
              </a:rPr>
              <a:t>配線</a:t>
            </a:r>
            <a:r>
              <a:rPr kumimoji="1" lang="en-US" altLang="ja-JP" sz="1200" dirty="0">
                <a:solidFill>
                  <a:schemeClr val="tx1"/>
                </a:solidFill>
              </a:rPr>
              <a:t>(3C-2V)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110" name="正方形/長方形 109">
            <a:extLst>
              <a:ext uri="{FF2B5EF4-FFF2-40B4-BE49-F238E27FC236}">
                <a16:creationId xmlns:a16="http://schemas.microsoft.com/office/drawing/2014/main" id="{CA8B4EF5-6EEF-46E1-94AE-33FD16AA1639}"/>
              </a:ext>
            </a:extLst>
          </p:cNvPr>
          <p:cNvSpPr/>
          <p:nvPr/>
        </p:nvSpPr>
        <p:spPr>
          <a:xfrm>
            <a:off x="90210" y="479134"/>
            <a:ext cx="11966331" cy="6234085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endParaRPr kumimoji="1" lang="en-US" altLang="ja-JP" sz="1200" dirty="0">
              <a:solidFill>
                <a:schemeClr val="tx1"/>
              </a:solidFill>
            </a:endParaRPr>
          </a:p>
        </p:txBody>
      </p:sp>
      <p:grpSp>
        <p:nvGrpSpPr>
          <p:cNvPr id="969" name="グループ化 968">
            <a:extLst>
              <a:ext uri="{FF2B5EF4-FFF2-40B4-BE49-F238E27FC236}">
                <a16:creationId xmlns:a16="http://schemas.microsoft.com/office/drawing/2014/main" id="{46517129-7020-4EFB-8711-92D423F5D09B}"/>
              </a:ext>
            </a:extLst>
          </p:cNvPr>
          <p:cNvGrpSpPr/>
          <p:nvPr/>
        </p:nvGrpSpPr>
        <p:grpSpPr>
          <a:xfrm>
            <a:off x="10214557" y="711437"/>
            <a:ext cx="308502" cy="118724"/>
            <a:chOff x="6536967" y="5974751"/>
            <a:chExt cx="138375" cy="65347"/>
          </a:xfrm>
        </p:grpSpPr>
        <p:sp>
          <p:nvSpPr>
            <p:cNvPr id="970" name="正方形/長方形 969">
              <a:extLst>
                <a:ext uri="{FF2B5EF4-FFF2-40B4-BE49-F238E27FC236}">
                  <a16:creationId xmlns:a16="http://schemas.microsoft.com/office/drawing/2014/main" id="{88D74E1B-4F45-4A84-A853-98A05C025A06}"/>
                </a:ext>
              </a:extLst>
            </p:cNvPr>
            <p:cNvSpPr/>
            <p:nvPr/>
          </p:nvSpPr>
          <p:spPr>
            <a:xfrm>
              <a:off x="6586057" y="5974751"/>
              <a:ext cx="89285" cy="65347"/>
            </a:xfrm>
            <a:prstGeom prst="rect">
              <a:avLst/>
            </a:prstGeom>
            <a:solidFill>
              <a:srgbClr val="FFFF00"/>
            </a:solidFill>
            <a:ln w="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71" name="二等辺三角形 970">
              <a:extLst>
                <a:ext uri="{FF2B5EF4-FFF2-40B4-BE49-F238E27FC236}">
                  <a16:creationId xmlns:a16="http://schemas.microsoft.com/office/drawing/2014/main" id="{1910EFF6-49B8-4000-9E8D-CE58811DC8F9}"/>
                </a:ext>
              </a:extLst>
            </p:cNvPr>
            <p:cNvSpPr/>
            <p:nvPr/>
          </p:nvSpPr>
          <p:spPr>
            <a:xfrm rot="5400000">
              <a:off x="6530948" y="5980771"/>
              <a:ext cx="61123" cy="49085"/>
            </a:xfrm>
            <a:prstGeom prst="triangle">
              <a:avLst/>
            </a:prstGeom>
            <a:solidFill>
              <a:srgbClr val="FFFF00"/>
            </a:solidFill>
            <a:ln w="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972" name="正方形/長方形 971">
            <a:extLst>
              <a:ext uri="{FF2B5EF4-FFF2-40B4-BE49-F238E27FC236}">
                <a16:creationId xmlns:a16="http://schemas.microsoft.com/office/drawing/2014/main" id="{9BDE41D2-45A4-46D1-90EB-11D5A61797CD}"/>
              </a:ext>
            </a:extLst>
          </p:cNvPr>
          <p:cNvSpPr/>
          <p:nvPr/>
        </p:nvSpPr>
        <p:spPr>
          <a:xfrm>
            <a:off x="10452947" y="680930"/>
            <a:ext cx="1079876" cy="226414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</a:rPr>
              <a:t>既存カメラ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grpSp>
        <p:nvGrpSpPr>
          <p:cNvPr id="973" name="グループ化 972">
            <a:extLst>
              <a:ext uri="{FF2B5EF4-FFF2-40B4-BE49-F238E27FC236}">
                <a16:creationId xmlns:a16="http://schemas.microsoft.com/office/drawing/2014/main" id="{3141938F-E090-44F4-8A92-A1D7769E4B4B}"/>
              </a:ext>
            </a:extLst>
          </p:cNvPr>
          <p:cNvGrpSpPr/>
          <p:nvPr/>
        </p:nvGrpSpPr>
        <p:grpSpPr>
          <a:xfrm>
            <a:off x="10214557" y="947526"/>
            <a:ext cx="308502" cy="118724"/>
            <a:chOff x="6536967" y="5974751"/>
            <a:chExt cx="138375" cy="65347"/>
          </a:xfrm>
          <a:solidFill>
            <a:srgbClr val="FFCCFF"/>
          </a:solidFill>
        </p:grpSpPr>
        <p:sp>
          <p:nvSpPr>
            <p:cNvPr id="974" name="正方形/長方形 973">
              <a:extLst>
                <a:ext uri="{FF2B5EF4-FFF2-40B4-BE49-F238E27FC236}">
                  <a16:creationId xmlns:a16="http://schemas.microsoft.com/office/drawing/2014/main" id="{BF8A0E48-FD1C-4C64-A2F1-6FCD7A6BF021}"/>
                </a:ext>
              </a:extLst>
            </p:cNvPr>
            <p:cNvSpPr/>
            <p:nvPr/>
          </p:nvSpPr>
          <p:spPr>
            <a:xfrm>
              <a:off x="6586057" y="5974751"/>
              <a:ext cx="89285" cy="65347"/>
            </a:xfrm>
            <a:prstGeom prst="rect">
              <a:avLst/>
            </a:prstGeom>
            <a:grpFill/>
            <a:ln w="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75" name="二等辺三角形 974">
              <a:extLst>
                <a:ext uri="{FF2B5EF4-FFF2-40B4-BE49-F238E27FC236}">
                  <a16:creationId xmlns:a16="http://schemas.microsoft.com/office/drawing/2014/main" id="{4D550779-F4AE-4A4C-8764-77AEA2505EA7}"/>
                </a:ext>
              </a:extLst>
            </p:cNvPr>
            <p:cNvSpPr/>
            <p:nvPr/>
          </p:nvSpPr>
          <p:spPr>
            <a:xfrm rot="5400000">
              <a:off x="6530948" y="5980771"/>
              <a:ext cx="61123" cy="49085"/>
            </a:xfrm>
            <a:prstGeom prst="triangle">
              <a:avLst/>
            </a:prstGeom>
            <a:grpFill/>
            <a:ln w="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976" name="正方形/長方形 975">
            <a:extLst>
              <a:ext uri="{FF2B5EF4-FFF2-40B4-BE49-F238E27FC236}">
                <a16:creationId xmlns:a16="http://schemas.microsoft.com/office/drawing/2014/main" id="{50D1920B-DDF2-4E75-BA2B-4DA4DB1B77AA}"/>
              </a:ext>
            </a:extLst>
          </p:cNvPr>
          <p:cNvSpPr/>
          <p:nvPr/>
        </p:nvSpPr>
        <p:spPr>
          <a:xfrm>
            <a:off x="10452947" y="917019"/>
            <a:ext cx="1079876" cy="226414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</a:rPr>
              <a:t>新規カメラ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A3EBB764-BD91-4BF6-9ECD-052C8BA7E77C}"/>
              </a:ext>
            </a:extLst>
          </p:cNvPr>
          <p:cNvGrpSpPr/>
          <p:nvPr/>
        </p:nvGrpSpPr>
        <p:grpSpPr>
          <a:xfrm>
            <a:off x="3420957" y="1310209"/>
            <a:ext cx="5426363" cy="4242866"/>
            <a:chOff x="3420957" y="1310209"/>
            <a:chExt cx="5426363" cy="4242866"/>
          </a:xfrm>
        </p:grpSpPr>
        <p:cxnSp>
          <p:nvCxnSpPr>
            <p:cNvPr id="280" name="直線コネクタ 279">
              <a:extLst>
                <a:ext uri="{FF2B5EF4-FFF2-40B4-BE49-F238E27FC236}">
                  <a16:creationId xmlns:a16="http://schemas.microsoft.com/office/drawing/2014/main" id="{2B0DF700-2DC9-443B-83E1-C0312540D34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96180" y="3027236"/>
              <a:ext cx="255793" cy="169106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1" name="直線コネクタ 280">
              <a:extLst>
                <a:ext uri="{FF2B5EF4-FFF2-40B4-BE49-F238E27FC236}">
                  <a16:creationId xmlns:a16="http://schemas.microsoft.com/office/drawing/2014/main" id="{017088BD-6C46-40C4-8815-94C35C2B1B4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500569" y="4027692"/>
              <a:ext cx="0" cy="147405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2" name="直線コネクタ 281">
              <a:extLst>
                <a:ext uri="{FF2B5EF4-FFF2-40B4-BE49-F238E27FC236}">
                  <a16:creationId xmlns:a16="http://schemas.microsoft.com/office/drawing/2014/main" id="{2E52E4D4-7FED-48CD-BEFD-FC45BF7910C4}"/>
                </a:ext>
              </a:extLst>
            </p:cNvPr>
            <p:cNvCxnSpPr>
              <a:cxnSpLocks/>
            </p:cNvCxnSpPr>
            <p:nvPr/>
          </p:nvCxnSpPr>
          <p:spPr>
            <a:xfrm>
              <a:off x="3690722" y="5501748"/>
              <a:ext cx="801907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直線コネクタ 282">
              <a:extLst>
                <a:ext uri="{FF2B5EF4-FFF2-40B4-BE49-F238E27FC236}">
                  <a16:creationId xmlns:a16="http://schemas.microsoft.com/office/drawing/2014/main" id="{69EF8B3C-978A-4BA8-97D9-79F793B4A5AC}"/>
                </a:ext>
              </a:extLst>
            </p:cNvPr>
            <p:cNvCxnSpPr>
              <a:cxnSpLocks/>
            </p:cNvCxnSpPr>
            <p:nvPr/>
          </p:nvCxnSpPr>
          <p:spPr>
            <a:xfrm>
              <a:off x="7965693" y="4595813"/>
              <a:ext cx="82612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4" name="直線コネクタ 283">
              <a:extLst>
                <a:ext uri="{FF2B5EF4-FFF2-40B4-BE49-F238E27FC236}">
                  <a16:creationId xmlns:a16="http://schemas.microsoft.com/office/drawing/2014/main" id="{F6AF45D1-8A16-469B-BBFE-BF7C33FCE925}"/>
                </a:ext>
              </a:extLst>
            </p:cNvPr>
            <p:cNvCxnSpPr>
              <a:cxnSpLocks/>
            </p:cNvCxnSpPr>
            <p:nvPr/>
          </p:nvCxnSpPr>
          <p:spPr>
            <a:xfrm>
              <a:off x="8228013" y="4229100"/>
              <a:ext cx="573658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5" name="直線コネクタ 284">
              <a:extLst>
                <a:ext uri="{FF2B5EF4-FFF2-40B4-BE49-F238E27FC236}">
                  <a16:creationId xmlns:a16="http://schemas.microsoft.com/office/drawing/2014/main" id="{3E574453-8572-4957-883D-16EE8898DDB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797448" y="4229103"/>
              <a:ext cx="0" cy="1273173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6" name="直線コネクタ 285">
              <a:extLst>
                <a:ext uri="{FF2B5EF4-FFF2-40B4-BE49-F238E27FC236}">
                  <a16:creationId xmlns:a16="http://schemas.microsoft.com/office/drawing/2014/main" id="{A2C83AB8-80A4-4F01-A7A1-B4320F81499B}"/>
                </a:ext>
              </a:extLst>
            </p:cNvPr>
            <p:cNvCxnSpPr>
              <a:cxnSpLocks/>
            </p:cNvCxnSpPr>
            <p:nvPr/>
          </p:nvCxnSpPr>
          <p:spPr>
            <a:xfrm>
              <a:off x="7965693" y="5154613"/>
              <a:ext cx="83255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7" name="直線コネクタ 286">
              <a:extLst>
                <a:ext uri="{FF2B5EF4-FFF2-40B4-BE49-F238E27FC236}">
                  <a16:creationId xmlns:a16="http://schemas.microsoft.com/office/drawing/2014/main" id="{D0C79F42-0C89-4360-8BB2-8F4DCBC6AD3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586947" y="4700933"/>
              <a:ext cx="0" cy="66640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8" name="直線コネクタ 287">
              <a:extLst>
                <a:ext uri="{FF2B5EF4-FFF2-40B4-BE49-F238E27FC236}">
                  <a16:creationId xmlns:a16="http://schemas.microsoft.com/office/drawing/2014/main" id="{84B4A969-DAA3-41B4-B6DE-136101557228}"/>
                </a:ext>
              </a:extLst>
            </p:cNvPr>
            <p:cNvCxnSpPr>
              <a:cxnSpLocks/>
            </p:cNvCxnSpPr>
            <p:nvPr/>
          </p:nvCxnSpPr>
          <p:spPr>
            <a:xfrm>
              <a:off x="7965693" y="4956178"/>
              <a:ext cx="83255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直線コネクタ 288">
              <a:extLst>
                <a:ext uri="{FF2B5EF4-FFF2-40B4-BE49-F238E27FC236}">
                  <a16:creationId xmlns:a16="http://schemas.microsoft.com/office/drawing/2014/main" id="{50B0601E-A391-4A95-BE79-CD34B5D02EA2}"/>
                </a:ext>
              </a:extLst>
            </p:cNvPr>
            <p:cNvCxnSpPr>
              <a:cxnSpLocks/>
            </p:cNvCxnSpPr>
            <p:nvPr/>
          </p:nvCxnSpPr>
          <p:spPr>
            <a:xfrm>
              <a:off x="7965693" y="4784726"/>
              <a:ext cx="83255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0" name="直線コネクタ 289">
              <a:extLst>
                <a:ext uri="{FF2B5EF4-FFF2-40B4-BE49-F238E27FC236}">
                  <a16:creationId xmlns:a16="http://schemas.microsoft.com/office/drawing/2014/main" id="{BE69ADB0-A82C-4828-9599-EB12F731BC8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343906" y="4595813"/>
              <a:ext cx="0" cy="65087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1" name="直線コネクタ 290">
              <a:extLst>
                <a:ext uri="{FF2B5EF4-FFF2-40B4-BE49-F238E27FC236}">
                  <a16:creationId xmlns:a16="http://schemas.microsoft.com/office/drawing/2014/main" id="{1A337A8B-A0F2-4254-9BA5-F545E1C50701}"/>
                </a:ext>
              </a:extLst>
            </p:cNvPr>
            <p:cNvCxnSpPr>
              <a:cxnSpLocks/>
            </p:cNvCxnSpPr>
            <p:nvPr/>
          </p:nvCxnSpPr>
          <p:spPr>
            <a:xfrm>
              <a:off x="7966630" y="4243387"/>
              <a:ext cx="26138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直線コネクタ 291">
              <a:extLst>
                <a:ext uri="{FF2B5EF4-FFF2-40B4-BE49-F238E27FC236}">
                  <a16:creationId xmlns:a16="http://schemas.microsoft.com/office/drawing/2014/main" id="{7E1EA61B-0578-4084-BD78-04D463D595C5}"/>
                </a:ext>
              </a:extLst>
            </p:cNvPr>
            <p:cNvCxnSpPr>
              <a:cxnSpLocks/>
            </p:cNvCxnSpPr>
            <p:nvPr/>
          </p:nvCxnSpPr>
          <p:spPr>
            <a:xfrm>
              <a:off x="8159929" y="5367336"/>
              <a:ext cx="427018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3" name="直線コネクタ 292">
              <a:extLst>
                <a:ext uri="{FF2B5EF4-FFF2-40B4-BE49-F238E27FC236}">
                  <a16:creationId xmlns:a16="http://schemas.microsoft.com/office/drawing/2014/main" id="{EF90EFD7-A450-4FDE-A0E8-F46529817C62}"/>
                </a:ext>
              </a:extLst>
            </p:cNvPr>
            <p:cNvCxnSpPr>
              <a:cxnSpLocks/>
            </p:cNvCxnSpPr>
            <p:nvPr/>
          </p:nvCxnSpPr>
          <p:spPr>
            <a:xfrm>
              <a:off x="7919242" y="4159250"/>
              <a:ext cx="30877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直線コネクタ 293">
              <a:extLst>
                <a:ext uri="{FF2B5EF4-FFF2-40B4-BE49-F238E27FC236}">
                  <a16:creationId xmlns:a16="http://schemas.microsoft.com/office/drawing/2014/main" id="{62C0B43C-BEE4-4D97-9433-C3EC69F89B1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159929" y="4684715"/>
              <a:ext cx="0" cy="682623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5" name="直線コネクタ 294">
              <a:extLst>
                <a:ext uri="{FF2B5EF4-FFF2-40B4-BE49-F238E27FC236}">
                  <a16:creationId xmlns:a16="http://schemas.microsoft.com/office/drawing/2014/main" id="{964F703E-17A1-44F7-83BD-82876A18019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966630" y="4156741"/>
              <a:ext cx="0" cy="134500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6" name="直線コネクタ 295">
              <a:extLst>
                <a:ext uri="{FF2B5EF4-FFF2-40B4-BE49-F238E27FC236}">
                  <a16:creationId xmlns:a16="http://schemas.microsoft.com/office/drawing/2014/main" id="{0733D136-4BB1-4AF5-976C-03D574D15D0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618887" y="5314951"/>
              <a:ext cx="0" cy="18891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7" name="直線コネクタ 296">
              <a:extLst>
                <a:ext uri="{FF2B5EF4-FFF2-40B4-BE49-F238E27FC236}">
                  <a16:creationId xmlns:a16="http://schemas.microsoft.com/office/drawing/2014/main" id="{4BA110F1-8312-4F3D-B762-F73DFEE26F35}"/>
                </a:ext>
              </a:extLst>
            </p:cNvPr>
            <p:cNvCxnSpPr>
              <a:cxnSpLocks/>
            </p:cNvCxnSpPr>
            <p:nvPr/>
          </p:nvCxnSpPr>
          <p:spPr>
            <a:xfrm>
              <a:off x="3420957" y="5553075"/>
              <a:ext cx="542636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直線コネクタ 297">
              <a:extLst>
                <a:ext uri="{FF2B5EF4-FFF2-40B4-BE49-F238E27FC236}">
                  <a16:creationId xmlns:a16="http://schemas.microsoft.com/office/drawing/2014/main" id="{92095AFE-569C-4CDE-9005-114F4A22CBE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14069" y="1354949"/>
              <a:ext cx="0" cy="52623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直線コネクタ 298">
              <a:extLst>
                <a:ext uri="{FF2B5EF4-FFF2-40B4-BE49-F238E27FC236}">
                  <a16:creationId xmlns:a16="http://schemas.microsoft.com/office/drawing/2014/main" id="{1AFAE91A-EB59-43C1-9F21-7F7B17BF60F1}"/>
                </a:ext>
              </a:extLst>
            </p:cNvPr>
            <p:cNvCxnSpPr>
              <a:cxnSpLocks/>
            </p:cNvCxnSpPr>
            <p:nvPr/>
          </p:nvCxnSpPr>
          <p:spPr>
            <a:xfrm>
              <a:off x="6540156" y="5502276"/>
              <a:ext cx="108222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0" name="直線コネクタ 299">
              <a:extLst>
                <a:ext uri="{FF2B5EF4-FFF2-40B4-BE49-F238E27FC236}">
                  <a16:creationId xmlns:a16="http://schemas.microsoft.com/office/drawing/2014/main" id="{1137E772-6101-41EB-B0AF-8A57467BB38F}"/>
                </a:ext>
              </a:extLst>
            </p:cNvPr>
            <p:cNvCxnSpPr>
              <a:cxnSpLocks/>
            </p:cNvCxnSpPr>
            <p:nvPr/>
          </p:nvCxnSpPr>
          <p:spPr>
            <a:xfrm>
              <a:off x="7622382" y="5314951"/>
              <a:ext cx="29686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1" name="直線コネクタ 300">
              <a:extLst>
                <a:ext uri="{FF2B5EF4-FFF2-40B4-BE49-F238E27FC236}">
                  <a16:creationId xmlns:a16="http://schemas.microsoft.com/office/drawing/2014/main" id="{7B72D26E-A9E1-47AD-A219-7B1DD4011740}"/>
                </a:ext>
              </a:extLst>
            </p:cNvPr>
            <p:cNvCxnSpPr>
              <a:cxnSpLocks/>
            </p:cNvCxnSpPr>
            <p:nvPr/>
          </p:nvCxnSpPr>
          <p:spPr>
            <a:xfrm>
              <a:off x="7920199" y="4251759"/>
              <a:ext cx="0" cy="106319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直線コネクタ 301">
              <a:extLst>
                <a:ext uri="{FF2B5EF4-FFF2-40B4-BE49-F238E27FC236}">
                  <a16:creationId xmlns:a16="http://schemas.microsoft.com/office/drawing/2014/main" id="{D30D873B-E653-4E5F-B3AB-66C7D8646C2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26584" y="4158456"/>
              <a:ext cx="0" cy="8492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3" name="直線コネクタ 302">
              <a:extLst>
                <a:ext uri="{FF2B5EF4-FFF2-40B4-BE49-F238E27FC236}">
                  <a16:creationId xmlns:a16="http://schemas.microsoft.com/office/drawing/2014/main" id="{5CFF88DB-D075-422C-99C6-081B9F9C596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920326" y="4156742"/>
              <a:ext cx="0" cy="2790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4" name="直線コネクタ 303">
              <a:extLst>
                <a:ext uri="{FF2B5EF4-FFF2-40B4-BE49-F238E27FC236}">
                  <a16:creationId xmlns:a16="http://schemas.microsoft.com/office/drawing/2014/main" id="{B10773D6-DFD1-485F-BDB3-381759D11A69}"/>
                </a:ext>
              </a:extLst>
            </p:cNvPr>
            <p:cNvCxnSpPr>
              <a:cxnSpLocks/>
            </p:cNvCxnSpPr>
            <p:nvPr/>
          </p:nvCxnSpPr>
          <p:spPr>
            <a:xfrm>
              <a:off x="3464749" y="3965780"/>
              <a:ext cx="48722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5" name="直線コネクタ 304">
              <a:extLst>
                <a:ext uri="{FF2B5EF4-FFF2-40B4-BE49-F238E27FC236}">
                  <a16:creationId xmlns:a16="http://schemas.microsoft.com/office/drawing/2014/main" id="{DAB121DE-358D-40D5-AB15-FA8928B3EAA0}"/>
                </a:ext>
              </a:extLst>
            </p:cNvPr>
            <p:cNvCxnSpPr>
              <a:cxnSpLocks/>
            </p:cNvCxnSpPr>
            <p:nvPr/>
          </p:nvCxnSpPr>
          <p:spPr>
            <a:xfrm>
              <a:off x="8228013" y="4184651"/>
              <a:ext cx="56943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6" name="直線コネクタ 305">
              <a:extLst>
                <a:ext uri="{FF2B5EF4-FFF2-40B4-BE49-F238E27FC236}">
                  <a16:creationId xmlns:a16="http://schemas.microsoft.com/office/drawing/2014/main" id="{0BA3783D-864C-4D71-8931-48EFDDF73776}"/>
                </a:ext>
              </a:extLst>
            </p:cNvPr>
            <p:cNvCxnSpPr>
              <a:cxnSpLocks/>
            </p:cNvCxnSpPr>
            <p:nvPr/>
          </p:nvCxnSpPr>
          <p:spPr>
            <a:xfrm>
              <a:off x="5054602" y="5314949"/>
              <a:ext cx="30534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直線コネクタ 306">
              <a:extLst>
                <a:ext uri="{FF2B5EF4-FFF2-40B4-BE49-F238E27FC236}">
                  <a16:creationId xmlns:a16="http://schemas.microsoft.com/office/drawing/2014/main" id="{4A6AC1CA-F02C-4417-96F2-922040BA931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54602" y="5314950"/>
              <a:ext cx="0" cy="187326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8" name="直線コネクタ 307">
              <a:extLst>
                <a:ext uri="{FF2B5EF4-FFF2-40B4-BE49-F238E27FC236}">
                  <a16:creationId xmlns:a16="http://schemas.microsoft.com/office/drawing/2014/main" id="{1A2036D8-20AD-4373-ABD2-6639805290BC}"/>
                </a:ext>
              </a:extLst>
            </p:cNvPr>
            <p:cNvCxnSpPr>
              <a:cxnSpLocks/>
            </p:cNvCxnSpPr>
            <p:nvPr/>
          </p:nvCxnSpPr>
          <p:spPr>
            <a:xfrm>
              <a:off x="3959242" y="4040189"/>
              <a:ext cx="295258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9" name="直線コネクタ 308">
              <a:extLst>
                <a:ext uri="{FF2B5EF4-FFF2-40B4-BE49-F238E27FC236}">
                  <a16:creationId xmlns:a16="http://schemas.microsoft.com/office/drawing/2014/main" id="{9E20DD5F-3976-4FBE-A7CF-BBE0ECE44E2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667621" y="5313898"/>
              <a:ext cx="0" cy="18785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0" name="直線コネクタ 309">
              <a:extLst>
                <a:ext uri="{FF2B5EF4-FFF2-40B4-BE49-F238E27FC236}">
                  <a16:creationId xmlns:a16="http://schemas.microsoft.com/office/drawing/2014/main" id="{C42AFDE6-0B83-462F-844D-92DAF316F663}"/>
                </a:ext>
              </a:extLst>
            </p:cNvPr>
            <p:cNvCxnSpPr>
              <a:cxnSpLocks/>
            </p:cNvCxnSpPr>
            <p:nvPr/>
          </p:nvCxnSpPr>
          <p:spPr>
            <a:xfrm>
              <a:off x="3464749" y="4030347"/>
              <a:ext cx="49449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1" name="直線コネクタ 310">
              <a:extLst>
                <a:ext uri="{FF2B5EF4-FFF2-40B4-BE49-F238E27FC236}">
                  <a16:creationId xmlns:a16="http://schemas.microsoft.com/office/drawing/2014/main" id="{60A650DD-8AAB-4AFF-B7EC-1BDB7AD4198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686327" y="3220873"/>
              <a:ext cx="0" cy="24622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2" name="直線コネクタ 311">
              <a:extLst>
                <a:ext uri="{FF2B5EF4-FFF2-40B4-BE49-F238E27FC236}">
                  <a16:creationId xmlns:a16="http://schemas.microsoft.com/office/drawing/2014/main" id="{FEDD4891-3F9C-4E26-821F-EE9F13CCF81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98981" y="3960214"/>
              <a:ext cx="0" cy="2044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3" name="直線コネクタ 312">
              <a:extLst>
                <a:ext uri="{FF2B5EF4-FFF2-40B4-BE49-F238E27FC236}">
                  <a16:creationId xmlns:a16="http://schemas.microsoft.com/office/drawing/2014/main" id="{F5F053C2-C9FD-465E-AD75-CCF9F9F49F3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548193" y="4729957"/>
              <a:ext cx="0" cy="771791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4" name="直線コネクタ 313">
              <a:extLst>
                <a:ext uri="{FF2B5EF4-FFF2-40B4-BE49-F238E27FC236}">
                  <a16:creationId xmlns:a16="http://schemas.microsoft.com/office/drawing/2014/main" id="{41C6498B-854A-4817-B639-5F6DCD94725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469318" y="4027693"/>
              <a:ext cx="0" cy="52843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5" name="直線コネクタ 314">
              <a:extLst>
                <a:ext uri="{FF2B5EF4-FFF2-40B4-BE49-F238E27FC236}">
                  <a16:creationId xmlns:a16="http://schemas.microsoft.com/office/drawing/2014/main" id="{D8031C20-275D-41C1-BC4C-E4AC9AAEB17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52912" y="3964974"/>
              <a:ext cx="0" cy="7451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6" name="直線コネクタ 315">
              <a:extLst>
                <a:ext uri="{FF2B5EF4-FFF2-40B4-BE49-F238E27FC236}">
                  <a16:creationId xmlns:a16="http://schemas.microsoft.com/office/drawing/2014/main" id="{54850822-F56E-4AA4-99FB-AA81C0D1BA5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94132" y="5314949"/>
              <a:ext cx="0" cy="18679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7" name="直線コネクタ 316">
              <a:extLst>
                <a:ext uri="{FF2B5EF4-FFF2-40B4-BE49-F238E27FC236}">
                  <a16:creationId xmlns:a16="http://schemas.microsoft.com/office/drawing/2014/main" id="{4899648A-4399-4E40-BCE0-9951C534D170}"/>
                </a:ext>
              </a:extLst>
            </p:cNvPr>
            <p:cNvCxnSpPr>
              <a:cxnSpLocks/>
            </p:cNvCxnSpPr>
            <p:nvPr/>
          </p:nvCxnSpPr>
          <p:spPr>
            <a:xfrm>
              <a:off x="3464749" y="3590936"/>
              <a:ext cx="483162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8" name="直線コネクタ 317">
              <a:extLst>
                <a:ext uri="{FF2B5EF4-FFF2-40B4-BE49-F238E27FC236}">
                  <a16:creationId xmlns:a16="http://schemas.microsoft.com/office/drawing/2014/main" id="{361A1DFC-A3E6-4102-8630-A144477BC18E}"/>
                </a:ext>
              </a:extLst>
            </p:cNvPr>
            <p:cNvCxnSpPr>
              <a:cxnSpLocks/>
            </p:cNvCxnSpPr>
            <p:nvPr/>
          </p:nvCxnSpPr>
          <p:spPr>
            <a:xfrm>
              <a:off x="4254500" y="3981257"/>
              <a:ext cx="24448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9" name="直線コネクタ 318">
              <a:extLst>
                <a:ext uri="{FF2B5EF4-FFF2-40B4-BE49-F238E27FC236}">
                  <a16:creationId xmlns:a16="http://schemas.microsoft.com/office/drawing/2014/main" id="{F6D757FF-6CAB-4E24-9AED-C65FA166FD69}"/>
                </a:ext>
              </a:extLst>
            </p:cNvPr>
            <p:cNvCxnSpPr>
              <a:cxnSpLocks/>
            </p:cNvCxnSpPr>
            <p:nvPr/>
          </p:nvCxnSpPr>
          <p:spPr>
            <a:xfrm>
              <a:off x="3464749" y="4559301"/>
              <a:ext cx="49449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0" name="直線コネクタ 319">
              <a:extLst>
                <a:ext uri="{FF2B5EF4-FFF2-40B4-BE49-F238E27FC236}">
                  <a16:creationId xmlns:a16="http://schemas.microsoft.com/office/drawing/2014/main" id="{5605E22A-FB18-484D-B5D9-E18542B39568}"/>
                </a:ext>
              </a:extLst>
            </p:cNvPr>
            <p:cNvCxnSpPr>
              <a:cxnSpLocks/>
            </p:cNvCxnSpPr>
            <p:nvPr/>
          </p:nvCxnSpPr>
          <p:spPr>
            <a:xfrm>
              <a:off x="3464749" y="4610098"/>
              <a:ext cx="53892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1" name="直線コネクタ 320">
              <a:extLst>
                <a:ext uri="{FF2B5EF4-FFF2-40B4-BE49-F238E27FC236}">
                  <a16:creationId xmlns:a16="http://schemas.microsoft.com/office/drawing/2014/main" id="{B9D1FE4D-FC0D-432D-B7D6-3C803E690FB2}"/>
                </a:ext>
              </a:extLst>
            </p:cNvPr>
            <p:cNvCxnSpPr>
              <a:cxnSpLocks/>
            </p:cNvCxnSpPr>
            <p:nvPr/>
          </p:nvCxnSpPr>
          <p:spPr>
            <a:xfrm>
              <a:off x="4548193" y="5502276"/>
              <a:ext cx="50640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2" name="直線コネクタ 321">
              <a:extLst>
                <a:ext uri="{FF2B5EF4-FFF2-40B4-BE49-F238E27FC236}">
                  <a16:creationId xmlns:a16="http://schemas.microsoft.com/office/drawing/2014/main" id="{879C97BD-55C5-4AC6-85A3-87ED6F6BA63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94113" y="3027237"/>
              <a:ext cx="0" cy="735961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3" name="直線コネクタ 322">
              <a:extLst>
                <a:ext uri="{FF2B5EF4-FFF2-40B4-BE49-F238E27FC236}">
                  <a16:creationId xmlns:a16="http://schemas.microsoft.com/office/drawing/2014/main" id="{66206626-FEFF-458B-85F6-95D83A713E5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001523" y="2905417"/>
              <a:ext cx="0" cy="13981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4" name="直線コネクタ 323">
              <a:extLst>
                <a:ext uri="{FF2B5EF4-FFF2-40B4-BE49-F238E27FC236}">
                  <a16:creationId xmlns:a16="http://schemas.microsoft.com/office/drawing/2014/main" id="{79CB5FCF-18B7-4CE5-87C2-CA6935C6E5E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32933" y="3966244"/>
              <a:ext cx="0" cy="1441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5" name="直線コネクタ 324">
              <a:extLst>
                <a:ext uri="{FF2B5EF4-FFF2-40B4-BE49-F238E27FC236}">
                  <a16:creationId xmlns:a16="http://schemas.microsoft.com/office/drawing/2014/main" id="{837EDDDF-D4B4-49BC-A4FB-A0471A41F82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467924" y="3596003"/>
              <a:ext cx="0" cy="36945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6" name="直線コネクタ 325">
              <a:extLst>
                <a:ext uri="{FF2B5EF4-FFF2-40B4-BE49-F238E27FC236}">
                  <a16:creationId xmlns:a16="http://schemas.microsoft.com/office/drawing/2014/main" id="{A4BEFB46-11C0-4529-9959-4447B5F7491E}"/>
                </a:ext>
              </a:extLst>
            </p:cNvPr>
            <p:cNvCxnSpPr>
              <a:cxnSpLocks/>
            </p:cNvCxnSpPr>
            <p:nvPr/>
          </p:nvCxnSpPr>
          <p:spPr>
            <a:xfrm>
              <a:off x="3464749" y="3192157"/>
              <a:ext cx="48722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7" name="直線コネクタ 326">
              <a:extLst>
                <a:ext uri="{FF2B5EF4-FFF2-40B4-BE49-F238E27FC236}">
                  <a16:creationId xmlns:a16="http://schemas.microsoft.com/office/drawing/2014/main" id="{66995727-9B7E-480B-B075-758C29E7146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468605" y="4610098"/>
              <a:ext cx="0" cy="70380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8" name="直線コネクタ 327">
              <a:extLst>
                <a:ext uri="{FF2B5EF4-FFF2-40B4-BE49-F238E27FC236}">
                  <a16:creationId xmlns:a16="http://schemas.microsoft.com/office/drawing/2014/main" id="{5F3DF789-BBEB-4CE6-90A4-C3D369435F6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468587" y="1544647"/>
              <a:ext cx="0" cy="70483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9" name="直線コネクタ 328">
              <a:extLst>
                <a:ext uri="{FF2B5EF4-FFF2-40B4-BE49-F238E27FC236}">
                  <a16:creationId xmlns:a16="http://schemas.microsoft.com/office/drawing/2014/main" id="{BFF00388-0CD8-44DB-92FF-9FDFB66F6332}"/>
                </a:ext>
              </a:extLst>
            </p:cNvPr>
            <p:cNvCxnSpPr>
              <a:cxnSpLocks/>
            </p:cNvCxnSpPr>
            <p:nvPr/>
          </p:nvCxnSpPr>
          <p:spPr>
            <a:xfrm>
              <a:off x="3468587" y="5314949"/>
              <a:ext cx="22552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0" name="直線コネクタ 329">
              <a:extLst>
                <a:ext uri="{FF2B5EF4-FFF2-40B4-BE49-F238E27FC236}">
                  <a16:creationId xmlns:a16="http://schemas.microsoft.com/office/drawing/2014/main" id="{8B66AC8A-D446-4F55-B641-983358EE34A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573483" y="1361139"/>
              <a:ext cx="0" cy="1475334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1" name="直線コネクタ 330">
              <a:extLst>
                <a:ext uri="{FF2B5EF4-FFF2-40B4-BE49-F238E27FC236}">
                  <a16:creationId xmlns:a16="http://schemas.microsoft.com/office/drawing/2014/main" id="{DD10CAD7-E4BD-47CC-A113-8A9BBE9B31A2}"/>
                </a:ext>
              </a:extLst>
            </p:cNvPr>
            <p:cNvCxnSpPr>
              <a:cxnSpLocks/>
            </p:cNvCxnSpPr>
            <p:nvPr/>
          </p:nvCxnSpPr>
          <p:spPr>
            <a:xfrm>
              <a:off x="6577430" y="1359714"/>
              <a:ext cx="222065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2" name="直線コネクタ 331">
              <a:extLst>
                <a:ext uri="{FF2B5EF4-FFF2-40B4-BE49-F238E27FC236}">
                  <a16:creationId xmlns:a16="http://schemas.microsoft.com/office/drawing/2014/main" id="{31ECAC61-BFE1-401D-88D8-FD10C316DFD3}"/>
                </a:ext>
              </a:extLst>
            </p:cNvPr>
            <p:cNvCxnSpPr>
              <a:cxnSpLocks/>
            </p:cNvCxnSpPr>
            <p:nvPr/>
          </p:nvCxnSpPr>
          <p:spPr>
            <a:xfrm>
              <a:off x="3420957" y="1310209"/>
              <a:ext cx="542636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3" name="直線コネクタ 332">
              <a:extLst>
                <a:ext uri="{FF2B5EF4-FFF2-40B4-BE49-F238E27FC236}">
                  <a16:creationId xmlns:a16="http://schemas.microsoft.com/office/drawing/2014/main" id="{D96D9EE2-68D9-4C71-AC31-18FB34D5489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532454" y="1927226"/>
              <a:ext cx="0" cy="912423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4" name="直線コネクタ 333">
              <a:extLst>
                <a:ext uri="{FF2B5EF4-FFF2-40B4-BE49-F238E27FC236}">
                  <a16:creationId xmlns:a16="http://schemas.microsoft.com/office/drawing/2014/main" id="{4F13CC77-90E8-479A-98DB-9A386D5AD40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798085" y="2902733"/>
              <a:ext cx="0" cy="50404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5" name="直線コネクタ 334">
              <a:extLst>
                <a:ext uri="{FF2B5EF4-FFF2-40B4-BE49-F238E27FC236}">
                  <a16:creationId xmlns:a16="http://schemas.microsoft.com/office/drawing/2014/main" id="{5B7CD28E-5C9B-4159-B110-8150E35613AD}"/>
                </a:ext>
              </a:extLst>
            </p:cNvPr>
            <p:cNvCxnSpPr>
              <a:cxnSpLocks/>
            </p:cNvCxnSpPr>
            <p:nvPr/>
          </p:nvCxnSpPr>
          <p:spPr>
            <a:xfrm>
              <a:off x="3464749" y="2295522"/>
              <a:ext cx="49290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6" name="直線コネクタ 335">
              <a:extLst>
                <a:ext uri="{FF2B5EF4-FFF2-40B4-BE49-F238E27FC236}">
                  <a16:creationId xmlns:a16="http://schemas.microsoft.com/office/drawing/2014/main" id="{9FB0CAEC-7EC8-462C-A3BD-BC71C307B3CE}"/>
                </a:ext>
              </a:extLst>
            </p:cNvPr>
            <p:cNvCxnSpPr>
              <a:cxnSpLocks/>
            </p:cNvCxnSpPr>
            <p:nvPr/>
          </p:nvCxnSpPr>
          <p:spPr>
            <a:xfrm>
              <a:off x="5998342" y="2899890"/>
              <a:ext cx="534112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7" name="直線コネクタ 336">
              <a:extLst>
                <a:ext uri="{FF2B5EF4-FFF2-40B4-BE49-F238E27FC236}">
                  <a16:creationId xmlns:a16="http://schemas.microsoft.com/office/drawing/2014/main" id="{36CDE904-7570-46EE-8528-F062E5388D9E}"/>
                </a:ext>
              </a:extLst>
            </p:cNvPr>
            <p:cNvCxnSpPr>
              <a:cxnSpLocks/>
            </p:cNvCxnSpPr>
            <p:nvPr/>
          </p:nvCxnSpPr>
          <p:spPr>
            <a:xfrm>
              <a:off x="4856164" y="3981528"/>
              <a:ext cx="29200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8" name="直線コネクタ 337">
              <a:extLst>
                <a:ext uri="{FF2B5EF4-FFF2-40B4-BE49-F238E27FC236}">
                  <a16:creationId xmlns:a16="http://schemas.microsoft.com/office/drawing/2014/main" id="{3AE65641-E680-4B0B-A425-E3A65EA6B4AE}"/>
                </a:ext>
              </a:extLst>
            </p:cNvPr>
            <p:cNvCxnSpPr>
              <a:cxnSpLocks/>
            </p:cNvCxnSpPr>
            <p:nvPr/>
          </p:nvCxnSpPr>
          <p:spPr>
            <a:xfrm>
              <a:off x="4875215" y="3222313"/>
              <a:ext cx="52307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9" name="直線コネクタ 338">
              <a:extLst>
                <a:ext uri="{FF2B5EF4-FFF2-40B4-BE49-F238E27FC236}">
                  <a16:creationId xmlns:a16="http://schemas.microsoft.com/office/drawing/2014/main" id="{954A9AE5-24FD-4D1E-8FB6-6F54C453588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29757" y="3398492"/>
              <a:ext cx="0" cy="6860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0" name="直線コネクタ 339">
              <a:extLst>
                <a:ext uri="{FF2B5EF4-FFF2-40B4-BE49-F238E27FC236}">
                  <a16:creationId xmlns:a16="http://schemas.microsoft.com/office/drawing/2014/main" id="{D34CD0A8-0F83-44BA-AF23-051F3F6A6B2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572411" y="2898303"/>
              <a:ext cx="0" cy="556096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1" name="直線コネクタ 340">
              <a:extLst>
                <a:ext uri="{FF2B5EF4-FFF2-40B4-BE49-F238E27FC236}">
                  <a16:creationId xmlns:a16="http://schemas.microsoft.com/office/drawing/2014/main" id="{D5FDE2AB-6A73-4A7B-9FF0-1491D50249A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847320" y="1310213"/>
              <a:ext cx="0" cy="424286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2" name="直線コネクタ 341">
              <a:extLst>
                <a:ext uri="{FF2B5EF4-FFF2-40B4-BE49-F238E27FC236}">
                  <a16:creationId xmlns:a16="http://schemas.microsoft.com/office/drawing/2014/main" id="{3F9DD8CA-C545-403C-A89B-DAB74947E49D}"/>
                </a:ext>
              </a:extLst>
            </p:cNvPr>
            <p:cNvCxnSpPr>
              <a:cxnSpLocks/>
            </p:cNvCxnSpPr>
            <p:nvPr/>
          </p:nvCxnSpPr>
          <p:spPr>
            <a:xfrm>
              <a:off x="6571080" y="2842360"/>
              <a:ext cx="222700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3" name="直線コネクタ 342">
              <a:extLst>
                <a:ext uri="{FF2B5EF4-FFF2-40B4-BE49-F238E27FC236}">
                  <a16:creationId xmlns:a16="http://schemas.microsoft.com/office/drawing/2014/main" id="{2112F1DB-D8A6-47D8-96B7-089E6E49A45B}"/>
                </a:ext>
              </a:extLst>
            </p:cNvPr>
            <p:cNvCxnSpPr>
              <a:cxnSpLocks/>
            </p:cNvCxnSpPr>
            <p:nvPr/>
          </p:nvCxnSpPr>
          <p:spPr>
            <a:xfrm>
              <a:off x="4254500" y="4029280"/>
              <a:ext cx="24606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4" name="直線コネクタ 343">
              <a:extLst>
                <a:ext uri="{FF2B5EF4-FFF2-40B4-BE49-F238E27FC236}">
                  <a16:creationId xmlns:a16="http://schemas.microsoft.com/office/drawing/2014/main" id="{8270A3D3-7C58-42ED-B509-48664F45AC61}"/>
                </a:ext>
              </a:extLst>
            </p:cNvPr>
            <p:cNvCxnSpPr>
              <a:cxnSpLocks/>
            </p:cNvCxnSpPr>
            <p:nvPr/>
          </p:nvCxnSpPr>
          <p:spPr>
            <a:xfrm>
              <a:off x="7700433" y="3245712"/>
              <a:ext cx="21880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5" name="直線コネクタ 344">
              <a:extLst>
                <a:ext uri="{FF2B5EF4-FFF2-40B4-BE49-F238E27FC236}">
                  <a16:creationId xmlns:a16="http://schemas.microsoft.com/office/drawing/2014/main" id="{D05D3B27-7283-425A-82BD-4BB1574EF88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647597" y="2905416"/>
              <a:ext cx="0" cy="548983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6" name="直線コネクタ 345">
              <a:extLst>
                <a:ext uri="{FF2B5EF4-FFF2-40B4-BE49-F238E27FC236}">
                  <a16:creationId xmlns:a16="http://schemas.microsoft.com/office/drawing/2014/main" id="{2AB9CC5E-23F0-43C8-9048-F1724ABB85D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531816" y="2898303"/>
              <a:ext cx="0" cy="556096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7" name="直線コネクタ 346">
              <a:extLst>
                <a:ext uri="{FF2B5EF4-FFF2-40B4-BE49-F238E27FC236}">
                  <a16:creationId xmlns:a16="http://schemas.microsoft.com/office/drawing/2014/main" id="{8AF5B4AD-440E-4EA8-8C83-5F46DAF0E19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53118" y="2836473"/>
              <a:ext cx="0" cy="20994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8" name="直線コネクタ 347">
              <a:extLst>
                <a:ext uri="{FF2B5EF4-FFF2-40B4-BE49-F238E27FC236}">
                  <a16:creationId xmlns:a16="http://schemas.microsoft.com/office/drawing/2014/main" id="{D08E3BDC-5E8D-4CEF-9AF8-ADE51519DD3C}"/>
                </a:ext>
              </a:extLst>
            </p:cNvPr>
            <p:cNvCxnSpPr>
              <a:cxnSpLocks/>
            </p:cNvCxnSpPr>
            <p:nvPr/>
          </p:nvCxnSpPr>
          <p:spPr>
            <a:xfrm>
              <a:off x="5399879" y="1927226"/>
              <a:ext cx="0" cy="717573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9" name="直線コネクタ 348">
              <a:extLst>
                <a:ext uri="{FF2B5EF4-FFF2-40B4-BE49-F238E27FC236}">
                  <a16:creationId xmlns:a16="http://schemas.microsoft.com/office/drawing/2014/main" id="{78B28A60-8455-44B8-BC32-1D0DC060523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423077" y="1310211"/>
              <a:ext cx="0" cy="4242864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0" name="直線コネクタ 349">
              <a:extLst>
                <a:ext uri="{FF2B5EF4-FFF2-40B4-BE49-F238E27FC236}">
                  <a16:creationId xmlns:a16="http://schemas.microsoft.com/office/drawing/2014/main" id="{2812EF7A-EA16-48E2-AB6E-767A1CCC8B7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75215" y="3050622"/>
              <a:ext cx="0" cy="171691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1" name="直線コネクタ 350">
              <a:extLst>
                <a:ext uri="{FF2B5EF4-FFF2-40B4-BE49-F238E27FC236}">
                  <a16:creationId xmlns:a16="http://schemas.microsoft.com/office/drawing/2014/main" id="{E0707E11-07EF-4360-9CA6-A4BE7C713B20}"/>
                </a:ext>
              </a:extLst>
            </p:cNvPr>
            <p:cNvCxnSpPr>
              <a:cxnSpLocks/>
            </p:cNvCxnSpPr>
            <p:nvPr/>
          </p:nvCxnSpPr>
          <p:spPr>
            <a:xfrm>
              <a:off x="3467411" y="2249485"/>
              <a:ext cx="548537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2" name="直線コネクタ 351">
              <a:extLst>
                <a:ext uri="{FF2B5EF4-FFF2-40B4-BE49-F238E27FC236}">
                  <a16:creationId xmlns:a16="http://schemas.microsoft.com/office/drawing/2014/main" id="{06113D33-1E7A-43A0-B9A1-04DB146CAB44}"/>
                </a:ext>
              </a:extLst>
            </p:cNvPr>
            <p:cNvCxnSpPr>
              <a:cxnSpLocks/>
            </p:cNvCxnSpPr>
            <p:nvPr/>
          </p:nvCxnSpPr>
          <p:spPr>
            <a:xfrm>
              <a:off x="3464749" y="1544646"/>
              <a:ext cx="27887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3" name="直線コネクタ 352">
              <a:extLst>
                <a:ext uri="{FF2B5EF4-FFF2-40B4-BE49-F238E27FC236}">
                  <a16:creationId xmlns:a16="http://schemas.microsoft.com/office/drawing/2014/main" id="{ED6F0A2E-6F85-4E6F-A342-AC79B88B658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798085" y="1354950"/>
              <a:ext cx="0" cy="148635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4" name="直線コネクタ 353">
              <a:extLst>
                <a:ext uri="{FF2B5EF4-FFF2-40B4-BE49-F238E27FC236}">
                  <a16:creationId xmlns:a16="http://schemas.microsoft.com/office/drawing/2014/main" id="{65B267D3-FE11-42E8-9430-E0A57CCB810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434013" y="1929875"/>
              <a:ext cx="0" cy="131583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5" name="直線コネクタ 354">
              <a:extLst>
                <a:ext uri="{FF2B5EF4-FFF2-40B4-BE49-F238E27FC236}">
                  <a16:creationId xmlns:a16="http://schemas.microsoft.com/office/drawing/2014/main" id="{350F513F-071D-4BE8-801B-89DE4B11223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572778" y="1359715"/>
              <a:ext cx="0" cy="148158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6" name="直線コネクタ 355">
              <a:extLst>
                <a:ext uri="{FF2B5EF4-FFF2-40B4-BE49-F238E27FC236}">
                  <a16:creationId xmlns:a16="http://schemas.microsoft.com/office/drawing/2014/main" id="{7B25F701-D781-48E0-A7E6-03E7F128B084}"/>
                </a:ext>
              </a:extLst>
            </p:cNvPr>
            <p:cNvCxnSpPr>
              <a:cxnSpLocks/>
            </p:cNvCxnSpPr>
            <p:nvPr/>
          </p:nvCxnSpPr>
          <p:spPr>
            <a:xfrm>
              <a:off x="8269290" y="2902732"/>
              <a:ext cx="52879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7" name="直線コネクタ 356">
              <a:extLst>
                <a:ext uri="{FF2B5EF4-FFF2-40B4-BE49-F238E27FC236}">
                  <a16:creationId xmlns:a16="http://schemas.microsoft.com/office/drawing/2014/main" id="{D8BBDEE2-669C-42B5-BF98-DC18B8890155}"/>
                </a:ext>
              </a:extLst>
            </p:cNvPr>
            <p:cNvCxnSpPr>
              <a:cxnSpLocks/>
            </p:cNvCxnSpPr>
            <p:nvPr/>
          </p:nvCxnSpPr>
          <p:spPr>
            <a:xfrm>
              <a:off x="4498981" y="3965462"/>
              <a:ext cx="33077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8" name="直線コネクタ 357">
              <a:extLst>
                <a:ext uri="{FF2B5EF4-FFF2-40B4-BE49-F238E27FC236}">
                  <a16:creationId xmlns:a16="http://schemas.microsoft.com/office/drawing/2014/main" id="{4E4C2B97-E8DA-4CC5-99B8-D045ADD089A3}"/>
                </a:ext>
              </a:extLst>
            </p:cNvPr>
            <p:cNvCxnSpPr>
              <a:cxnSpLocks/>
            </p:cNvCxnSpPr>
            <p:nvPr/>
          </p:nvCxnSpPr>
          <p:spPr>
            <a:xfrm>
              <a:off x="4548193" y="4040284"/>
              <a:ext cx="234217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9" name="直線コネクタ 358">
              <a:extLst>
                <a:ext uri="{FF2B5EF4-FFF2-40B4-BE49-F238E27FC236}">
                  <a16:creationId xmlns:a16="http://schemas.microsoft.com/office/drawing/2014/main" id="{B7A922C8-15D5-428D-BB0F-9FF5E1F54A1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573099" y="2898302"/>
              <a:ext cx="0" cy="56879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0" name="直線コネクタ 359">
              <a:extLst>
                <a:ext uri="{FF2B5EF4-FFF2-40B4-BE49-F238E27FC236}">
                  <a16:creationId xmlns:a16="http://schemas.microsoft.com/office/drawing/2014/main" id="{EE220FAD-C36F-40E5-87E3-0E505A07067E}"/>
                </a:ext>
              </a:extLst>
            </p:cNvPr>
            <p:cNvCxnSpPr>
              <a:cxnSpLocks/>
            </p:cNvCxnSpPr>
            <p:nvPr/>
          </p:nvCxnSpPr>
          <p:spPr>
            <a:xfrm>
              <a:off x="6577430" y="1359714"/>
              <a:ext cx="2199433" cy="1481586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1" name="直線コネクタ 360">
              <a:extLst>
                <a:ext uri="{FF2B5EF4-FFF2-40B4-BE49-F238E27FC236}">
                  <a16:creationId xmlns:a16="http://schemas.microsoft.com/office/drawing/2014/main" id="{D9770B97-42A6-4D66-8A76-D9E823ECCA9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571080" y="1354949"/>
              <a:ext cx="2227005" cy="146718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2" name="直線コネクタ 361">
              <a:extLst>
                <a:ext uri="{FF2B5EF4-FFF2-40B4-BE49-F238E27FC236}">
                  <a16:creationId xmlns:a16="http://schemas.microsoft.com/office/drawing/2014/main" id="{67FB68AF-52B6-49DA-887E-D164DEFE894F}"/>
                </a:ext>
              </a:extLst>
            </p:cNvPr>
            <p:cNvCxnSpPr>
              <a:cxnSpLocks/>
            </p:cNvCxnSpPr>
            <p:nvPr/>
          </p:nvCxnSpPr>
          <p:spPr>
            <a:xfrm>
              <a:off x="5953118" y="2842024"/>
              <a:ext cx="57933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3" name="直線コネクタ 362">
              <a:extLst>
                <a:ext uri="{FF2B5EF4-FFF2-40B4-BE49-F238E27FC236}">
                  <a16:creationId xmlns:a16="http://schemas.microsoft.com/office/drawing/2014/main" id="{B57F8FA6-0079-4C8F-AC71-43B704FE2F17}"/>
                </a:ext>
              </a:extLst>
            </p:cNvPr>
            <p:cNvCxnSpPr>
              <a:cxnSpLocks/>
            </p:cNvCxnSpPr>
            <p:nvPr/>
          </p:nvCxnSpPr>
          <p:spPr>
            <a:xfrm>
              <a:off x="6571080" y="3404079"/>
              <a:ext cx="107440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4" name="直線コネクタ 363">
              <a:extLst>
                <a:ext uri="{FF2B5EF4-FFF2-40B4-BE49-F238E27FC236}">
                  <a16:creationId xmlns:a16="http://schemas.microsoft.com/office/drawing/2014/main" id="{C3D25B40-6F99-4C48-A20C-58AE8013E090}"/>
                </a:ext>
              </a:extLst>
            </p:cNvPr>
            <p:cNvCxnSpPr>
              <a:cxnSpLocks/>
            </p:cNvCxnSpPr>
            <p:nvPr/>
          </p:nvCxnSpPr>
          <p:spPr>
            <a:xfrm>
              <a:off x="6531816" y="3455987"/>
              <a:ext cx="116398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5" name="直線コネクタ 364">
              <a:extLst>
                <a:ext uri="{FF2B5EF4-FFF2-40B4-BE49-F238E27FC236}">
                  <a16:creationId xmlns:a16="http://schemas.microsoft.com/office/drawing/2014/main" id="{289A34A7-007E-4164-B08D-117270AD0878}"/>
                </a:ext>
              </a:extLst>
            </p:cNvPr>
            <p:cNvCxnSpPr>
              <a:cxnSpLocks/>
            </p:cNvCxnSpPr>
            <p:nvPr/>
          </p:nvCxnSpPr>
          <p:spPr>
            <a:xfrm>
              <a:off x="4270377" y="2841085"/>
              <a:ext cx="30331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6" name="直線コネクタ 365">
              <a:extLst>
                <a:ext uri="{FF2B5EF4-FFF2-40B4-BE49-F238E27FC236}">
                  <a16:creationId xmlns:a16="http://schemas.microsoft.com/office/drawing/2014/main" id="{63A5480F-407A-49E3-ACD1-C5E78546C59E}"/>
                </a:ext>
              </a:extLst>
            </p:cNvPr>
            <p:cNvCxnSpPr>
              <a:cxnSpLocks/>
            </p:cNvCxnSpPr>
            <p:nvPr/>
          </p:nvCxnSpPr>
          <p:spPr>
            <a:xfrm>
              <a:off x="4025476" y="3965577"/>
              <a:ext cx="22902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7" name="直線コネクタ 366">
              <a:extLst>
                <a:ext uri="{FF2B5EF4-FFF2-40B4-BE49-F238E27FC236}">
                  <a16:creationId xmlns:a16="http://schemas.microsoft.com/office/drawing/2014/main" id="{646AD40A-3D29-48CB-9231-989FE072AF43}"/>
                </a:ext>
              </a:extLst>
            </p:cNvPr>
            <p:cNvCxnSpPr>
              <a:cxnSpLocks/>
            </p:cNvCxnSpPr>
            <p:nvPr/>
          </p:nvCxnSpPr>
          <p:spPr>
            <a:xfrm>
              <a:off x="3690722" y="3027235"/>
              <a:ext cx="26125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8" name="直線コネクタ 367">
              <a:extLst>
                <a:ext uri="{FF2B5EF4-FFF2-40B4-BE49-F238E27FC236}">
                  <a16:creationId xmlns:a16="http://schemas.microsoft.com/office/drawing/2014/main" id="{116E3FB2-2C2D-405E-8EAD-F32703917309}"/>
                </a:ext>
              </a:extLst>
            </p:cNvPr>
            <p:cNvCxnSpPr>
              <a:cxnSpLocks/>
            </p:cNvCxnSpPr>
            <p:nvPr/>
          </p:nvCxnSpPr>
          <p:spPr>
            <a:xfrm>
              <a:off x="4867279" y="2688769"/>
              <a:ext cx="52784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9" name="正方形/長方形 368">
              <a:extLst>
                <a:ext uri="{FF2B5EF4-FFF2-40B4-BE49-F238E27FC236}">
                  <a16:creationId xmlns:a16="http://schemas.microsoft.com/office/drawing/2014/main" id="{B1EFAB6D-85DE-4DB7-A464-98F6D09BEC61}"/>
                </a:ext>
              </a:extLst>
            </p:cNvPr>
            <p:cNvSpPr/>
            <p:nvPr/>
          </p:nvSpPr>
          <p:spPr>
            <a:xfrm>
              <a:off x="8399506" y="3059929"/>
              <a:ext cx="246863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en-US" altLang="ja-JP" sz="800" dirty="0">
                  <a:solidFill>
                    <a:schemeClr val="tx1"/>
                  </a:solidFill>
                </a:rPr>
                <a:t>EV</a:t>
              </a:r>
              <a:endParaRPr kumimoji="1" lang="ja-JP" altLang="en-US" sz="800" dirty="0">
                <a:solidFill>
                  <a:schemeClr val="tx1"/>
                </a:solidFill>
              </a:endParaRPr>
            </a:p>
          </p:txBody>
        </p:sp>
        <p:cxnSp>
          <p:nvCxnSpPr>
            <p:cNvPr id="370" name="直線コネクタ 369">
              <a:extLst>
                <a:ext uri="{FF2B5EF4-FFF2-40B4-BE49-F238E27FC236}">
                  <a16:creationId xmlns:a16="http://schemas.microsoft.com/office/drawing/2014/main" id="{7D74D2B4-0037-4D90-BE63-9FFFA722A91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46927" y="1359714"/>
              <a:ext cx="0" cy="18757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1" name="直線コネクタ 370">
              <a:extLst>
                <a:ext uri="{FF2B5EF4-FFF2-40B4-BE49-F238E27FC236}">
                  <a16:creationId xmlns:a16="http://schemas.microsoft.com/office/drawing/2014/main" id="{2971E8A8-8DC5-4A5D-9026-021AB254FFB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532454" y="1544643"/>
              <a:ext cx="0" cy="33654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2" name="直線コネクタ 371">
              <a:extLst>
                <a:ext uri="{FF2B5EF4-FFF2-40B4-BE49-F238E27FC236}">
                  <a16:creationId xmlns:a16="http://schemas.microsoft.com/office/drawing/2014/main" id="{51E0C962-FF92-4571-A201-A21A04F7A503}"/>
                </a:ext>
              </a:extLst>
            </p:cNvPr>
            <p:cNvCxnSpPr>
              <a:cxnSpLocks/>
            </p:cNvCxnSpPr>
            <p:nvPr/>
          </p:nvCxnSpPr>
          <p:spPr>
            <a:xfrm>
              <a:off x="8269290" y="3404382"/>
              <a:ext cx="52879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3" name="直線コネクタ 372">
              <a:extLst>
                <a:ext uri="{FF2B5EF4-FFF2-40B4-BE49-F238E27FC236}">
                  <a16:creationId xmlns:a16="http://schemas.microsoft.com/office/drawing/2014/main" id="{2C808A4E-EF6C-4DC1-B9D2-038D8197B4C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69290" y="2902732"/>
              <a:ext cx="0" cy="50404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4" name="直線コネクタ 373">
              <a:extLst>
                <a:ext uri="{FF2B5EF4-FFF2-40B4-BE49-F238E27FC236}">
                  <a16:creationId xmlns:a16="http://schemas.microsoft.com/office/drawing/2014/main" id="{049C888B-57E4-4A0E-9048-EF3263B19F2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15315" y="2898303"/>
              <a:ext cx="0" cy="58784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5" name="直線コネクタ 374">
              <a:extLst>
                <a:ext uri="{FF2B5EF4-FFF2-40B4-BE49-F238E27FC236}">
                  <a16:creationId xmlns:a16="http://schemas.microsoft.com/office/drawing/2014/main" id="{6C643BAC-EFA5-4C2F-B4AE-CBA2D295958B}"/>
                </a:ext>
              </a:extLst>
            </p:cNvPr>
            <p:cNvCxnSpPr>
              <a:cxnSpLocks/>
            </p:cNvCxnSpPr>
            <p:nvPr/>
          </p:nvCxnSpPr>
          <p:spPr>
            <a:xfrm>
              <a:off x="7980365" y="2902282"/>
              <a:ext cx="23495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6" name="直線コネクタ 375">
              <a:extLst>
                <a:ext uri="{FF2B5EF4-FFF2-40B4-BE49-F238E27FC236}">
                  <a16:creationId xmlns:a16="http://schemas.microsoft.com/office/drawing/2014/main" id="{031D2C05-BAB1-4577-82BE-55AC028F3855}"/>
                </a:ext>
              </a:extLst>
            </p:cNvPr>
            <p:cNvCxnSpPr>
              <a:cxnSpLocks/>
            </p:cNvCxnSpPr>
            <p:nvPr/>
          </p:nvCxnSpPr>
          <p:spPr>
            <a:xfrm>
              <a:off x="7978261" y="3204851"/>
              <a:ext cx="23495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7" name="直線コネクタ 376">
              <a:extLst>
                <a:ext uri="{FF2B5EF4-FFF2-40B4-BE49-F238E27FC236}">
                  <a16:creationId xmlns:a16="http://schemas.microsoft.com/office/drawing/2014/main" id="{1627AD31-80FE-4385-9C64-984005A6F2D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980365" y="2902283"/>
              <a:ext cx="0" cy="386713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8" name="直線コネクタ 377">
              <a:extLst>
                <a:ext uri="{FF2B5EF4-FFF2-40B4-BE49-F238E27FC236}">
                  <a16:creationId xmlns:a16="http://schemas.microsoft.com/office/drawing/2014/main" id="{F8D4344E-7723-4CBA-B8E5-7CDD4BFBB9C8}"/>
                </a:ext>
              </a:extLst>
            </p:cNvPr>
            <p:cNvCxnSpPr>
              <a:cxnSpLocks/>
            </p:cNvCxnSpPr>
            <p:nvPr/>
          </p:nvCxnSpPr>
          <p:spPr>
            <a:xfrm>
              <a:off x="6571080" y="2902282"/>
              <a:ext cx="112472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9" name="直線コネクタ 378">
              <a:extLst>
                <a:ext uri="{FF2B5EF4-FFF2-40B4-BE49-F238E27FC236}">
                  <a16:creationId xmlns:a16="http://schemas.microsoft.com/office/drawing/2014/main" id="{47770A20-3899-4B2F-A012-641DDDE62C56}"/>
                </a:ext>
              </a:extLst>
            </p:cNvPr>
            <p:cNvCxnSpPr>
              <a:cxnSpLocks/>
            </p:cNvCxnSpPr>
            <p:nvPr/>
          </p:nvCxnSpPr>
          <p:spPr>
            <a:xfrm>
              <a:off x="5434013" y="1930402"/>
              <a:ext cx="109780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0" name="直線コネクタ 379">
              <a:extLst>
                <a:ext uri="{FF2B5EF4-FFF2-40B4-BE49-F238E27FC236}">
                  <a16:creationId xmlns:a16="http://schemas.microsoft.com/office/drawing/2014/main" id="{DD8BDDF8-61D1-4DE9-8254-2D527586EEF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921469" y="2898302"/>
              <a:ext cx="0" cy="390694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1" name="直線コネクタ 380">
              <a:extLst>
                <a:ext uri="{FF2B5EF4-FFF2-40B4-BE49-F238E27FC236}">
                  <a16:creationId xmlns:a16="http://schemas.microsoft.com/office/drawing/2014/main" id="{A17AED05-9B3E-4123-91AE-ED18FB61E78C}"/>
                </a:ext>
              </a:extLst>
            </p:cNvPr>
            <p:cNvCxnSpPr>
              <a:cxnSpLocks/>
            </p:cNvCxnSpPr>
            <p:nvPr/>
          </p:nvCxnSpPr>
          <p:spPr>
            <a:xfrm>
              <a:off x="4610514" y="1930653"/>
              <a:ext cx="787777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2" name="直線コネクタ 381">
              <a:extLst>
                <a:ext uri="{FF2B5EF4-FFF2-40B4-BE49-F238E27FC236}">
                  <a16:creationId xmlns:a16="http://schemas.microsoft.com/office/drawing/2014/main" id="{BD895446-CE60-4CD3-8501-33FEDEACCC9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256102" y="1354949"/>
              <a:ext cx="0" cy="189694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3" name="直線コネクタ 382">
              <a:extLst>
                <a:ext uri="{FF2B5EF4-FFF2-40B4-BE49-F238E27FC236}">
                  <a16:creationId xmlns:a16="http://schemas.microsoft.com/office/drawing/2014/main" id="{0B7538DF-A133-4A79-9AFE-4E6888303ACD}"/>
                </a:ext>
              </a:extLst>
            </p:cNvPr>
            <p:cNvCxnSpPr>
              <a:cxnSpLocks/>
            </p:cNvCxnSpPr>
            <p:nvPr/>
          </p:nvCxnSpPr>
          <p:spPr>
            <a:xfrm>
              <a:off x="6577430" y="3245712"/>
              <a:ext cx="106805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4" name="直線コネクタ 383">
              <a:extLst>
                <a:ext uri="{FF2B5EF4-FFF2-40B4-BE49-F238E27FC236}">
                  <a16:creationId xmlns:a16="http://schemas.microsoft.com/office/drawing/2014/main" id="{D0CB6706-3B18-46A8-98A1-8A5C2F2DB86A}"/>
                </a:ext>
              </a:extLst>
            </p:cNvPr>
            <p:cNvCxnSpPr>
              <a:cxnSpLocks/>
            </p:cNvCxnSpPr>
            <p:nvPr/>
          </p:nvCxnSpPr>
          <p:spPr>
            <a:xfrm>
              <a:off x="8269290" y="3429000"/>
              <a:ext cx="52879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5" name="直線コネクタ 384">
              <a:extLst>
                <a:ext uri="{FF2B5EF4-FFF2-40B4-BE49-F238E27FC236}">
                  <a16:creationId xmlns:a16="http://schemas.microsoft.com/office/drawing/2014/main" id="{A0A51D26-925A-4B06-AEC5-C37CA8699CF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798244" y="3486150"/>
              <a:ext cx="0" cy="698501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6" name="直線コネクタ 385">
              <a:extLst>
                <a:ext uri="{FF2B5EF4-FFF2-40B4-BE49-F238E27FC236}">
                  <a16:creationId xmlns:a16="http://schemas.microsoft.com/office/drawing/2014/main" id="{51BFF732-2AFA-46A5-9033-B5BCAB4ED078}"/>
                </a:ext>
              </a:extLst>
            </p:cNvPr>
            <p:cNvCxnSpPr>
              <a:cxnSpLocks/>
            </p:cNvCxnSpPr>
            <p:nvPr/>
          </p:nvCxnSpPr>
          <p:spPr>
            <a:xfrm>
              <a:off x="8269290" y="3455988"/>
              <a:ext cx="528158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7" name="直線コネクタ 386">
              <a:extLst>
                <a:ext uri="{FF2B5EF4-FFF2-40B4-BE49-F238E27FC236}">
                  <a16:creationId xmlns:a16="http://schemas.microsoft.com/office/drawing/2014/main" id="{251E986B-ECE9-444D-8361-57F372A86AF8}"/>
                </a:ext>
              </a:extLst>
            </p:cNvPr>
            <p:cNvCxnSpPr>
              <a:cxnSpLocks/>
            </p:cNvCxnSpPr>
            <p:nvPr/>
          </p:nvCxnSpPr>
          <p:spPr>
            <a:xfrm>
              <a:off x="8213211" y="3486150"/>
              <a:ext cx="584237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8" name="直線コネクタ 387">
              <a:extLst>
                <a:ext uri="{FF2B5EF4-FFF2-40B4-BE49-F238E27FC236}">
                  <a16:creationId xmlns:a16="http://schemas.microsoft.com/office/drawing/2014/main" id="{1256D553-E48F-42E2-B653-571F7DBB1D1F}"/>
                </a:ext>
              </a:extLst>
            </p:cNvPr>
            <p:cNvCxnSpPr>
              <a:cxnSpLocks/>
            </p:cNvCxnSpPr>
            <p:nvPr/>
          </p:nvCxnSpPr>
          <p:spPr>
            <a:xfrm>
              <a:off x="7695800" y="2902771"/>
              <a:ext cx="223442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9" name="直線コネクタ 388">
              <a:extLst>
                <a:ext uri="{FF2B5EF4-FFF2-40B4-BE49-F238E27FC236}">
                  <a16:creationId xmlns:a16="http://schemas.microsoft.com/office/drawing/2014/main" id="{7546E72C-F152-4B85-AE31-F41EF4E40DC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797448" y="3429000"/>
              <a:ext cx="0" cy="2539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0" name="直線コネクタ 389">
              <a:extLst>
                <a:ext uri="{FF2B5EF4-FFF2-40B4-BE49-F238E27FC236}">
                  <a16:creationId xmlns:a16="http://schemas.microsoft.com/office/drawing/2014/main" id="{E51A0DA1-3B5F-4617-9035-C45D0D28638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695800" y="2898302"/>
              <a:ext cx="0" cy="55609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1" name="直線コネクタ 390">
              <a:extLst>
                <a:ext uri="{FF2B5EF4-FFF2-40B4-BE49-F238E27FC236}">
                  <a16:creationId xmlns:a16="http://schemas.microsoft.com/office/drawing/2014/main" id="{84B54F8D-7946-4883-9CCA-E16DA25B4A3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75215" y="2688771"/>
              <a:ext cx="0" cy="16872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2" name="直線コネクタ 391">
              <a:extLst>
                <a:ext uri="{FF2B5EF4-FFF2-40B4-BE49-F238E27FC236}">
                  <a16:creationId xmlns:a16="http://schemas.microsoft.com/office/drawing/2014/main" id="{9FE56493-024F-465B-9264-539C89D21E25}"/>
                </a:ext>
              </a:extLst>
            </p:cNvPr>
            <p:cNvCxnSpPr>
              <a:cxnSpLocks/>
            </p:cNvCxnSpPr>
            <p:nvPr/>
          </p:nvCxnSpPr>
          <p:spPr>
            <a:xfrm>
              <a:off x="4823248" y="2644799"/>
              <a:ext cx="57504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3" name="正方形/長方形 392">
              <a:extLst>
                <a:ext uri="{FF2B5EF4-FFF2-40B4-BE49-F238E27FC236}">
                  <a16:creationId xmlns:a16="http://schemas.microsoft.com/office/drawing/2014/main" id="{225A1E19-2DAF-4374-8DB9-CD459C72627B}"/>
                </a:ext>
              </a:extLst>
            </p:cNvPr>
            <p:cNvSpPr/>
            <p:nvPr/>
          </p:nvSpPr>
          <p:spPr>
            <a:xfrm>
              <a:off x="7336327" y="2003504"/>
              <a:ext cx="696509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ja-JP" altLang="en-US" sz="800" dirty="0">
                  <a:solidFill>
                    <a:schemeClr val="tx1"/>
                  </a:solidFill>
                </a:rPr>
                <a:t>駐車場</a:t>
              </a:r>
            </a:p>
          </p:txBody>
        </p:sp>
        <p:sp>
          <p:nvSpPr>
            <p:cNvPr id="394" name="正方形/長方形 393">
              <a:extLst>
                <a:ext uri="{FF2B5EF4-FFF2-40B4-BE49-F238E27FC236}">
                  <a16:creationId xmlns:a16="http://schemas.microsoft.com/office/drawing/2014/main" id="{1BACA47A-2D9D-4A52-A217-7C00C2E2F4D1}"/>
                </a:ext>
              </a:extLst>
            </p:cNvPr>
            <p:cNvSpPr/>
            <p:nvPr/>
          </p:nvSpPr>
          <p:spPr>
            <a:xfrm>
              <a:off x="8507163" y="4422522"/>
              <a:ext cx="246863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en-US" altLang="ja-JP" sz="800" dirty="0">
                  <a:solidFill>
                    <a:schemeClr val="tx1"/>
                  </a:solidFill>
                </a:rPr>
                <a:t>UP</a:t>
              </a:r>
              <a:endParaRPr kumimoji="1" lang="ja-JP" altLang="en-US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95" name="グループ化 394">
              <a:extLst>
                <a:ext uri="{FF2B5EF4-FFF2-40B4-BE49-F238E27FC236}">
                  <a16:creationId xmlns:a16="http://schemas.microsoft.com/office/drawing/2014/main" id="{19964356-784A-405E-8BCC-25DBDC5FE751}"/>
                </a:ext>
              </a:extLst>
            </p:cNvPr>
            <p:cNvGrpSpPr/>
            <p:nvPr/>
          </p:nvGrpSpPr>
          <p:grpSpPr>
            <a:xfrm rot="4894582">
              <a:off x="8483443" y="3936095"/>
              <a:ext cx="308502" cy="118724"/>
              <a:chOff x="6536967" y="5974751"/>
              <a:chExt cx="138375" cy="65347"/>
            </a:xfrm>
            <a:solidFill>
              <a:srgbClr val="FFFF00"/>
            </a:solidFill>
          </p:grpSpPr>
          <p:sp>
            <p:nvSpPr>
              <p:cNvPr id="396" name="正方形/長方形 395">
                <a:extLst>
                  <a:ext uri="{FF2B5EF4-FFF2-40B4-BE49-F238E27FC236}">
                    <a16:creationId xmlns:a16="http://schemas.microsoft.com/office/drawing/2014/main" id="{B808B9ED-96C0-4948-A9FE-AE5D3B49C56B}"/>
                  </a:ext>
                </a:extLst>
              </p:cNvPr>
              <p:cNvSpPr/>
              <p:nvPr/>
            </p:nvSpPr>
            <p:spPr>
              <a:xfrm>
                <a:off x="6586057" y="5974751"/>
                <a:ext cx="89285" cy="65347"/>
              </a:xfrm>
              <a:prstGeom prst="rect">
                <a:avLst/>
              </a:prstGeom>
              <a:grpFill/>
              <a:ln w="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97" name="二等辺三角形 396">
                <a:extLst>
                  <a:ext uri="{FF2B5EF4-FFF2-40B4-BE49-F238E27FC236}">
                    <a16:creationId xmlns:a16="http://schemas.microsoft.com/office/drawing/2014/main" id="{3A9C41F8-87BF-4008-AEBA-E7689A4ECF6B}"/>
                  </a:ext>
                </a:extLst>
              </p:cNvPr>
              <p:cNvSpPr/>
              <p:nvPr/>
            </p:nvSpPr>
            <p:spPr>
              <a:xfrm rot="5400000">
                <a:off x="6530948" y="5980771"/>
                <a:ext cx="61123" cy="49085"/>
              </a:xfrm>
              <a:prstGeom prst="triangle">
                <a:avLst/>
              </a:prstGeom>
              <a:grpFill/>
              <a:ln w="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98" name="正方形/長方形 397">
              <a:extLst>
                <a:ext uri="{FF2B5EF4-FFF2-40B4-BE49-F238E27FC236}">
                  <a16:creationId xmlns:a16="http://schemas.microsoft.com/office/drawing/2014/main" id="{B8991B65-B426-4798-A4B5-BF43AF6998AB}"/>
                </a:ext>
              </a:extLst>
            </p:cNvPr>
            <p:cNvSpPr/>
            <p:nvPr/>
          </p:nvSpPr>
          <p:spPr>
            <a:xfrm rot="10800000" flipV="1">
              <a:off x="8365788" y="3966256"/>
              <a:ext cx="121123" cy="124835"/>
            </a:xfrm>
            <a:prstGeom prst="rect">
              <a:avLst/>
            </a:prstGeom>
            <a:noFill/>
            <a:ln w="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700" dirty="0">
                  <a:solidFill>
                    <a:schemeClr val="tx1"/>
                  </a:solidFill>
                </a:rPr>
                <a:t>点</a:t>
              </a:r>
            </a:p>
          </p:txBody>
        </p:sp>
        <p:cxnSp>
          <p:nvCxnSpPr>
            <p:cNvPr id="399" name="直線コネクタ 398">
              <a:extLst>
                <a:ext uri="{FF2B5EF4-FFF2-40B4-BE49-F238E27FC236}">
                  <a16:creationId xmlns:a16="http://schemas.microsoft.com/office/drawing/2014/main" id="{13E925F0-9C25-4F27-9303-02703F66975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90590" y="3269975"/>
              <a:ext cx="0" cy="13679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0" name="直線コネクタ 399">
              <a:extLst>
                <a:ext uri="{FF2B5EF4-FFF2-40B4-BE49-F238E27FC236}">
                  <a16:creationId xmlns:a16="http://schemas.microsoft.com/office/drawing/2014/main" id="{45FC7D79-AA9C-4823-A779-C0E423F7C539}"/>
                </a:ext>
              </a:extLst>
            </p:cNvPr>
            <p:cNvCxnSpPr>
              <a:cxnSpLocks/>
            </p:cNvCxnSpPr>
            <p:nvPr/>
          </p:nvCxnSpPr>
          <p:spPr>
            <a:xfrm>
              <a:off x="7965693" y="5501748"/>
              <a:ext cx="83255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1" name="直線コネクタ 400">
              <a:extLst>
                <a:ext uri="{FF2B5EF4-FFF2-40B4-BE49-F238E27FC236}">
                  <a16:creationId xmlns:a16="http://schemas.microsoft.com/office/drawing/2014/main" id="{DFF49852-C8AE-49A8-AC6E-9D9C6ACD4353}"/>
                </a:ext>
              </a:extLst>
            </p:cNvPr>
            <p:cNvCxnSpPr>
              <a:cxnSpLocks/>
            </p:cNvCxnSpPr>
            <p:nvPr/>
          </p:nvCxnSpPr>
          <p:spPr>
            <a:xfrm>
              <a:off x="4823248" y="2857500"/>
              <a:ext cx="51967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2" name="直線コネクタ 401">
              <a:extLst>
                <a:ext uri="{FF2B5EF4-FFF2-40B4-BE49-F238E27FC236}">
                  <a16:creationId xmlns:a16="http://schemas.microsoft.com/office/drawing/2014/main" id="{66781C56-FEAA-4DD8-A9C2-5F66CD19280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69290" y="3427651"/>
              <a:ext cx="0" cy="2833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3" name="直線コネクタ 402">
              <a:extLst>
                <a:ext uri="{FF2B5EF4-FFF2-40B4-BE49-F238E27FC236}">
                  <a16:creationId xmlns:a16="http://schemas.microsoft.com/office/drawing/2014/main" id="{EABF784F-27F8-4787-89DB-E5BAB44B77BB}"/>
                </a:ext>
              </a:extLst>
            </p:cNvPr>
            <p:cNvCxnSpPr>
              <a:cxnSpLocks/>
            </p:cNvCxnSpPr>
            <p:nvPr/>
          </p:nvCxnSpPr>
          <p:spPr>
            <a:xfrm>
              <a:off x="4646083" y="1544643"/>
              <a:ext cx="188573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4" name="直線コネクタ 403">
              <a:extLst>
                <a:ext uri="{FF2B5EF4-FFF2-40B4-BE49-F238E27FC236}">
                  <a16:creationId xmlns:a16="http://schemas.microsoft.com/office/drawing/2014/main" id="{5CB672FA-E2A7-4EF8-8467-A8F08F9E6EB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41988" y="1358125"/>
              <a:ext cx="0" cy="18651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5" name="直線コネクタ 404">
              <a:extLst>
                <a:ext uri="{FF2B5EF4-FFF2-40B4-BE49-F238E27FC236}">
                  <a16:creationId xmlns:a16="http://schemas.microsoft.com/office/drawing/2014/main" id="{B0B59A95-9229-4C04-9481-2A2CA4E520D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411144" y="1358054"/>
              <a:ext cx="0" cy="18658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6" name="直線コネクタ 405">
              <a:extLst>
                <a:ext uri="{FF2B5EF4-FFF2-40B4-BE49-F238E27FC236}">
                  <a16:creationId xmlns:a16="http://schemas.microsoft.com/office/drawing/2014/main" id="{3DB10C7D-68B6-498A-A49B-52B9A843184F}"/>
                </a:ext>
              </a:extLst>
            </p:cNvPr>
            <p:cNvCxnSpPr>
              <a:cxnSpLocks/>
            </p:cNvCxnSpPr>
            <p:nvPr/>
          </p:nvCxnSpPr>
          <p:spPr>
            <a:xfrm>
              <a:off x="5741988" y="1360526"/>
              <a:ext cx="512708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7" name="直線コネクタ 406">
              <a:extLst>
                <a:ext uri="{FF2B5EF4-FFF2-40B4-BE49-F238E27FC236}">
                  <a16:creationId xmlns:a16="http://schemas.microsoft.com/office/drawing/2014/main" id="{F43282C4-2F07-4E78-811E-DC6ADF3CE277}"/>
                </a:ext>
              </a:extLst>
            </p:cNvPr>
            <p:cNvCxnSpPr>
              <a:cxnSpLocks/>
            </p:cNvCxnSpPr>
            <p:nvPr/>
          </p:nvCxnSpPr>
          <p:spPr>
            <a:xfrm>
              <a:off x="4610514" y="1360527"/>
              <a:ext cx="80063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8" name="直線コネクタ 407">
              <a:extLst>
                <a:ext uri="{FF2B5EF4-FFF2-40B4-BE49-F238E27FC236}">
                  <a16:creationId xmlns:a16="http://schemas.microsoft.com/office/drawing/2014/main" id="{58357018-4339-4D15-9774-32630C0F764B}"/>
                </a:ext>
              </a:extLst>
            </p:cNvPr>
            <p:cNvCxnSpPr>
              <a:cxnSpLocks/>
            </p:cNvCxnSpPr>
            <p:nvPr/>
          </p:nvCxnSpPr>
          <p:spPr>
            <a:xfrm>
              <a:off x="3743624" y="1360970"/>
              <a:ext cx="825308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9" name="正方形/長方形 408">
              <a:extLst>
                <a:ext uri="{FF2B5EF4-FFF2-40B4-BE49-F238E27FC236}">
                  <a16:creationId xmlns:a16="http://schemas.microsoft.com/office/drawing/2014/main" id="{12A70218-C0F6-4685-B2A7-890F8939E956}"/>
                </a:ext>
              </a:extLst>
            </p:cNvPr>
            <p:cNvSpPr/>
            <p:nvPr/>
          </p:nvSpPr>
          <p:spPr>
            <a:xfrm>
              <a:off x="8002761" y="4437326"/>
              <a:ext cx="246863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en-US" altLang="ja-JP" sz="800" dirty="0">
                  <a:solidFill>
                    <a:schemeClr val="tx1"/>
                  </a:solidFill>
                </a:rPr>
                <a:t>DN</a:t>
              </a:r>
              <a:endParaRPr kumimoji="1" lang="ja-JP" altLang="en-US" sz="800" dirty="0">
                <a:solidFill>
                  <a:schemeClr val="tx1"/>
                </a:solidFill>
              </a:endParaRPr>
            </a:p>
          </p:txBody>
        </p:sp>
        <p:sp>
          <p:nvSpPr>
            <p:cNvPr id="410" name="正方形/長方形 409">
              <a:extLst>
                <a:ext uri="{FF2B5EF4-FFF2-40B4-BE49-F238E27FC236}">
                  <a16:creationId xmlns:a16="http://schemas.microsoft.com/office/drawing/2014/main" id="{5395B8B4-CC06-46C8-9CFA-EEA6BC0186D2}"/>
                </a:ext>
              </a:extLst>
            </p:cNvPr>
            <p:cNvSpPr/>
            <p:nvPr/>
          </p:nvSpPr>
          <p:spPr>
            <a:xfrm>
              <a:off x="6972766" y="3253718"/>
              <a:ext cx="327011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ja-JP" altLang="en-US" sz="800" dirty="0">
                  <a:solidFill>
                    <a:schemeClr val="tx1"/>
                  </a:solidFill>
                </a:rPr>
                <a:t>リネン</a:t>
              </a:r>
            </a:p>
          </p:txBody>
        </p:sp>
        <p:cxnSp>
          <p:nvCxnSpPr>
            <p:cNvPr id="411" name="直線コネクタ 410">
              <a:extLst>
                <a:ext uri="{FF2B5EF4-FFF2-40B4-BE49-F238E27FC236}">
                  <a16:creationId xmlns:a16="http://schemas.microsoft.com/office/drawing/2014/main" id="{4747F806-688F-4601-8B58-CA3C97072590}"/>
                </a:ext>
              </a:extLst>
            </p:cNvPr>
            <p:cNvCxnSpPr>
              <a:cxnSpLocks/>
            </p:cNvCxnSpPr>
            <p:nvPr/>
          </p:nvCxnSpPr>
          <p:spPr>
            <a:xfrm>
              <a:off x="7978261" y="3262008"/>
              <a:ext cx="23495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2" name="直線コネクタ 411">
              <a:extLst>
                <a:ext uri="{FF2B5EF4-FFF2-40B4-BE49-F238E27FC236}">
                  <a16:creationId xmlns:a16="http://schemas.microsoft.com/office/drawing/2014/main" id="{506F83C4-9AD8-43E3-9617-9437A036C595}"/>
                </a:ext>
              </a:extLst>
            </p:cNvPr>
            <p:cNvCxnSpPr>
              <a:cxnSpLocks/>
            </p:cNvCxnSpPr>
            <p:nvPr/>
          </p:nvCxnSpPr>
          <p:spPr>
            <a:xfrm>
              <a:off x="7978261" y="3225489"/>
              <a:ext cx="23495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3" name="直線コネクタ 412">
              <a:extLst>
                <a:ext uri="{FF2B5EF4-FFF2-40B4-BE49-F238E27FC236}">
                  <a16:creationId xmlns:a16="http://schemas.microsoft.com/office/drawing/2014/main" id="{7AA8D2E5-5398-4942-95A8-29A8AD257A51}"/>
                </a:ext>
              </a:extLst>
            </p:cNvPr>
            <p:cNvCxnSpPr>
              <a:cxnSpLocks/>
            </p:cNvCxnSpPr>
            <p:nvPr/>
          </p:nvCxnSpPr>
          <p:spPr>
            <a:xfrm>
              <a:off x="7919242" y="3288996"/>
              <a:ext cx="29396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4" name="直線コネクタ 413">
              <a:extLst>
                <a:ext uri="{FF2B5EF4-FFF2-40B4-BE49-F238E27FC236}">
                  <a16:creationId xmlns:a16="http://schemas.microsoft.com/office/drawing/2014/main" id="{0DCFA0AB-4806-496C-BA4A-651AE7840743}"/>
                </a:ext>
              </a:extLst>
            </p:cNvPr>
            <p:cNvCxnSpPr>
              <a:cxnSpLocks/>
            </p:cNvCxnSpPr>
            <p:nvPr/>
          </p:nvCxnSpPr>
          <p:spPr>
            <a:xfrm>
              <a:off x="4610514" y="1881188"/>
              <a:ext cx="191971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5" name="直線コネクタ 414">
              <a:extLst>
                <a:ext uri="{FF2B5EF4-FFF2-40B4-BE49-F238E27FC236}">
                  <a16:creationId xmlns:a16="http://schemas.microsoft.com/office/drawing/2014/main" id="{45FF22F9-FF53-4913-96CB-B09A0C6B14F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14483" y="1927227"/>
              <a:ext cx="0" cy="1539873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6" name="直線コネクタ 415">
              <a:extLst>
                <a:ext uri="{FF2B5EF4-FFF2-40B4-BE49-F238E27FC236}">
                  <a16:creationId xmlns:a16="http://schemas.microsoft.com/office/drawing/2014/main" id="{48289E09-54D8-497B-8947-AD1A78BB0A6E}"/>
                </a:ext>
              </a:extLst>
            </p:cNvPr>
            <p:cNvCxnSpPr>
              <a:cxnSpLocks/>
            </p:cNvCxnSpPr>
            <p:nvPr/>
          </p:nvCxnSpPr>
          <p:spPr>
            <a:xfrm>
              <a:off x="4265613" y="2900652"/>
              <a:ext cx="30331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7" name="直線コネクタ 416">
              <a:extLst>
                <a:ext uri="{FF2B5EF4-FFF2-40B4-BE49-F238E27FC236}">
                  <a16:creationId xmlns:a16="http://schemas.microsoft.com/office/drawing/2014/main" id="{55D25184-BD93-4B40-BFBD-FCBA6939115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23248" y="2644800"/>
              <a:ext cx="0" cy="21270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8" name="直線コネクタ 417">
              <a:extLst>
                <a:ext uri="{FF2B5EF4-FFF2-40B4-BE49-F238E27FC236}">
                  <a16:creationId xmlns:a16="http://schemas.microsoft.com/office/drawing/2014/main" id="{BD22E31B-5BBA-4C96-90D6-DFD0EF6553E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23248" y="3046413"/>
              <a:ext cx="0" cy="215596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9" name="直線コネクタ 418">
              <a:extLst>
                <a:ext uri="{FF2B5EF4-FFF2-40B4-BE49-F238E27FC236}">
                  <a16:creationId xmlns:a16="http://schemas.microsoft.com/office/drawing/2014/main" id="{E4921F24-A7EB-48D2-AF65-D9B63654CAFF}"/>
                </a:ext>
              </a:extLst>
            </p:cNvPr>
            <p:cNvCxnSpPr>
              <a:cxnSpLocks/>
            </p:cNvCxnSpPr>
            <p:nvPr/>
          </p:nvCxnSpPr>
          <p:spPr>
            <a:xfrm>
              <a:off x="4823248" y="3048001"/>
              <a:ext cx="51967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0" name="直線コネクタ 419">
              <a:extLst>
                <a:ext uri="{FF2B5EF4-FFF2-40B4-BE49-F238E27FC236}">
                  <a16:creationId xmlns:a16="http://schemas.microsoft.com/office/drawing/2014/main" id="{2407AFC9-16A4-4ACE-AC38-7C2236266397}"/>
                </a:ext>
              </a:extLst>
            </p:cNvPr>
            <p:cNvCxnSpPr>
              <a:cxnSpLocks/>
            </p:cNvCxnSpPr>
            <p:nvPr/>
          </p:nvCxnSpPr>
          <p:spPr>
            <a:xfrm>
              <a:off x="5398295" y="2688769"/>
              <a:ext cx="0" cy="533544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1" name="直線コネクタ 420">
              <a:extLst>
                <a:ext uri="{FF2B5EF4-FFF2-40B4-BE49-F238E27FC236}">
                  <a16:creationId xmlns:a16="http://schemas.microsoft.com/office/drawing/2014/main" id="{98EF3A50-D5DA-442D-8A7D-E81D6508F6B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16371" y="2249485"/>
              <a:ext cx="0" cy="21831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2" name="直線コネクタ 421">
              <a:extLst>
                <a:ext uri="{FF2B5EF4-FFF2-40B4-BE49-F238E27FC236}">
                  <a16:creationId xmlns:a16="http://schemas.microsoft.com/office/drawing/2014/main" id="{0529C312-2F8E-4C84-801D-446DEA290803}"/>
                </a:ext>
              </a:extLst>
            </p:cNvPr>
            <p:cNvCxnSpPr>
              <a:cxnSpLocks/>
            </p:cNvCxnSpPr>
            <p:nvPr/>
          </p:nvCxnSpPr>
          <p:spPr>
            <a:xfrm>
              <a:off x="3964404" y="2467801"/>
              <a:ext cx="51967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3" name="直線コネクタ 422">
              <a:extLst>
                <a:ext uri="{FF2B5EF4-FFF2-40B4-BE49-F238E27FC236}">
                  <a16:creationId xmlns:a16="http://schemas.microsoft.com/office/drawing/2014/main" id="{B18D9EE5-B21B-4A74-9529-250EC476952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64404" y="2295522"/>
              <a:ext cx="0" cy="17228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4" name="直線コネクタ 423">
              <a:extLst>
                <a:ext uri="{FF2B5EF4-FFF2-40B4-BE49-F238E27FC236}">
                  <a16:creationId xmlns:a16="http://schemas.microsoft.com/office/drawing/2014/main" id="{88281EB8-B41A-4E56-9DF8-257060AF4269}"/>
                </a:ext>
              </a:extLst>
            </p:cNvPr>
            <p:cNvCxnSpPr>
              <a:cxnSpLocks/>
            </p:cNvCxnSpPr>
            <p:nvPr/>
          </p:nvCxnSpPr>
          <p:spPr>
            <a:xfrm>
              <a:off x="4015948" y="2658987"/>
              <a:ext cx="0" cy="163146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5" name="直線コネクタ 424">
              <a:extLst>
                <a:ext uri="{FF2B5EF4-FFF2-40B4-BE49-F238E27FC236}">
                  <a16:creationId xmlns:a16="http://schemas.microsoft.com/office/drawing/2014/main" id="{177AA3F5-2292-41F3-AB3F-71447B76ACEE}"/>
                </a:ext>
              </a:extLst>
            </p:cNvPr>
            <p:cNvCxnSpPr>
              <a:cxnSpLocks/>
            </p:cNvCxnSpPr>
            <p:nvPr/>
          </p:nvCxnSpPr>
          <p:spPr>
            <a:xfrm>
              <a:off x="3963981" y="2658986"/>
              <a:ext cx="51967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6" name="直線コネクタ 425">
              <a:extLst>
                <a:ext uri="{FF2B5EF4-FFF2-40B4-BE49-F238E27FC236}">
                  <a16:creationId xmlns:a16="http://schemas.microsoft.com/office/drawing/2014/main" id="{ED256126-FCC6-4113-B767-9CDB984E33A9}"/>
                </a:ext>
              </a:extLst>
            </p:cNvPr>
            <p:cNvCxnSpPr>
              <a:cxnSpLocks/>
            </p:cNvCxnSpPr>
            <p:nvPr/>
          </p:nvCxnSpPr>
          <p:spPr>
            <a:xfrm>
              <a:off x="3963981" y="2658986"/>
              <a:ext cx="0" cy="16314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7" name="直線コネクタ 426">
              <a:extLst>
                <a:ext uri="{FF2B5EF4-FFF2-40B4-BE49-F238E27FC236}">
                  <a16:creationId xmlns:a16="http://schemas.microsoft.com/office/drawing/2014/main" id="{FB94F1A0-9E29-4113-A7FE-3E4B15B7FD3D}"/>
                </a:ext>
              </a:extLst>
            </p:cNvPr>
            <p:cNvCxnSpPr>
              <a:cxnSpLocks/>
            </p:cNvCxnSpPr>
            <p:nvPr/>
          </p:nvCxnSpPr>
          <p:spPr>
            <a:xfrm>
              <a:off x="4269957" y="2822134"/>
              <a:ext cx="0" cy="9077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8" name="直線コネクタ 427">
              <a:extLst>
                <a:ext uri="{FF2B5EF4-FFF2-40B4-BE49-F238E27FC236}">
                  <a16:creationId xmlns:a16="http://schemas.microsoft.com/office/drawing/2014/main" id="{754359E9-3D40-4654-A441-45B6FD76D90C}"/>
                </a:ext>
              </a:extLst>
            </p:cNvPr>
            <p:cNvCxnSpPr>
              <a:cxnSpLocks/>
            </p:cNvCxnSpPr>
            <p:nvPr/>
          </p:nvCxnSpPr>
          <p:spPr>
            <a:xfrm>
              <a:off x="3951973" y="2822133"/>
              <a:ext cx="31798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9" name="直線コネクタ 428">
              <a:extLst>
                <a:ext uri="{FF2B5EF4-FFF2-40B4-BE49-F238E27FC236}">
                  <a16:creationId xmlns:a16="http://schemas.microsoft.com/office/drawing/2014/main" id="{A21F33FB-3EC8-4DA0-93A7-5EE3DBCA9303}"/>
                </a:ext>
              </a:extLst>
            </p:cNvPr>
            <p:cNvCxnSpPr>
              <a:cxnSpLocks/>
            </p:cNvCxnSpPr>
            <p:nvPr/>
          </p:nvCxnSpPr>
          <p:spPr>
            <a:xfrm>
              <a:off x="3953667" y="2822133"/>
              <a:ext cx="0" cy="120555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0" name="直線コネクタ 429">
              <a:extLst>
                <a:ext uri="{FF2B5EF4-FFF2-40B4-BE49-F238E27FC236}">
                  <a16:creationId xmlns:a16="http://schemas.microsoft.com/office/drawing/2014/main" id="{464AAA47-C20F-4D14-B3D1-61967C51435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467925" y="2295522"/>
              <a:ext cx="0" cy="540951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1" name="直線コネクタ 430">
              <a:extLst>
                <a:ext uri="{FF2B5EF4-FFF2-40B4-BE49-F238E27FC236}">
                  <a16:creationId xmlns:a16="http://schemas.microsoft.com/office/drawing/2014/main" id="{58733031-96CE-41FE-8EE3-C9BD8150234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469409" y="2898302"/>
              <a:ext cx="0" cy="29385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2" name="直線コネクタ 431">
              <a:extLst>
                <a:ext uri="{FF2B5EF4-FFF2-40B4-BE49-F238E27FC236}">
                  <a16:creationId xmlns:a16="http://schemas.microsoft.com/office/drawing/2014/main" id="{E752E982-CDAF-4F29-92B9-9A990D0E43FD}"/>
                </a:ext>
              </a:extLst>
            </p:cNvPr>
            <p:cNvCxnSpPr>
              <a:cxnSpLocks/>
            </p:cNvCxnSpPr>
            <p:nvPr/>
          </p:nvCxnSpPr>
          <p:spPr>
            <a:xfrm>
              <a:off x="3464749" y="2842381"/>
              <a:ext cx="48722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3" name="直線コネクタ 432">
              <a:extLst>
                <a:ext uri="{FF2B5EF4-FFF2-40B4-BE49-F238E27FC236}">
                  <a16:creationId xmlns:a16="http://schemas.microsoft.com/office/drawing/2014/main" id="{DB5DAF37-C90E-4F1E-970A-9DBAA6968102}"/>
                </a:ext>
              </a:extLst>
            </p:cNvPr>
            <p:cNvCxnSpPr>
              <a:cxnSpLocks/>
            </p:cNvCxnSpPr>
            <p:nvPr/>
          </p:nvCxnSpPr>
          <p:spPr>
            <a:xfrm>
              <a:off x="3464749" y="2899890"/>
              <a:ext cx="48722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4" name="直線コネクタ 433">
              <a:extLst>
                <a:ext uri="{FF2B5EF4-FFF2-40B4-BE49-F238E27FC236}">
                  <a16:creationId xmlns:a16="http://schemas.microsoft.com/office/drawing/2014/main" id="{58629EF9-91EF-4494-8CEE-9BD56C3772E7}"/>
                </a:ext>
              </a:extLst>
            </p:cNvPr>
            <p:cNvCxnSpPr>
              <a:cxnSpLocks/>
            </p:cNvCxnSpPr>
            <p:nvPr/>
          </p:nvCxnSpPr>
          <p:spPr>
            <a:xfrm>
              <a:off x="4025476" y="2912912"/>
              <a:ext cx="24448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5" name="直線コネクタ 434">
              <a:extLst>
                <a:ext uri="{FF2B5EF4-FFF2-40B4-BE49-F238E27FC236}">
                  <a16:creationId xmlns:a16="http://schemas.microsoft.com/office/drawing/2014/main" id="{F578C051-C994-4E51-AFBF-A87E846A2AD2}"/>
                </a:ext>
              </a:extLst>
            </p:cNvPr>
            <p:cNvCxnSpPr>
              <a:cxnSpLocks/>
            </p:cNvCxnSpPr>
            <p:nvPr/>
          </p:nvCxnSpPr>
          <p:spPr>
            <a:xfrm>
              <a:off x="4025476" y="2912912"/>
              <a:ext cx="0" cy="105255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6" name="直線コネクタ 435">
              <a:extLst>
                <a:ext uri="{FF2B5EF4-FFF2-40B4-BE49-F238E27FC236}">
                  <a16:creationId xmlns:a16="http://schemas.microsoft.com/office/drawing/2014/main" id="{4B62FAF2-A3C4-45D9-901B-B0F4E875B90A}"/>
                </a:ext>
              </a:extLst>
            </p:cNvPr>
            <p:cNvCxnSpPr>
              <a:cxnSpLocks/>
            </p:cNvCxnSpPr>
            <p:nvPr/>
          </p:nvCxnSpPr>
          <p:spPr>
            <a:xfrm>
              <a:off x="5997619" y="3443806"/>
              <a:ext cx="53260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7" name="直線コネクタ 436">
              <a:extLst>
                <a:ext uri="{FF2B5EF4-FFF2-40B4-BE49-F238E27FC236}">
                  <a16:creationId xmlns:a16="http://schemas.microsoft.com/office/drawing/2014/main" id="{0E43C1A8-BAFC-42FF-A1D2-43E37556C51B}"/>
                </a:ext>
              </a:extLst>
            </p:cNvPr>
            <p:cNvCxnSpPr>
              <a:cxnSpLocks/>
            </p:cNvCxnSpPr>
            <p:nvPr/>
          </p:nvCxnSpPr>
          <p:spPr>
            <a:xfrm>
              <a:off x="5997619" y="3406774"/>
              <a:ext cx="53260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8" name="直線コネクタ 437">
              <a:extLst>
                <a:ext uri="{FF2B5EF4-FFF2-40B4-BE49-F238E27FC236}">
                  <a16:creationId xmlns:a16="http://schemas.microsoft.com/office/drawing/2014/main" id="{DCDDCD95-DB44-42C2-BA7E-8828AC1A7115}"/>
                </a:ext>
              </a:extLst>
            </p:cNvPr>
            <p:cNvCxnSpPr>
              <a:cxnSpLocks/>
            </p:cNvCxnSpPr>
            <p:nvPr/>
          </p:nvCxnSpPr>
          <p:spPr>
            <a:xfrm>
              <a:off x="5953118" y="3045228"/>
              <a:ext cx="4522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9" name="直線コネクタ 438">
              <a:extLst>
                <a:ext uri="{FF2B5EF4-FFF2-40B4-BE49-F238E27FC236}">
                  <a16:creationId xmlns:a16="http://schemas.microsoft.com/office/drawing/2014/main" id="{829455FF-445A-40A2-B241-4B2C81349446}"/>
                </a:ext>
              </a:extLst>
            </p:cNvPr>
            <p:cNvCxnSpPr>
              <a:cxnSpLocks/>
            </p:cNvCxnSpPr>
            <p:nvPr/>
          </p:nvCxnSpPr>
          <p:spPr>
            <a:xfrm>
              <a:off x="6000800" y="3238272"/>
              <a:ext cx="0" cy="22882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0" name="直線コネクタ 439">
              <a:extLst>
                <a:ext uri="{FF2B5EF4-FFF2-40B4-BE49-F238E27FC236}">
                  <a16:creationId xmlns:a16="http://schemas.microsoft.com/office/drawing/2014/main" id="{41DCFDEA-6B5A-4C65-9F33-B645BC6C5CC0}"/>
                </a:ext>
              </a:extLst>
            </p:cNvPr>
            <p:cNvCxnSpPr>
              <a:cxnSpLocks/>
            </p:cNvCxnSpPr>
            <p:nvPr/>
          </p:nvCxnSpPr>
          <p:spPr>
            <a:xfrm>
              <a:off x="5952395" y="3238272"/>
              <a:ext cx="0" cy="22882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1" name="直線コネクタ 440">
              <a:extLst>
                <a:ext uri="{FF2B5EF4-FFF2-40B4-BE49-F238E27FC236}">
                  <a16:creationId xmlns:a16="http://schemas.microsoft.com/office/drawing/2014/main" id="{22A0C79C-77B7-4D56-AC17-1166945C6D32}"/>
                </a:ext>
              </a:extLst>
            </p:cNvPr>
            <p:cNvCxnSpPr>
              <a:cxnSpLocks/>
            </p:cNvCxnSpPr>
            <p:nvPr/>
          </p:nvCxnSpPr>
          <p:spPr>
            <a:xfrm>
              <a:off x="5952395" y="3238272"/>
              <a:ext cx="4522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2" name="直線コネクタ 441">
              <a:extLst>
                <a:ext uri="{FF2B5EF4-FFF2-40B4-BE49-F238E27FC236}">
                  <a16:creationId xmlns:a16="http://schemas.microsoft.com/office/drawing/2014/main" id="{0A1D8D89-1C14-482C-B0CD-9320BF4349CF}"/>
                </a:ext>
              </a:extLst>
            </p:cNvPr>
            <p:cNvCxnSpPr>
              <a:cxnSpLocks/>
            </p:cNvCxnSpPr>
            <p:nvPr/>
          </p:nvCxnSpPr>
          <p:spPr>
            <a:xfrm>
              <a:off x="5434013" y="3245712"/>
              <a:ext cx="21195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3" name="直線コネクタ 442">
              <a:extLst>
                <a:ext uri="{FF2B5EF4-FFF2-40B4-BE49-F238E27FC236}">
                  <a16:creationId xmlns:a16="http://schemas.microsoft.com/office/drawing/2014/main" id="{005A6616-ED66-4E08-8127-4539E04BD235}"/>
                </a:ext>
              </a:extLst>
            </p:cNvPr>
            <p:cNvCxnSpPr>
              <a:cxnSpLocks/>
            </p:cNvCxnSpPr>
            <p:nvPr/>
          </p:nvCxnSpPr>
          <p:spPr>
            <a:xfrm>
              <a:off x="4815308" y="3264899"/>
              <a:ext cx="275282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4" name="直線コネクタ 443">
              <a:extLst>
                <a:ext uri="{FF2B5EF4-FFF2-40B4-BE49-F238E27FC236}">
                  <a16:creationId xmlns:a16="http://schemas.microsoft.com/office/drawing/2014/main" id="{2D3C7E24-ECBF-4CE8-8539-35B408403709}"/>
                </a:ext>
              </a:extLst>
            </p:cNvPr>
            <p:cNvCxnSpPr>
              <a:cxnSpLocks/>
            </p:cNvCxnSpPr>
            <p:nvPr/>
          </p:nvCxnSpPr>
          <p:spPr>
            <a:xfrm>
              <a:off x="4823248" y="3443743"/>
              <a:ext cx="86307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5" name="直線コネクタ 444">
              <a:extLst>
                <a:ext uri="{FF2B5EF4-FFF2-40B4-BE49-F238E27FC236}">
                  <a16:creationId xmlns:a16="http://schemas.microsoft.com/office/drawing/2014/main" id="{B4F1EE65-AFCF-4ADC-BA00-0EB20150B40E}"/>
                </a:ext>
              </a:extLst>
            </p:cNvPr>
            <p:cNvCxnSpPr>
              <a:cxnSpLocks/>
            </p:cNvCxnSpPr>
            <p:nvPr/>
          </p:nvCxnSpPr>
          <p:spPr>
            <a:xfrm>
              <a:off x="4823248" y="3406711"/>
              <a:ext cx="267342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6" name="直線コネクタ 445">
              <a:extLst>
                <a:ext uri="{FF2B5EF4-FFF2-40B4-BE49-F238E27FC236}">
                  <a16:creationId xmlns:a16="http://schemas.microsoft.com/office/drawing/2014/main" id="{29EE19A4-6D0A-4AE9-BC7E-3536F1F3533C}"/>
                </a:ext>
              </a:extLst>
            </p:cNvPr>
            <p:cNvCxnSpPr>
              <a:cxnSpLocks/>
            </p:cNvCxnSpPr>
            <p:nvPr/>
          </p:nvCxnSpPr>
          <p:spPr>
            <a:xfrm>
              <a:off x="5686090" y="3467100"/>
              <a:ext cx="31152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7" name="直線コネクタ 446">
              <a:extLst>
                <a:ext uri="{FF2B5EF4-FFF2-40B4-BE49-F238E27FC236}">
                  <a16:creationId xmlns:a16="http://schemas.microsoft.com/office/drawing/2014/main" id="{C178AC55-8042-4F8C-87C3-2D032FC80CF0}"/>
                </a:ext>
              </a:extLst>
            </p:cNvPr>
            <p:cNvCxnSpPr>
              <a:cxnSpLocks/>
            </p:cNvCxnSpPr>
            <p:nvPr/>
          </p:nvCxnSpPr>
          <p:spPr>
            <a:xfrm>
              <a:off x="5686090" y="3399242"/>
              <a:ext cx="26630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8" name="直線コネクタ 447">
              <a:extLst>
                <a:ext uri="{FF2B5EF4-FFF2-40B4-BE49-F238E27FC236}">
                  <a16:creationId xmlns:a16="http://schemas.microsoft.com/office/drawing/2014/main" id="{319A115D-432F-4B1D-87D4-D948EC6F4A61}"/>
                </a:ext>
              </a:extLst>
            </p:cNvPr>
            <p:cNvCxnSpPr>
              <a:cxnSpLocks/>
            </p:cNvCxnSpPr>
            <p:nvPr/>
          </p:nvCxnSpPr>
          <p:spPr>
            <a:xfrm>
              <a:off x="5645966" y="3220873"/>
              <a:ext cx="4012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9" name="直線コネクタ 448">
              <a:extLst>
                <a:ext uri="{FF2B5EF4-FFF2-40B4-BE49-F238E27FC236}">
                  <a16:creationId xmlns:a16="http://schemas.microsoft.com/office/drawing/2014/main" id="{FCD2D0A6-EED6-4409-B072-F93199845407}"/>
                </a:ext>
              </a:extLst>
            </p:cNvPr>
            <p:cNvCxnSpPr>
              <a:cxnSpLocks/>
            </p:cNvCxnSpPr>
            <p:nvPr/>
          </p:nvCxnSpPr>
          <p:spPr>
            <a:xfrm>
              <a:off x="7364652" y="3980659"/>
              <a:ext cx="331148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0" name="直線コネクタ 449">
              <a:extLst>
                <a:ext uri="{FF2B5EF4-FFF2-40B4-BE49-F238E27FC236}">
                  <a16:creationId xmlns:a16="http://schemas.microsoft.com/office/drawing/2014/main" id="{E3B695B4-DD5B-4774-9147-50BF544EFE2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644280" y="3221613"/>
              <a:ext cx="0" cy="2409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1" name="直線コネクタ 450">
              <a:extLst>
                <a:ext uri="{FF2B5EF4-FFF2-40B4-BE49-F238E27FC236}">
                  <a16:creationId xmlns:a16="http://schemas.microsoft.com/office/drawing/2014/main" id="{FA12B27E-52A6-4267-AA87-A27681D62261}"/>
                </a:ext>
              </a:extLst>
            </p:cNvPr>
            <p:cNvCxnSpPr>
              <a:cxnSpLocks/>
            </p:cNvCxnSpPr>
            <p:nvPr/>
          </p:nvCxnSpPr>
          <p:spPr>
            <a:xfrm>
              <a:off x="4568932" y="3467100"/>
              <a:ext cx="26082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2" name="直線コネクタ 451">
              <a:extLst>
                <a:ext uri="{FF2B5EF4-FFF2-40B4-BE49-F238E27FC236}">
                  <a16:creationId xmlns:a16="http://schemas.microsoft.com/office/drawing/2014/main" id="{94807B76-2913-43DE-9C40-702492B2A10B}"/>
                </a:ext>
              </a:extLst>
            </p:cNvPr>
            <p:cNvCxnSpPr>
              <a:cxnSpLocks/>
            </p:cNvCxnSpPr>
            <p:nvPr/>
          </p:nvCxnSpPr>
          <p:spPr>
            <a:xfrm>
              <a:off x="4610514" y="3399242"/>
              <a:ext cx="22472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3" name="直線コネクタ 452">
              <a:extLst>
                <a:ext uri="{FF2B5EF4-FFF2-40B4-BE49-F238E27FC236}">
                  <a16:creationId xmlns:a16="http://schemas.microsoft.com/office/drawing/2014/main" id="{7DC35E52-3EA2-474B-BBDC-488E5C1FD7F4}"/>
                </a:ext>
              </a:extLst>
            </p:cNvPr>
            <p:cNvCxnSpPr>
              <a:cxnSpLocks/>
            </p:cNvCxnSpPr>
            <p:nvPr/>
          </p:nvCxnSpPr>
          <p:spPr>
            <a:xfrm>
              <a:off x="7645480" y="4243385"/>
              <a:ext cx="273762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4" name="直線コネクタ 453">
              <a:extLst>
                <a:ext uri="{FF2B5EF4-FFF2-40B4-BE49-F238E27FC236}">
                  <a16:creationId xmlns:a16="http://schemas.microsoft.com/office/drawing/2014/main" id="{770201A1-0623-44A2-81C9-37E42B3E2C2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647597" y="4028673"/>
              <a:ext cx="0" cy="21471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5" name="直線コネクタ 454">
              <a:extLst>
                <a:ext uri="{FF2B5EF4-FFF2-40B4-BE49-F238E27FC236}">
                  <a16:creationId xmlns:a16="http://schemas.microsoft.com/office/drawing/2014/main" id="{ADDD6AFF-589A-41D0-BB42-EA5463053D3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695800" y="3980660"/>
              <a:ext cx="0" cy="20398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6" name="直線コネクタ 455">
              <a:extLst>
                <a:ext uri="{FF2B5EF4-FFF2-40B4-BE49-F238E27FC236}">
                  <a16:creationId xmlns:a16="http://schemas.microsoft.com/office/drawing/2014/main" id="{B7D58201-CA26-496E-B725-5DEB1A8BA653}"/>
                </a:ext>
              </a:extLst>
            </p:cNvPr>
            <p:cNvCxnSpPr>
              <a:cxnSpLocks/>
            </p:cNvCxnSpPr>
            <p:nvPr/>
          </p:nvCxnSpPr>
          <p:spPr>
            <a:xfrm>
              <a:off x="7364652" y="4030261"/>
              <a:ext cx="28115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7" name="直線コネクタ 456">
              <a:extLst>
                <a:ext uri="{FF2B5EF4-FFF2-40B4-BE49-F238E27FC236}">
                  <a16:creationId xmlns:a16="http://schemas.microsoft.com/office/drawing/2014/main" id="{05005E20-4C47-4C44-A336-E650C92B4ED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068817" y="4386260"/>
              <a:ext cx="0" cy="17702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8" name="直線コネクタ 457">
              <a:extLst>
                <a:ext uri="{FF2B5EF4-FFF2-40B4-BE49-F238E27FC236}">
                  <a16:creationId xmlns:a16="http://schemas.microsoft.com/office/drawing/2014/main" id="{0EE3B0B9-E03E-408E-8C97-176D5032559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117020" y="4387848"/>
              <a:ext cx="0" cy="22542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9" name="直線コネクタ 458">
              <a:extLst>
                <a:ext uri="{FF2B5EF4-FFF2-40B4-BE49-F238E27FC236}">
                  <a16:creationId xmlns:a16="http://schemas.microsoft.com/office/drawing/2014/main" id="{F402DB7E-FE9D-40A0-A9E9-A77CE05609B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068159" y="4028675"/>
              <a:ext cx="0" cy="16854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0" name="直線コネクタ 459">
              <a:extLst>
                <a:ext uri="{FF2B5EF4-FFF2-40B4-BE49-F238E27FC236}">
                  <a16:creationId xmlns:a16="http://schemas.microsoft.com/office/drawing/2014/main" id="{96A1B94E-B2A6-40B5-A11A-F938D793C72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116362" y="3965462"/>
              <a:ext cx="0" cy="231761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1" name="直線コネクタ 460">
              <a:extLst>
                <a:ext uri="{FF2B5EF4-FFF2-40B4-BE49-F238E27FC236}">
                  <a16:creationId xmlns:a16="http://schemas.microsoft.com/office/drawing/2014/main" id="{615EE89F-5DF4-482A-A8C0-07920358C1B5}"/>
                </a:ext>
              </a:extLst>
            </p:cNvPr>
            <p:cNvCxnSpPr>
              <a:cxnSpLocks/>
            </p:cNvCxnSpPr>
            <p:nvPr/>
          </p:nvCxnSpPr>
          <p:spPr>
            <a:xfrm>
              <a:off x="6540328" y="4030868"/>
              <a:ext cx="52783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2" name="直線コネクタ 461">
              <a:extLst>
                <a:ext uri="{FF2B5EF4-FFF2-40B4-BE49-F238E27FC236}">
                  <a16:creationId xmlns:a16="http://schemas.microsoft.com/office/drawing/2014/main" id="{013CFEC4-67FA-49AC-ABE4-DF78FF617859}"/>
                </a:ext>
              </a:extLst>
            </p:cNvPr>
            <p:cNvCxnSpPr>
              <a:cxnSpLocks/>
            </p:cNvCxnSpPr>
            <p:nvPr/>
          </p:nvCxnSpPr>
          <p:spPr>
            <a:xfrm>
              <a:off x="6540414" y="4559889"/>
              <a:ext cx="52774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3" name="直線コネクタ 462">
              <a:extLst>
                <a:ext uri="{FF2B5EF4-FFF2-40B4-BE49-F238E27FC236}">
                  <a16:creationId xmlns:a16="http://schemas.microsoft.com/office/drawing/2014/main" id="{F621360B-D13B-4ADA-8E99-C3B3F59FF50C}"/>
                </a:ext>
              </a:extLst>
            </p:cNvPr>
            <p:cNvCxnSpPr>
              <a:cxnSpLocks/>
            </p:cNvCxnSpPr>
            <p:nvPr/>
          </p:nvCxnSpPr>
          <p:spPr>
            <a:xfrm>
              <a:off x="6530228" y="4610098"/>
              <a:ext cx="58613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4" name="直線コネクタ 463">
              <a:extLst>
                <a:ext uri="{FF2B5EF4-FFF2-40B4-BE49-F238E27FC236}">
                  <a16:creationId xmlns:a16="http://schemas.microsoft.com/office/drawing/2014/main" id="{56ACBCC9-6BF2-4CEB-919D-0979DF04FCA2}"/>
                </a:ext>
              </a:extLst>
            </p:cNvPr>
            <p:cNvCxnSpPr>
              <a:cxnSpLocks/>
            </p:cNvCxnSpPr>
            <p:nvPr/>
          </p:nvCxnSpPr>
          <p:spPr>
            <a:xfrm>
              <a:off x="7067229" y="4386260"/>
              <a:ext cx="4979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5" name="直線コネクタ 464">
              <a:extLst>
                <a:ext uri="{FF2B5EF4-FFF2-40B4-BE49-F238E27FC236}">
                  <a16:creationId xmlns:a16="http://schemas.microsoft.com/office/drawing/2014/main" id="{4AEE662A-166F-4CCB-86A1-D6C96993FDF3}"/>
                </a:ext>
              </a:extLst>
            </p:cNvPr>
            <p:cNvCxnSpPr>
              <a:cxnSpLocks/>
            </p:cNvCxnSpPr>
            <p:nvPr/>
          </p:nvCxnSpPr>
          <p:spPr>
            <a:xfrm>
              <a:off x="5936260" y="3966256"/>
              <a:ext cx="28515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6" name="直線コネクタ 465">
              <a:extLst>
                <a:ext uri="{FF2B5EF4-FFF2-40B4-BE49-F238E27FC236}">
                  <a16:creationId xmlns:a16="http://schemas.microsoft.com/office/drawing/2014/main" id="{70381692-DAAB-4395-ADCF-3EF33E8B7E85}"/>
                </a:ext>
              </a:extLst>
            </p:cNvPr>
            <p:cNvCxnSpPr>
              <a:cxnSpLocks/>
            </p:cNvCxnSpPr>
            <p:nvPr/>
          </p:nvCxnSpPr>
          <p:spPr>
            <a:xfrm>
              <a:off x="5982914" y="4039486"/>
              <a:ext cx="23849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7" name="直線コネクタ 466">
              <a:extLst>
                <a:ext uri="{FF2B5EF4-FFF2-40B4-BE49-F238E27FC236}">
                  <a16:creationId xmlns:a16="http://schemas.microsoft.com/office/drawing/2014/main" id="{9DC260D6-B487-4B8E-ACCF-6FBA5A5D493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485981" y="4027692"/>
              <a:ext cx="0" cy="147882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8" name="直線コネクタ 467">
              <a:extLst>
                <a:ext uri="{FF2B5EF4-FFF2-40B4-BE49-F238E27FC236}">
                  <a16:creationId xmlns:a16="http://schemas.microsoft.com/office/drawing/2014/main" id="{CA4CCAB8-2056-469A-84EB-99F83D6CCC5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534184" y="4610098"/>
              <a:ext cx="0" cy="896414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9" name="直線コネクタ 468">
              <a:extLst>
                <a:ext uri="{FF2B5EF4-FFF2-40B4-BE49-F238E27FC236}">
                  <a16:creationId xmlns:a16="http://schemas.microsoft.com/office/drawing/2014/main" id="{1550D2CD-2030-4FBA-AFAF-346E87826AF7}"/>
                </a:ext>
              </a:extLst>
            </p:cNvPr>
            <p:cNvCxnSpPr>
              <a:cxnSpLocks/>
            </p:cNvCxnSpPr>
            <p:nvPr/>
          </p:nvCxnSpPr>
          <p:spPr>
            <a:xfrm>
              <a:off x="5666028" y="5501748"/>
              <a:ext cx="81995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0" name="直線コネクタ 469">
              <a:extLst>
                <a:ext uri="{FF2B5EF4-FFF2-40B4-BE49-F238E27FC236}">
                  <a16:creationId xmlns:a16="http://schemas.microsoft.com/office/drawing/2014/main" id="{38EEB8F3-12B2-4FE1-816D-E8995F5C8D8F}"/>
                </a:ext>
              </a:extLst>
            </p:cNvPr>
            <p:cNvCxnSpPr>
              <a:cxnSpLocks/>
            </p:cNvCxnSpPr>
            <p:nvPr/>
          </p:nvCxnSpPr>
          <p:spPr>
            <a:xfrm>
              <a:off x="5408149" y="5315485"/>
              <a:ext cx="25787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1" name="直線コネクタ 470">
              <a:extLst>
                <a:ext uri="{FF2B5EF4-FFF2-40B4-BE49-F238E27FC236}">
                  <a16:creationId xmlns:a16="http://schemas.microsoft.com/office/drawing/2014/main" id="{951CF446-0F71-4A4D-9721-0D8F3D4D1591}"/>
                </a:ext>
              </a:extLst>
            </p:cNvPr>
            <p:cNvCxnSpPr>
              <a:cxnSpLocks/>
            </p:cNvCxnSpPr>
            <p:nvPr/>
          </p:nvCxnSpPr>
          <p:spPr>
            <a:xfrm>
              <a:off x="4831943" y="3980659"/>
              <a:ext cx="111061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2" name="直線コネクタ 471">
              <a:extLst>
                <a:ext uri="{FF2B5EF4-FFF2-40B4-BE49-F238E27FC236}">
                  <a16:creationId xmlns:a16="http://schemas.microsoft.com/office/drawing/2014/main" id="{3D8FB090-7CFC-4AE1-A7E3-EF83146FC45E}"/>
                </a:ext>
              </a:extLst>
            </p:cNvPr>
            <p:cNvCxnSpPr>
              <a:cxnSpLocks/>
            </p:cNvCxnSpPr>
            <p:nvPr/>
          </p:nvCxnSpPr>
          <p:spPr>
            <a:xfrm>
              <a:off x="5938855" y="4197338"/>
              <a:ext cx="45647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3" name="直線コネクタ 472">
              <a:extLst>
                <a:ext uri="{FF2B5EF4-FFF2-40B4-BE49-F238E27FC236}">
                  <a16:creationId xmlns:a16="http://schemas.microsoft.com/office/drawing/2014/main" id="{0D7F5860-896F-41C7-815B-975BA0F904E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42559" y="4028673"/>
              <a:ext cx="0" cy="16855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4" name="直線コネクタ 473">
              <a:extLst>
                <a:ext uri="{FF2B5EF4-FFF2-40B4-BE49-F238E27FC236}">
                  <a16:creationId xmlns:a16="http://schemas.microsoft.com/office/drawing/2014/main" id="{5EE7A6F8-2EB2-493F-AD77-05CAE204F5F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87587" y="3966256"/>
              <a:ext cx="0" cy="23096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5" name="直線コネクタ 474">
              <a:extLst>
                <a:ext uri="{FF2B5EF4-FFF2-40B4-BE49-F238E27FC236}">
                  <a16:creationId xmlns:a16="http://schemas.microsoft.com/office/drawing/2014/main" id="{63DBD63C-4C6E-4EC5-8337-EE7F1DC7A228}"/>
                </a:ext>
              </a:extLst>
            </p:cNvPr>
            <p:cNvCxnSpPr>
              <a:cxnSpLocks/>
            </p:cNvCxnSpPr>
            <p:nvPr/>
          </p:nvCxnSpPr>
          <p:spPr>
            <a:xfrm>
              <a:off x="5415493" y="4030261"/>
              <a:ext cx="52209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6" name="直線コネクタ 475">
              <a:extLst>
                <a:ext uri="{FF2B5EF4-FFF2-40B4-BE49-F238E27FC236}">
                  <a16:creationId xmlns:a16="http://schemas.microsoft.com/office/drawing/2014/main" id="{A3ECD1EF-3E90-4079-981D-CDADDBB7527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38855" y="4387849"/>
              <a:ext cx="0" cy="17702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7" name="直線コネクタ 476">
              <a:extLst>
                <a:ext uri="{FF2B5EF4-FFF2-40B4-BE49-F238E27FC236}">
                  <a16:creationId xmlns:a16="http://schemas.microsoft.com/office/drawing/2014/main" id="{FEAB6A3D-92C6-49E5-A294-973A11FBA16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87058" y="4389437"/>
              <a:ext cx="0" cy="22542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8" name="直線コネクタ 477">
              <a:extLst>
                <a:ext uri="{FF2B5EF4-FFF2-40B4-BE49-F238E27FC236}">
                  <a16:creationId xmlns:a16="http://schemas.microsoft.com/office/drawing/2014/main" id="{53C27FBC-E157-4DFA-AD52-EFAFB656637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359946" y="4028675"/>
              <a:ext cx="0" cy="52745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9" name="直線コネクタ 478">
              <a:extLst>
                <a:ext uri="{FF2B5EF4-FFF2-40B4-BE49-F238E27FC236}">
                  <a16:creationId xmlns:a16="http://schemas.microsoft.com/office/drawing/2014/main" id="{D5B81FFE-57B4-437A-8306-4FDF870BBEA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408149" y="4027692"/>
              <a:ext cx="0" cy="528433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0" name="直線コネクタ 479">
              <a:extLst>
                <a:ext uri="{FF2B5EF4-FFF2-40B4-BE49-F238E27FC236}">
                  <a16:creationId xmlns:a16="http://schemas.microsoft.com/office/drawing/2014/main" id="{AA2A0C9D-D3A1-478D-B037-8779D3FAAFFB}"/>
                </a:ext>
              </a:extLst>
            </p:cNvPr>
            <p:cNvCxnSpPr>
              <a:cxnSpLocks/>
            </p:cNvCxnSpPr>
            <p:nvPr/>
          </p:nvCxnSpPr>
          <p:spPr>
            <a:xfrm>
              <a:off x="4832115" y="4030868"/>
              <a:ext cx="52783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1" name="直線コネクタ 480">
              <a:extLst>
                <a:ext uri="{FF2B5EF4-FFF2-40B4-BE49-F238E27FC236}">
                  <a16:creationId xmlns:a16="http://schemas.microsoft.com/office/drawing/2014/main" id="{940B4728-E050-4593-88B0-CE4A60917F5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359946" y="4610098"/>
              <a:ext cx="0" cy="70380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2" name="直線コネクタ 481">
              <a:extLst>
                <a:ext uri="{FF2B5EF4-FFF2-40B4-BE49-F238E27FC236}">
                  <a16:creationId xmlns:a16="http://schemas.microsoft.com/office/drawing/2014/main" id="{48AD0A06-A0E9-4E3D-8769-50C65695D1D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408149" y="4610098"/>
              <a:ext cx="0" cy="70380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3" name="直線コネクタ 482">
              <a:extLst>
                <a:ext uri="{FF2B5EF4-FFF2-40B4-BE49-F238E27FC236}">
                  <a16:creationId xmlns:a16="http://schemas.microsoft.com/office/drawing/2014/main" id="{B3C32788-2CFB-4696-82AF-27C7C8717495}"/>
                </a:ext>
              </a:extLst>
            </p:cNvPr>
            <p:cNvCxnSpPr>
              <a:cxnSpLocks/>
            </p:cNvCxnSpPr>
            <p:nvPr/>
          </p:nvCxnSpPr>
          <p:spPr>
            <a:xfrm>
              <a:off x="5408149" y="4559889"/>
              <a:ext cx="529118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4" name="直線コネクタ 483">
              <a:extLst>
                <a:ext uri="{FF2B5EF4-FFF2-40B4-BE49-F238E27FC236}">
                  <a16:creationId xmlns:a16="http://schemas.microsoft.com/office/drawing/2014/main" id="{BA6204A7-8B55-4B4B-BADA-0F5588735FE1}"/>
                </a:ext>
              </a:extLst>
            </p:cNvPr>
            <p:cNvCxnSpPr>
              <a:cxnSpLocks/>
            </p:cNvCxnSpPr>
            <p:nvPr/>
          </p:nvCxnSpPr>
          <p:spPr>
            <a:xfrm>
              <a:off x="5408149" y="4610098"/>
              <a:ext cx="57890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5" name="直線コネクタ 484">
              <a:extLst>
                <a:ext uri="{FF2B5EF4-FFF2-40B4-BE49-F238E27FC236}">
                  <a16:creationId xmlns:a16="http://schemas.microsoft.com/office/drawing/2014/main" id="{6B3BE27C-FDB1-4E35-8569-9EDA12C54A79}"/>
                </a:ext>
              </a:extLst>
            </p:cNvPr>
            <p:cNvCxnSpPr>
              <a:cxnSpLocks/>
            </p:cNvCxnSpPr>
            <p:nvPr/>
          </p:nvCxnSpPr>
          <p:spPr>
            <a:xfrm>
              <a:off x="4832201" y="4559889"/>
              <a:ext cx="52774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6" name="直線コネクタ 485">
              <a:extLst>
                <a:ext uri="{FF2B5EF4-FFF2-40B4-BE49-F238E27FC236}">
                  <a16:creationId xmlns:a16="http://schemas.microsoft.com/office/drawing/2014/main" id="{8DF313E4-3B3A-41D9-AD9C-A638796CD2BF}"/>
                </a:ext>
              </a:extLst>
            </p:cNvPr>
            <p:cNvCxnSpPr>
              <a:cxnSpLocks/>
            </p:cNvCxnSpPr>
            <p:nvPr/>
          </p:nvCxnSpPr>
          <p:spPr>
            <a:xfrm>
              <a:off x="4782410" y="4610098"/>
              <a:ext cx="57753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7" name="直線コネクタ 486">
              <a:extLst>
                <a:ext uri="{FF2B5EF4-FFF2-40B4-BE49-F238E27FC236}">
                  <a16:creationId xmlns:a16="http://schemas.microsoft.com/office/drawing/2014/main" id="{E22AB4EA-2FF7-4C80-AFFF-926A967D97A2}"/>
                </a:ext>
              </a:extLst>
            </p:cNvPr>
            <p:cNvCxnSpPr>
              <a:cxnSpLocks/>
            </p:cNvCxnSpPr>
            <p:nvPr/>
          </p:nvCxnSpPr>
          <p:spPr>
            <a:xfrm>
              <a:off x="5937267" y="4387849"/>
              <a:ext cx="4979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8" name="直線コネクタ 487">
              <a:extLst>
                <a:ext uri="{FF2B5EF4-FFF2-40B4-BE49-F238E27FC236}">
                  <a16:creationId xmlns:a16="http://schemas.microsoft.com/office/drawing/2014/main" id="{60B65446-3CCB-4A1A-8988-B7D340134DE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83998" y="4387848"/>
              <a:ext cx="0" cy="22225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9" name="直線コネクタ 488">
              <a:extLst>
                <a:ext uri="{FF2B5EF4-FFF2-40B4-BE49-F238E27FC236}">
                  <a16:creationId xmlns:a16="http://schemas.microsoft.com/office/drawing/2014/main" id="{2AC27554-7DF6-4A5C-BD33-92F2CA63229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32201" y="4389437"/>
              <a:ext cx="0" cy="1666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0" name="直線コネクタ 489">
              <a:extLst>
                <a:ext uri="{FF2B5EF4-FFF2-40B4-BE49-F238E27FC236}">
                  <a16:creationId xmlns:a16="http://schemas.microsoft.com/office/drawing/2014/main" id="{5CC164A5-FABB-483E-B842-1353B99C02F6}"/>
                </a:ext>
              </a:extLst>
            </p:cNvPr>
            <p:cNvCxnSpPr>
              <a:cxnSpLocks/>
            </p:cNvCxnSpPr>
            <p:nvPr/>
          </p:nvCxnSpPr>
          <p:spPr>
            <a:xfrm>
              <a:off x="4782410" y="4387848"/>
              <a:ext cx="4979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1" name="直線コネクタ 490">
              <a:extLst>
                <a:ext uri="{FF2B5EF4-FFF2-40B4-BE49-F238E27FC236}">
                  <a16:creationId xmlns:a16="http://schemas.microsoft.com/office/drawing/2014/main" id="{C0CA8173-7348-4664-9FFA-D0007619112A}"/>
                </a:ext>
              </a:extLst>
            </p:cNvPr>
            <p:cNvCxnSpPr>
              <a:cxnSpLocks/>
            </p:cNvCxnSpPr>
            <p:nvPr/>
          </p:nvCxnSpPr>
          <p:spPr>
            <a:xfrm>
              <a:off x="4783912" y="3966256"/>
              <a:ext cx="0" cy="23096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2" name="直線コネクタ 491">
              <a:extLst>
                <a:ext uri="{FF2B5EF4-FFF2-40B4-BE49-F238E27FC236}">
                  <a16:creationId xmlns:a16="http://schemas.microsoft.com/office/drawing/2014/main" id="{A6C267AE-3D05-4D19-AF61-F8AA896C09AB}"/>
                </a:ext>
              </a:extLst>
            </p:cNvPr>
            <p:cNvCxnSpPr>
              <a:cxnSpLocks/>
            </p:cNvCxnSpPr>
            <p:nvPr/>
          </p:nvCxnSpPr>
          <p:spPr>
            <a:xfrm>
              <a:off x="4832115" y="4027692"/>
              <a:ext cx="0" cy="169531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3" name="直線コネクタ 492">
              <a:extLst>
                <a:ext uri="{FF2B5EF4-FFF2-40B4-BE49-F238E27FC236}">
                  <a16:creationId xmlns:a16="http://schemas.microsoft.com/office/drawing/2014/main" id="{0E343DDF-3DA8-4082-AFCC-581179146118}"/>
                </a:ext>
              </a:extLst>
            </p:cNvPr>
            <p:cNvCxnSpPr>
              <a:cxnSpLocks/>
            </p:cNvCxnSpPr>
            <p:nvPr/>
          </p:nvCxnSpPr>
          <p:spPr>
            <a:xfrm>
              <a:off x="4783998" y="4197223"/>
              <a:ext cx="4794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4" name="直線コネクタ 493">
              <a:extLst>
                <a:ext uri="{FF2B5EF4-FFF2-40B4-BE49-F238E27FC236}">
                  <a16:creationId xmlns:a16="http://schemas.microsoft.com/office/drawing/2014/main" id="{DC0726BD-FB3F-44A9-9C63-BC3851D470B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98280" y="4039486"/>
              <a:ext cx="0" cy="146702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5" name="直線コネクタ 494">
              <a:extLst>
                <a:ext uri="{FF2B5EF4-FFF2-40B4-BE49-F238E27FC236}">
                  <a16:creationId xmlns:a16="http://schemas.microsoft.com/office/drawing/2014/main" id="{151B3E94-D9F4-4AEA-899C-BCB4549939E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546483" y="3965462"/>
              <a:ext cx="0" cy="154105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6" name="直線コネクタ 495">
              <a:extLst>
                <a:ext uri="{FF2B5EF4-FFF2-40B4-BE49-F238E27FC236}">
                  <a16:creationId xmlns:a16="http://schemas.microsoft.com/office/drawing/2014/main" id="{AF47A84A-F247-4DE1-887C-740A85F1080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42559" y="3966256"/>
              <a:ext cx="0" cy="14403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7" name="直線コネクタ 496">
              <a:extLst>
                <a:ext uri="{FF2B5EF4-FFF2-40B4-BE49-F238E27FC236}">
                  <a16:creationId xmlns:a16="http://schemas.microsoft.com/office/drawing/2014/main" id="{22FF33C0-8995-4ED4-BCE2-BF65BF5F3201}"/>
                </a:ext>
              </a:extLst>
            </p:cNvPr>
            <p:cNvCxnSpPr>
              <a:cxnSpLocks/>
            </p:cNvCxnSpPr>
            <p:nvPr/>
          </p:nvCxnSpPr>
          <p:spPr>
            <a:xfrm>
              <a:off x="3959242" y="4197717"/>
              <a:ext cx="45647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8" name="直線コネクタ 497">
              <a:extLst>
                <a:ext uri="{FF2B5EF4-FFF2-40B4-BE49-F238E27FC236}">
                  <a16:creationId xmlns:a16="http://schemas.microsoft.com/office/drawing/2014/main" id="{84FC9E32-EAD3-4FD9-AB15-43756AA5DC1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62946" y="4029052"/>
              <a:ext cx="0" cy="16855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9" name="直線コネクタ 498">
              <a:extLst>
                <a:ext uri="{FF2B5EF4-FFF2-40B4-BE49-F238E27FC236}">
                  <a16:creationId xmlns:a16="http://schemas.microsoft.com/office/drawing/2014/main" id="{4A862242-5BD1-4479-B1E1-CAE8C5E0C23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07974" y="4039486"/>
              <a:ext cx="0" cy="15811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0" name="直線コネクタ 499">
              <a:extLst>
                <a:ext uri="{FF2B5EF4-FFF2-40B4-BE49-F238E27FC236}">
                  <a16:creationId xmlns:a16="http://schemas.microsoft.com/office/drawing/2014/main" id="{15965897-EA92-4A9C-AC34-99CAEDF7B53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59242" y="4388228"/>
              <a:ext cx="0" cy="17702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1" name="直線コネクタ 500">
              <a:extLst>
                <a:ext uri="{FF2B5EF4-FFF2-40B4-BE49-F238E27FC236}">
                  <a16:creationId xmlns:a16="http://schemas.microsoft.com/office/drawing/2014/main" id="{43F064E3-5672-416C-AE3C-5D1A2C54F5A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07445" y="4389817"/>
              <a:ext cx="0" cy="220281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2" name="直線コネクタ 501">
              <a:extLst>
                <a:ext uri="{FF2B5EF4-FFF2-40B4-BE49-F238E27FC236}">
                  <a16:creationId xmlns:a16="http://schemas.microsoft.com/office/drawing/2014/main" id="{92263C0E-4848-402D-99C9-815EB9153850}"/>
                </a:ext>
              </a:extLst>
            </p:cNvPr>
            <p:cNvCxnSpPr>
              <a:cxnSpLocks/>
            </p:cNvCxnSpPr>
            <p:nvPr/>
          </p:nvCxnSpPr>
          <p:spPr>
            <a:xfrm>
              <a:off x="3957654" y="4388228"/>
              <a:ext cx="4979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3" name="直線コネクタ 502">
              <a:extLst>
                <a:ext uri="{FF2B5EF4-FFF2-40B4-BE49-F238E27FC236}">
                  <a16:creationId xmlns:a16="http://schemas.microsoft.com/office/drawing/2014/main" id="{608873B7-E77D-4672-947F-BE18CF3CD82D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698579" y="3028259"/>
              <a:ext cx="249332" cy="16158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4" name="直線コネクタ 503">
              <a:extLst>
                <a:ext uri="{FF2B5EF4-FFF2-40B4-BE49-F238E27FC236}">
                  <a16:creationId xmlns:a16="http://schemas.microsoft.com/office/drawing/2014/main" id="{EA4D322F-FA51-4378-AB3F-0DD03D86855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89473" y="3594092"/>
              <a:ext cx="255793" cy="169106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5" name="直線コネクタ 504">
              <a:extLst>
                <a:ext uri="{FF2B5EF4-FFF2-40B4-BE49-F238E27FC236}">
                  <a16:creationId xmlns:a16="http://schemas.microsoft.com/office/drawing/2014/main" id="{54A24185-22DB-4C48-9FBD-97911BDE5C19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691872" y="3595115"/>
              <a:ext cx="249332" cy="16158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6" name="直線コネクタ 505">
              <a:extLst>
                <a:ext uri="{FF2B5EF4-FFF2-40B4-BE49-F238E27FC236}">
                  <a16:creationId xmlns:a16="http://schemas.microsoft.com/office/drawing/2014/main" id="{D7B1B0A8-B1D6-4451-9E0F-4611065F43A6}"/>
                </a:ext>
              </a:extLst>
            </p:cNvPr>
            <p:cNvCxnSpPr>
              <a:cxnSpLocks/>
            </p:cNvCxnSpPr>
            <p:nvPr/>
          </p:nvCxnSpPr>
          <p:spPr>
            <a:xfrm>
              <a:off x="3691061" y="3763198"/>
              <a:ext cx="26125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7" name="正方形/長方形 506">
              <a:extLst>
                <a:ext uri="{FF2B5EF4-FFF2-40B4-BE49-F238E27FC236}">
                  <a16:creationId xmlns:a16="http://schemas.microsoft.com/office/drawing/2014/main" id="{D0DF8A95-C80C-41B2-B0BD-7A9732BB260D}"/>
                </a:ext>
              </a:extLst>
            </p:cNvPr>
            <p:cNvSpPr/>
            <p:nvPr/>
          </p:nvSpPr>
          <p:spPr>
            <a:xfrm>
              <a:off x="5975007" y="1624360"/>
              <a:ext cx="307257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ja-JP" altLang="en-US" sz="800" dirty="0">
                  <a:solidFill>
                    <a:schemeClr val="tx1"/>
                  </a:solidFill>
                </a:rPr>
                <a:t>吹抜</a:t>
              </a:r>
            </a:p>
          </p:txBody>
        </p:sp>
        <p:cxnSp>
          <p:nvCxnSpPr>
            <p:cNvPr id="508" name="直線コネクタ 507">
              <a:extLst>
                <a:ext uri="{FF2B5EF4-FFF2-40B4-BE49-F238E27FC236}">
                  <a16:creationId xmlns:a16="http://schemas.microsoft.com/office/drawing/2014/main" id="{FC6BA781-89FA-4476-963F-9BC2BE7DD6B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48016" y="1547771"/>
              <a:ext cx="772658" cy="33522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9" name="直線コネクタ 508">
              <a:extLst>
                <a:ext uri="{FF2B5EF4-FFF2-40B4-BE49-F238E27FC236}">
                  <a16:creationId xmlns:a16="http://schemas.microsoft.com/office/drawing/2014/main" id="{EEFFC6F7-D794-47B6-B12E-6C37B39A82CA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653335" y="1544135"/>
              <a:ext cx="773689" cy="33938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0" name="直線コネクタ 509">
              <a:extLst>
                <a:ext uri="{FF2B5EF4-FFF2-40B4-BE49-F238E27FC236}">
                  <a16:creationId xmlns:a16="http://schemas.microsoft.com/office/drawing/2014/main" id="{54FB2E76-2A53-4508-87A1-204E8B0A7CF7}"/>
                </a:ext>
              </a:extLst>
            </p:cNvPr>
            <p:cNvCxnSpPr>
              <a:cxnSpLocks/>
            </p:cNvCxnSpPr>
            <p:nvPr/>
          </p:nvCxnSpPr>
          <p:spPr>
            <a:xfrm>
              <a:off x="4646083" y="1547291"/>
              <a:ext cx="0" cy="33389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1" name="直線コネクタ 510">
              <a:extLst>
                <a:ext uri="{FF2B5EF4-FFF2-40B4-BE49-F238E27FC236}">
                  <a16:creationId xmlns:a16="http://schemas.microsoft.com/office/drawing/2014/main" id="{698E640E-5556-4E57-B7D2-1A03DE23D4C3}"/>
                </a:ext>
              </a:extLst>
            </p:cNvPr>
            <p:cNvCxnSpPr>
              <a:cxnSpLocks/>
            </p:cNvCxnSpPr>
            <p:nvPr/>
          </p:nvCxnSpPr>
          <p:spPr>
            <a:xfrm>
              <a:off x="5427662" y="1547291"/>
              <a:ext cx="0" cy="33389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2" name="直線コネクタ 511">
              <a:extLst>
                <a:ext uri="{FF2B5EF4-FFF2-40B4-BE49-F238E27FC236}">
                  <a16:creationId xmlns:a16="http://schemas.microsoft.com/office/drawing/2014/main" id="{F0884AC7-619B-4E71-83E8-6B0E230BD52B}"/>
                </a:ext>
              </a:extLst>
            </p:cNvPr>
            <p:cNvCxnSpPr>
              <a:cxnSpLocks/>
            </p:cNvCxnSpPr>
            <p:nvPr/>
          </p:nvCxnSpPr>
          <p:spPr>
            <a:xfrm>
              <a:off x="5717646" y="1538419"/>
              <a:ext cx="0" cy="33389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3" name="直線コネクタ 512">
              <a:extLst>
                <a:ext uri="{FF2B5EF4-FFF2-40B4-BE49-F238E27FC236}">
                  <a16:creationId xmlns:a16="http://schemas.microsoft.com/office/drawing/2014/main" id="{3B1DD753-CED3-499C-98D8-FA1408E9E0A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12607" y="1547771"/>
              <a:ext cx="809881" cy="33105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4" name="直線コネクタ 513">
              <a:extLst>
                <a:ext uri="{FF2B5EF4-FFF2-40B4-BE49-F238E27FC236}">
                  <a16:creationId xmlns:a16="http://schemas.microsoft.com/office/drawing/2014/main" id="{A7525D88-17DC-4511-B1CF-C705A070274E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714933" y="1547771"/>
              <a:ext cx="813264" cy="33422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5" name="正方形/長方形 514">
              <a:extLst>
                <a:ext uri="{FF2B5EF4-FFF2-40B4-BE49-F238E27FC236}">
                  <a16:creationId xmlns:a16="http://schemas.microsoft.com/office/drawing/2014/main" id="{E4EB7332-00AB-491C-A1C2-D4652312BDDB}"/>
                </a:ext>
              </a:extLst>
            </p:cNvPr>
            <p:cNvSpPr/>
            <p:nvPr/>
          </p:nvSpPr>
          <p:spPr>
            <a:xfrm>
              <a:off x="4878751" y="1619785"/>
              <a:ext cx="307257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ja-JP" altLang="en-US" sz="800" dirty="0">
                  <a:solidFill>
                    <a:schemeClr val="tx1"/>
                  </a:solidFill>
                </a:rPr>
                <a:t>吹抜</a:t>
              </a:r>
            </a:p>
          </p:txBody>
        </p:sp>
        <p:sp>
          <p:nvSpPr>
            <p:cNvPr id="516" name="正方形/長方形 515">
              <a:extLst>
                <a:ext uri="{FF2B5EF4-FFF2-40B4-BE49-F238E27FC236}">
                  <a16:creationId xmlns:a16="http://schemas.microsoft.com/office/drawing/2014/main" id="{C1A196EC-3A88-41B2-86AC-7A5F9977393F}"/>
                </a:ext>
              </a:extLst>
            </p:cNvPr>
            <p:cNvSpPr/>
            <p:nvPr/>
          </p:nvSpPr>
          <p:spPr>
            <a:xfrm>
              <a:off x="5958677" y="2193649"/>
              <a:ext cx="307257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lang="en-US" altLang="ja-JP" sz="800" dirty="0">
                  <a:solidFill>
                    <a:schemeClr val="tx1"/>
                  </a:solidFill>
                </a:rPr>
                <a:t>7</a:t>
              </a:r>
              <a:r>
                <a:rPr kumimoji="1" lang="en-US" altLang="ja-JP" sz="800" dirty="0">
                  <a:solidFill>
                    <a:schemeClr val="tx1"/>
                  </a:solidFill>
                </a:rPr>
                <a:t>06</a:t>
              </a:r>
              <a:endParaRPr kumimoji="1" lang="ja-JP" altLang="en-US" sz="800" dirty="0">
                <a:solidFill>
                  <a:schemeClr val="tx1"/>
                </a:solidFill>
              </a:endParaRPr>
            </a:p>
          </p:txBody>
        </p:sp>
        <p:sp>
          <p:nvSpPr>
            <p:cNvPr id="517" name="正方形/長方形 516">
              <a:extLst>
                <a:ext uri="{FF2B5EF4-FFF2-40B4-BE49-F238E27FC236}">
                  <a16:creationId xmlns:a16="http://schemas.microsoft.com/office/drawing/2014/main" id="{720FE5A3-9E6D-4C32-87E2-3ECE5ACC4C08}"/>
                </a:ext>
              </a:extLst>
            </p:cNvPr>
            <p:cNvSpPr/>
            <p:nvPr/>
          </p:nvSpPr>
          <p:spPr>
            <a:xfrm>
              <a:off x="5000406" y="2176723"/>
              <a:ext cx="307257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lang="en-US" altLang="ja-JP" sz="800" dirty="0">
                  <a:solidFill>
                    <a:schemeClr val="tx1"/>
                  </a:solidFill>
                </a:rPr>
                <a:t>7</a:t>
              </a:r>
              <a:r>
                <a:rPr kumimoji="1" lang="en-US" altLang="ja-JP" sz="800" dirty="0">
                  <a:solidFill>
                    <a:schemeClr val="tx1"/>
                  </a:solidFill>
                </a:rPr>
                <a:t>07</a:t>
              </a:r>
              <a:endParaRPr kumimoji="1" lang="ja-JP" altLang="en-US" sz="800" dirty="0">
                <a:solidFill>
                  <a:schemeClr val="tx1"/>
                </a:solidFill>
              </a:endParaRPr>
            </a:p>
          </p:txBody>
        </p:sp>
        <p:sp>
          <p:nvSpPr>
            <p:cNvPr id="518" name="正方形/長方形 517">
              <a:extLst>
                <a:ext uri="{FF2B5EF4-FFF2-40B4-BE49-F238E27FC236}">
                  <a16:creationId xmlns:a16="http://schemas.microsoft.com/office/drawing/2014/main" id="{B88A2090-450B-43DB-AE36-0F68648E1FD7}"/>
                </a:ext>
              </a:extLst>
            </p:cNvPr>
            <p:cNvSpPr/>
            <p:nvPr/>
          </p:nvSpPr>
          <p:spPr>
            <a:xfrm>
              <a:off x="4020805" y="1599638"/>
              <a:ext cx="307257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lang="en-US" altLang="ja-JP" sz="800" dirty="0">
                  <a:solidFill>
                    <a:schemeClr val="tx1"/>
                  </a:solidFill>
                </a:rPr>
                <a:t>7</a:t>
              </a:r>
              <a:r>
                <a:rPr kumimoji="1" lang="en-US" altLang="ja-JP" sz="800" dirty="0">
                  <a:solidFill>
                    <a:schemeClr val="tx1"/>
                  </a:solidFill>
                </a:rPr>
                <a:t>08</a:t>
              </a:r>
              <a:endParaRPr kumimoji="1" lang="ja-JP" altLang="en-US" sz="800" dirty="0">
                <a:solidFill>
                  <a:schemeClr val="tx1"/>
                </a:solidFill>
              </a:endParaRPr>
            </a:p>
          </p:txBody>
        </p:sp>
        <p:sp>
          <p:nvSpPr>
            <p:cNvPr id="519" name="正方形/長方形 518">
              <a:extLst>
                <a:ext uri="{FF2B5EF4-FFF2-40B4-BE49-F238E27FC236}">
                  <a16:creationId xmlns:a16="http://schemas.microsoft.com/office/drawing/2014/main" id="{3FF5C1E1-2873-4829-8A7D-761CE77A0C0E}"/>
                </a:ext>
              </a:extLst>
            </p:cNvPr>
            <p:cNvSpPr/>
            <p:nvPr/>
          </p:nvSpPr>
          <p:spPr>
            <a:xfrm>
              <a:off x="7063881" y="4892612"/>
              <a:ext cx="307257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lang="en-US" altLang="ja-JP" sz="800" dirty="0">
                  <a:solidFill>
                    <a:schemeClr val="tx1"/>
                  </a:solidFill>
                </a:rPr>
                <a:t>7</a:t>
              </a:r>
              <a:r>
                <a:rPr kumimoji="1" lang="en-US" altLang="ja-JP" sz="800" dirty="0">
                  <a:solidFill>
                    <a:schemeClr val="tx1"/>
                  </a:solidFill>
                </a:rPr>
                <a:t>01</a:t>
              </a:r>
              <a:endParaRPr kumimoji="1" lang="ja-JP" altLang="en-US" sz="800" dirty="0">
                <a:solidFill>
                  <a:schemeClr val="tx1"/>
                </a:solidFill>
              </a:endParaRPr>
            </a:p>
          </p:txBody>
        </p:sp>
        <p:sp>
          <p:nvSpPr>
            <p:cNvPr id="520" name="正方形/長方形 519">
              <a:extLst>
                <a:ext uri="{FF2B5EF4-FFF2-40B4-BE49-F238E27FC236}">
                  <a16:creationId xmlns:a16="http://schemas.microsoft.com/office/drawing/2014/main" id="{FA788269-0274-4A8F-902F-A11DE75AAE01}"/>
                </a:ext>
              </a:extLst>
            </p:cNvPr>
            <p:cNvSpPr/>
            <p:nvPr/>
          </p:nvSpPr>
          <p:spPr>
            <a:xfrm>
              <a:off x="5906648" y="4881695"/>
              <a:ext cx="307257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lang="en-US" altLang="ja-JP" sz="800" dirty="0">
                  <a:solidFill>
                    <a:schemeClr val="tx1"/>
                  </a:solidFill>
                </a:rPr>
                <a:t>7</a:t>
              </a:r>
              <a:r>
                <a:rPr kumimoji="1" lang="en-US" altLang="ja-JP" sz="800" dirty="0">
                  <a:solidFill>
                    <a:schemeClr val="tx1"/>
                  </a:solidFill>
                </a:rPr>
                <a:t>02</a:t>
              </a:r>
              <a:endParaRPr kumimoji="1" lang="ja-JP" altLang="en-US" sz="800" dirty="0">
                <a:solidFill>
                  <a:schemeClr val="tx1"/>
                </a:solidFill>
              </a:endParaRPr>
            </a:p>
          </p:txBody>
        </p:sp>
        <p:sp>
          <p:nvSpPr>
            <p:cNvPr id="521" name="正方形/長方形 520">
              <a:extLst>
                <a:ext uri="{FF2B5EF4-FFF2-40B4-BE49-F238E27FC236}">
                  <a16:creationId xmlns:a16="http://schemas.microsoft.com/office/drawing/2014/main" id="{40126792-0EB7-4461-997B-55FB099FDFDC}"/>
                </a:ext>
              </a:extLst>
            </p:cNvPr>
            <p:cNvSpPr/>
            <p:nvPr/>
          </p:nvSpPr>
          <p:spPr>
            <a:xfrm>
              <a:off x="4797983" y="4867831"/>
              <a:ext cx="307257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lang="en-US" altLang="ja-JP" sz="800" dirty="0">
                  <a:solidFill>
                    <a:schemeClr val="tx1"/>
                  </a:solidFill>
                </a:rPr>
                <a:t>7</a:t>
              </a:r>
              <a:r>
                <a:rPr kumimoji="1" lang="en-US" altLang="ja-JP" sz="800" dirty="0">
                  <a:solidFill>
                    <a:schemeClr val="tx1"/>
                  </a:solidFill>
                </a:rPr>
                <a:t>03</a:t>
              </a:r>
              <a:endParaRPr kumimoji="1" lang="ja-JP" altLang="en-US" sz="800" dirty="0">
                <a:solidFill>
                  <a:schemeClr val="tx1"/>
                </a:solidFill>
              </a:endParaRPr>
            </a:p>
          </p:txBody>
        </p:sp>
        <p:sp>
          <p:nvSpPr>
            <p:cNvPr id="522" name="正方形/長方形 521">
              <a:extLst>
                <a:ext uri="{FF2B5EF4-FFF2-40B4-BE49-F238E27FC236}">
                  <a16:creationId xmlns:a16="http://schemas.microsoft.com/office/drawing/2014/main" id="{36AD1FB8-A89D-4E93-A57A-CE9CD513C415}"/>
                </a:ext>
              </a:extLst>
            </p:cNvPr>
            <p:cNvSpPr/>
            <p:nvPr/>
          </p:nvSpPr>
          <p:spPr>
            <a:xfrm>
              <a:off x="3970293" y="4855356"/>
              <a:ext cx="307257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lang="en-US" altLang="ja-JP" sz="800" dirty="0">
                  <a:solidFill>
                    <a:schemeClr val="tx1"/>
                  </a:solidFill>
                </a:rPr>
                <a:t>7</a:t>
              </a:r>
              <a:r>
                <a:rPr kumimoji="1" lang="en-US" altLang="ja-JP" sz="800" dirty="0">
                  <a:solidFill>
                    <a:schemeClr val="tx1"/>
                  </a:solidFill>
                </a:rPr>
                <a:t>05</a:t>
              </a:r>
              <a:endParaRPr kumimoji="1" lang="ja-JP" altLang="en-US" sz="800" dirty="0">
                <a:solidFill>
                  <a:schemeClr val="tx1"/>
                </a:solidFill>
              </a:endParaRPr>
            </a:p>
          </p:txBody>
        </p:sp>
        <p:sp>
          <p:nvSpPr>
            <p:cNvPr id="523" name="正方形/長方形 522">
              <a:extLst>
                <a:ext uri="{FF2B5EF4-FFF2-40B4-BE49-F238E27FC236}">
                  <a16:creationId xmlns:a16="http://schemas.microsoft.com/office/drawing/2014/main" id="{448D9783-2C93-4213-9B5B-D960C42295D8}"/>
                </a:ext>
              </a:extLst>
            </p:cNvPr>
            <p:cNvSpPr/>
            <p:nvPr/>
          </p:nvSpPr>
          <p:spPr>
            <a:xfrm>
              <a:off x="5743767" y="3645385"/>
              <a:ext cx="327011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ja-JP" altLang="en-US" sz="800" dirty="0">
                  <a:solidFill>
                    <a:schemeClr val="tx1"/>
                  </a:solidFill>
                </a:rPr>
                <a:t>廊下</a:t>
              </a:r>
            </a:p>
          </p:txBody>
        </p:sp>
        <p:cxnSp>
          <p:nvCxnSpPr>
            <p:cNvPr id="524" name="直線コネクタ 523">
              <a:extLst>
                <a:ext uri="{FF2B5EF4-FFF2-40B4-BE49-F238E27FC236}">
                  <a16:creationId xmlns:a16="http://schemas.microsoft.com/office/drawing/2014/main" id="{57504193-74DD-4CF0-BE69-298CCA3A97A9}"/>
                </a:ext>
              </a:extLst>
            </p:cNvPr>
            <p:cNvCxnSpPr>
              <a:cxnSpLocks/>
            </p:cNvCxnSpPr>
            <p:nvPr/>
          </p:nvCxnSpPr>
          <p:spPr>
            <a:xfrm>
              <a:off x="7067229" y="4197223"/>
              <a:ext cx="4913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5" name="直線コネクタ 524">
              <a:extLst>
                <a:ext uri="{FF2B5EF4-FFF2-40B4-BE49-F238E27FC236}">
                  <a16:creationId xmlns:a16="http://schemas.microsoft.com/office/drawing/2014/main" id="{8BBE7CC0-6D30-4BF2-8860-26E84F016947}"/>
                </a:ext>
              </a:extLst>
            </p:cNvPr>
            <p:cNvCxnSpPr>
              <a:cxnSpLocks/>
            </p:cNvCxnSpPr>
            <p:nvPr/>
          </p:nvCxnSpPr>
          <p:spPr>
            <a:xfrm>
              <a:off x="7067229" y="3966142"/>
              <a:ext cx="29742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6" name="直線コネクタ 525">
              <a:extLst>
                <a:ext uri="{FF2B5EF4-FFF2-40B4-BE49-F238E27FC236}">
                  <a16:creationId xmlns:a16="http://schemas.microsoft.com/office/drawing/2014/main" id="{4FDF61AE-B69E-4CA4-9772-0992EAB62526}"/>
                </a:ext>
              </a:extLst>
            </p:cNvPr>
            <p:cNvCxnSpPr>
              <a:cxnSpLocks/>
            </p:cNvCxnSpPr>
            <p:nvPr/>
          </p:nvCxnSpPr>
          <p:spPr>
            <a:xfrm>
              <a:off x="7116362" y="4039372"/>
              <a:ext cx="24829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7" name="直線コネクタ 526">
              <a:extLst>
                <a:ext uri="{FF2B5EF4-FFF2-40B4-BE49-F238E27FC236}">
                  <a16:creationId xmlns:a16="http://schemas.microsoft.com/office/drawing/2014/main" id="{F3721DF0-763A-435E-B811-4BA7342BDF47}"/>
                </a:ext>
              </a:extLst>
            </p:cNvPr>
            <p:cNvCxnSpPr>
              <a:cxnSpLocks/>
            </p:cNvCxnSpPr>
            <p:nvPr/>
          </p:nvCxnSpPr>
          <p:spPr>
            <a:xfrm>
              <a:off x="6221413" y="3980659"/>
              <a:ext cx="84581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8" name="直線コネクタ 527">
              <a:extLst>
                <a:ext uri="{FF2B5EF4-FFF2-40B4-BE49-F238E27FC236}">
                  <a16:creationId xmlns:a16="http://schemas.microsoft.com/office/drawing/2014/main" id="{4677A321-B11D-4BCC-B085-F8DEA6D81A2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067837" y="3965462"/>
              <a:ext cx="0" cy="1519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9" name="直線コネクタ 528">
              <a:extLst>
                <a:ext uri="{FF2B5EF4-FFF2-40B4-BE49-F238E27FC236}">
                  <a16:creationId xmlns:a16="http://schemas.microsoft.com/office/drawing/2014/main" id="{10811C69-2F39-416B-A91E-6D4C4911093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364652" y="3965462"/>
              <a:ext cx="0" cy="7391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0" name="直線コネクタ 529">
              <a:extLst>
                <a:ext uri="{FF2B5EF4-FFF2-40B4-BE49-F238E27FC236}">
                  <a16:creationId xmlns:a16="http://schemas.microsoft.com/office/drawing/2014/main" id="{24594FBC-F211-4F82-86B6-72258BC2ED6E}"/>
                </a:ext>
              </a:extLst>
            </p:cNvPr>
            <p:cNvCxnSpPr>
              <a:cxnSpLocks/>
            </p:cNvCxnSpPr>
            <p:nvPr/>
          </p:nvCxnSpPr>
          <p:spPr>
            <a:xfrm>
              <a:off x="6221413" y="4030868"/>
              <a:ext cx="264568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1" name="直線コネクタ 530">
              <a:extLst>
                <a:ext uri="{FF2B5EF4-FFF2-40B4-BE49-F238E27FC236}">
                  <a16:creationId xmlns:a16="http://schemas.microsoft.com/office/drawing/2014/main" id="{FE023802-62AC-485E-B3EA-D79858C48EE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221413" y="3965462"/>
              <a:ext cx="0" cy="7391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2" name="直線コネクタ 531">
              <a:extLst>
                <a:ext uri="{FF2B5EF4-FFF2-40B4-BE49-F238E27FC236}">
                  <a16:creationId xmlns:a16="http://schemas.microsoft.com/office/drawing/2014/main" id="{4BF72F7C-25FA-41F2-8599-B6BA43C5B3FF}"/>
                </a:ext>
              </a:extLst>
            </p:cNvPr>
            <p:cNvCxnSpPr>
              <a:cxnSpLocks/>
            </p:cNvCxnSpPr>
            <p:nvPr/>
          </p:nvCxnSpPr>
          <p:spPr>
            <a:xfrm>
              <a:off x="7695697" y="4184647"/>
              <a:ext cx="22354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3" name="直線コネクタ 532">
              <a:extLst>
                <a:ext uri="{FF2B5EF4-FFF2-40B4-BE49-F238E27FC236}">
                  <a16:creationId xmlns:a16="http://schemas.microsoft.com/office/drawing/2014/main" id="{4656AB5D-330A-4C66-AA95-7F55772F176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533837" y="4028946"/>
              <a:ext cx="0" cy="52717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34" name="正方形/長方形 533">
            <a:extLst>
              <a:ext uri="{FF2B5EF4-FFF2-40B4-BE49-F238E27FC236}">
                <a16:creationId xmlns:a16="http://schemas.microsoft.com/office/drawing/2014/main" id="{A57D0546-9490-4A9F-B6A0-E2354522A1CB}"/>
              </a:ext>
            </a:extLst>
          </p:cNvPr>
          <p:cNvSpPr/>
          <p:nvPr/>
        </p:nvSpPr>
        <p:spPr>
          <a:xfrm>
            <a:off x="188532" y="154456"/>
            <a:ext cx="4567987" cy="32467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kumimoji="1" lang="en-US" altLang="ja-JP" sz="1400" b="1" dirty="0">
                <a:solidFill>
                  <a:schemeClr val="tx1"/>
                </a:solidFill>
              </a:rPr>
              <a:t>05</a:t>
            </a:r>
            <a:r>
              <a:rPr kumimoji="1" lang="ja-JP" altLang="en-US" sz="1400" b="1" dirty="0">
                <a:solidFill>
                  <a:schemeClr val="tx1"/>
                </a:solidFill>
              </a:rPr>
              <a:t>）フロア配線図　</a:t>
            </a:r>
            <a:r>
              <a:rPr lang="ja-JP" altLang="en-US" sz="1400" b="1" dirty="0">
                <a:solidFill>
                  <a:schemeClr val="tx1"/>
                </a:solidFill>
              </a:rPr>
              <a:t>ホテルブーゲンビリア札幌様　</a:t>
            </a:r>
            <a:r>
              <a:rPr lang="en-US" altLang="ja-JP" sz="1400" b="1" dirty="0">
                <a:solidFill>
                  <a:schemeClr val="tx1"/>
                </a:solidFill>
              </a:rPr>
              <a:t>7</a:t>
            </a:r>
            <a:r>
              <a:rPr lang="ja-JP" altLang="en-US" sz="1400" b="1" dirty="0">
                <a:solidFill>
                  <a:schemeClr val="tx1"/>
                </a:solidFill>
              </a:rPr>
              <a:t>階</a:t>
            </a:r>
            <a:endParaRPr kumimoji="1" lang="ja-JP" altLang="en-US" sz="1400" b="1" dirty="0">
              <a:solidFill>
                <a:schemeClr val="tx1"/>
              </a:solidFill>
            </a:endParaRPr>
          </a:p>
        </p:txBody>
      </p:sp>
      <p:sp>
        <p:nvSpPr>
          <p:cNvPr id="535" name="正方形/長方形 534">
            <a:extLst>
              <a:ext uri="{FF2B5EF4-FFF2-40B4-BE49-F238E27FC236}">
                <a16:creationId xmlns:a16="http://schemas.microsoft.com/office/drawing/2014/main" id="{2EA126CC-1913-4A20-B393-67528DD8DE99}"/>
              </a:ext>
            </a:extLst>
          </p:cNvPr>
          <p:cNvSpPr/>
          <p:nvPr/>
        </p:nvSpPr>
        <p:spPr>
          <a:xfrm>
            <a:off x="10078902" y="144781"/>
            <a:ext cx="1977639" cy="32467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更新日：</a:t>
            </a:r>
            <a:r>
              <a:rPr kumimoji="1" lang="en-US" altLang="ja-JP" sz="1200" dirty="0">
                <a:solidFill>
                  <a:schemeClr val="tx1"/>
                </a:solidFill>
              </a:rPr>
              <a:t>2020</a:t>
            </a:r>
            <a:r>
              <a:rPr kumimoji="1" lang="ja-JP" altLang="en-US" sz="1200" dirty="0">
                <a:solidFill>
                  <a:schemeClr val="tx1"/>
                </a:solidFill>
              </a:rPr>
              <a:t>年</a:t>
            </a:r>
            <a:r>
              <a:rPr kumimoji="1" lang="en-US" altLang="ja-JP" sz="1200" dirty="0">
                <a:solidFill>
                  <a:schemeClr val="tx1"/>
                </a:solidFill>
              </a:rPr>
              <a:t>01</a:t>
            </a:r>
            <a:r>
              <a:rPr kumimoji="1" lang="ja-JP" altLang="en-US" sz="1200" dirty="0">
                <a:solidFill>
                  <a:schemeClr val="tx1"/>
                </a:solidFill>
              </a:rPr>
              <a:t>月</a:t>
            </a:r>
            <a:r>
              <a:rPr kumimoji="1" lang="en-US" altLang="ja-JP" sz="1200" dirty="0">
                <a:solidFill>
                  <a:schemeClr val="tx1"/>
                </a:solidFill>
              </a:rPr>
              <a:t>17</a:t>
            </a:r>
            <a:r>
              <a:rPr kumimoji="1" lang="ja-JP" altLang="en-US" sz="1200" dirty="0">
                <a:solidFill>
                  <a:schemeClr val="tx1"/>
                </a:solidFill>
              </a:rPr>
              <a:t>日</a:t>
            </a:r>
          </a:p>
        </p:txBody>
      </p:sp>
      <p:sp>
        <p:nvSpPr>
          <p:cNvPr id="276" name="正方形/長方形 275">
            <a:extLst>
              <a:ext uri="{FF2B5EF4-FFF2-40B4-BE49-F238E27FC236}">
                <a16:creationId xmlns:a16="http://schemas.microsoft.com/office/drawing/2014/main" id="{49FECFBB-F704-4705-94E9-A0E6EF10A535}"/>
              </a:ext>
            </a:extLst>
          </p:cNvPr>
          <p:cNvSpPr/>
          <p:nvPr/>
        </p:nvSpPr>
        <p:spPr>
          <a:xfrm>
            <a:off x="8154594" y="3701144"/>
            <a:ext cx="696509" cy="145524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800" dirty="0">
                <a:solidFill>
                  <a:schemeClr val="tx1"/>
                </a:solidFill>
              </a:rPr>
              <a:t>CAM-7F-01</a:t>
            </a:r>
            <a:endParaRPr kumimoji="1" lang="ja-JP" altLang="en-US" sz="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40915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36" name="直線コネクタ 535">
            <a:extLst>
              <a:ext uri="{FF2B5EF4-FFF2-40B4-BE49-F238E27FC236}">
                <a16:creationId xmlns:a16="http://schemas.microsoft.com/office/drawing/2014/main" id="{E8069C3B-7334-4693-9CBA-D4B6632B8AE3}"/>
              </a:ext>
            </a:extLst>
          </p:cNvPr>
          <p:cNvCxnSpPr>
            <a:cxnSpLocks/>
          </p:cNvCxnSpPr>
          <p:nvPr/>
        </p:nvCxnSpPr>
        <p:spPr>
          <a:xfrm flipH="1">
            <a:off x="8095736" y="4027692"/>
            <a:ext cx="517388" cy="0"/>
          </a:xfrm>
          <a:prstGeom prst="line">
            <a:avLst/>
          </a:prstGeom>
          <a:ln w="127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7" name="直線コネクタ 536">
            <a:extLst>
              <a:ext uri="{FF2B5EF4-FFF2-40B4-BE49-F238E27FC236}">
                <a16:creationId xmlns:a16="http://schemas.microsoft.com/office/drawing/2014/main" id="{F5859E29-AFFD-4FBB-993C-ACB11B10B5B2}"/>
              </a:ext>
            </a:extLst>
          </p:cNvPr>
          <p:cNvCxnSpPr>
            <a:cxnSpLocks/>
          </p:cNvCxnSpPr>
          <p:nvPr/>
        </p:nvCxnSpPr>
        <p:spPr>
          <a:xfrm>
            <a:off x="8097321" y="3050586"/>
            <a:ext cx="0" cy="966163"/>
          </a:xfrm>
          <a:prstGeom prst="line">
            <a:avLst/>
          </a:prstGeom>
          <a:ln w="127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8" name="直線コネクタ 537">
            <a:extLst>
              <a:ext uri="{FF2B5EF4-FFF2-40B4-BE49-F238E27FC236}">
                <a16:creationId xmlns:a16="http://schemas.microsoft.com/office/drawing/2014/main" id="{11128AF2-AD48-4C02-A610-7B34A9ECF168}"/>
              </a:ext>
            </a:extLst>
          </p:cNvPr>
          <p:cNvCxnSpPr>
            <a:cxnSpLocks/>
          </p:cNvCxnSpPr>
          <p:nvPr/>
        </p:nvCxnSpPr>
        <p:spPr>
          <a:xfrm>
            <a:off x="8095736" y="3045228"/>
            <a:ext cx="239467" cy="250437"/>
          </a:xfrm>
          <a:prstGeom prst="line">
            <a:avLst/>
          </a:prstGeom>
          <a:ln w="12700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9" name="正方形/長方形 538">
            <a:extLst>
              <a:ext uri="{FF2B5EF4-FFF2-40B4-BE49-F238E27FC236}">
                <a16:creationId xmlns:a16="http://schemas.microsoft.com/office/drawing/2014/main" id="{96610CE8-167F-4C7E-AD36-273749F1A8A9}"/>
              </a:ext>
            </a:extLst>
          </p:cNvPr>
          <p:cNvSpPr/>
          <p:nvPr/>
        </p:nvSpPr>
        <p:spPr>
          <a:xfrm>
            <a:off x="8191603" y="3201025"/>
            <a:ext cx="876268" cy="226414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800" dirty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ja-JP" altLang="en-US" sz="800" dirty="0">
                <a:solidFill>
                  <a:schemeClr val="accent2">
                    <a:lumMod val="75000"/>
                  </a:schemeClr>
                </a:solidFill>
              </a:rPr>
              <a:t>階事務所へ</a:t>
            </a:r>
            <a:endParaRPr kumimoji="1" lang="ja-JP" altLang="en-US" sz="800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540" name="直線コネクタ 539">
            <a:extLst>
              <a:ext uri="{FF2B5EF4-FFF2-40B4-BE49-F238E27FC236}">
                <a16:creationId xmlns:a16="http://schemas.microsoft.com/office/drawing/2014/main" id="{76F9EFA7-5F26-4F0F-9455-FE746DD5FEAD}"/>
              </a:ext>
            </a:extLst>
          </p:cNvPr>
          <p:cNvCxnSpPr>
            <a:cxnSpLocks/>
          </p:cNvCxnSpPr>
          <p:nvPr/>
        </p:nvCxnSpPr>
        <p:spPr>
          <a:xfrm flipH="1" flipV="1">
            <a:off x="8010962" y="3404080"/>
            <a:ext cx="160578" cy="103941"/>
          </a:xfrm>
          <a:prstGeom prst="line">
            <a:avLst/>
          </a:prstGeom>
          <a:ln w="127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1" name="正方形/長方形 540">
            <a:extLst>
              <a:ext uri="{FF2B5EF4-FFF2-40B4-BE49-F238E27FC236}">
                <a16:creationId xmlns:a16="http://schemas.microsoft.com/office/drawing/2014/main" id="{A14BFA99-5310-40BA-9E6A-1B9109EC24B3}"/>
              </a:ext>
            </a:extLst>
          </p:cNvPr>
          <p:cNvSpPr/>
          <p:nvPr/>
        </p:nvSpPr>
        <p:spPr>
          <a:xfrm>
            <a:off x="7933838" y="3402217"/>
            <a:ext cx="197975" cy="226414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>
                <a:solidFill>
                  <a:schemeClr val="accent2">
                    <a:lumMod val="75000"/>
                  </a:schemeClr>
                </a:solidFill>
              </a:rPr>
              <a:t>1</a:t>
            </a:r>
            <a:endParaRPr kumimoji="1" lang="ja-JP" altLang="en-US" sz="800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542" name="直線コネクタ 541">
            <a:extLst>
              <a:ext uri="{FF2B5EF4-FFF2-40B4-BE49-F238E27FC236}">
                <a16:creationId xmlns:a16="http://schemas.microsoft.com/office/drawing/2014/main" id="{02BE7138-9BEE-454C-926E-6653B3FB77F5}"/>
              </a:ext>
            </a:extLst>
          </p:cNvPr>
          <p:cNvCxnSpPr>
            <a:cxnSpLocks/>
          </p:cNvCxnSpPr>
          <p:nvPr/>
        </p:nvCxnSpPr>
        <p:spPr>
          <a:xfrm flipH="1">
            <a:off x="10184739" y="1235374"/>
            <a:ext cx="338320" cy="0"/>
          </a:xfrm>
          <a:prstGeom prst="line">
            <a:avLst/>
          </a:prstGeom>
          <a:ln w="127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3" name="正方形/長方形 542">
            <a:extLst>
              <a:ext uri="{FF2B5EF4-FFF2-40B4-BE49-F238E27FC236}">
                <a16:creationId xmlns:a16="http://schemas.microsoft.com/office/drawing/2014/main" id="{A84A3DA7-18D2-4BAA-96E6-ED801DA6936C}"/>
              </a:ext>
            </a:extLst>
          </p:cNvPr>
          <p:cNvSpPr/>
          <p:nvPr/>
        </p:nvSpPr>
        <p:spPr>
          <a:xfrm>
            <a:off x="10443048" y="1145672"/>
            <a:ext cx="1534729" cy="226414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</a:rPr>
              <a:t>同軸</a:t>
            </a:r>
            <a:r>
              <a:rPr kumimoji="1" lang="ja-JP" altLang="en-US" sz="1200" dirty="0">
                <a:solidFill>
                  <a:schemeClr val="tx1"/>
                </a:solidFill>
              </a:rPr>
              <a:t>配線</a:t>
            </a:r>
            <a:r>
              <a:rPr kumimoji="1" lang="en-US" altLang="ja-JP" sz="1200" dirty="0">
                <a:solidFill>
                  <a:schemeClr val="tx1"/>
                </a:solidFill>
              </a:rPr>
              <a:t>(3C-2V)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110" name="正方形/長方形 109">
            <a:extLst>
              <a:ext uri="{FF2B5EF4-FFF2-40B4-BE49-F238E27FC236}">
                <a16:creationId xmlns:a16="http://schemas.microsoft.com/office/drawing/2014/main" id="{CA8B4EF5-6EEF-46E1-94AE-33FD16AA1639}"/>
              </a:ext>
            </a:extLst>
          </p:cNvPr>
          <p:cNvSpPr/>
          <p:nvPr/>
        </p:nvSpPr>
        <p:spPr>
          <a:xfrm>
            <a:off x="90210" y="479134"/>
            <a:ext cx="11966331" cy="6234085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endParaRPr kumimoji="1" lang="en-US" altLang="ja-JP" sz="1200" dirty="0">
              <a:solidFill>
                <a:schemeClr val="tx1"/>
              </a:solidFill>
            </a:endParaRPr>
          </a:p>
        </p:txBody>
      </p:sp>
      <p:grpSp>
        <p:nvGrpSpPr>
          <p:cNvPr id="969" name="グループ化 968">
            <a:extLst>
              <a:ext uri="{FF2B5EF4-FFF2-40B4-BE49-F238E27FC236}">
                <a16:creationId xmlns:a16="http://schemas.microsoft.com/office/drawing/2014/main" id="{46517129-7020-4EFB-8711-92D423F5D09B}"/>
              </a:ext>
            </a:extLst>
          </p:cNvPr>
          <p:cNvGrpSpPr/>
          <p:nvPr/>
        </p:nvGrpSpPr>
        <p:grpSpPr>
          <a:xfrm>
            <a:off x="10214557" y="711437"/>
            <a:ext cx="308502" cy="118724"/>
            <a:chOff x="6536967" y="5974751"/>
            <a:chExt cx="138375" cy="65347"/>
          </a:xfrm>
        </p:grpSpPr>
        <p:sp>
          <p:nvSpPr>
            <p:cNvPr id="970" name="正方形/長方形 969">
              <a:extLst>
                <a:ext uri="{FF2B5EF4-FFF2-40B4-BE49-F238E27FC236}">
                  <a16:creationId xmlns:a16="http://schemas.microsoft.com/office/drawing/2014/main" id="{88D74E1B-4F45-4A84-A853-98A05C025A06}"/>
                </a:ext>
              </a:extLst>
            </p:cNvPr>
            <p:cNvSpPr/>
            <p:nvPr/>
          </p:nvSpPr>
          <p:spPr>
            <a:xfrm>
              <a:off x="6586057" y="5974751"/>
              <a:ext cx="89285" cy="65347"/>
            </a:xfrm>
            <a:prstGeom prst="rect">
              <a:avLst/>
            </a:prstGeom>
            <a:solidFill>
              <a:srgbClr val="FFFF00"/>
            </a:solidFill>
            <a:ln w="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71" name="二等辺三角形 970">
              <a:extLst>
                <a:ext uri="{FF2B5EF4-FFF2-40B4-BE49-F238E27FC236}">
                  <a16:creationId xmlns:a16="http://schemas.microsoft.com/office/drawing/2014/main" id="{1910EFF6-49B8-4000-9E8D-CE58811DC8F9}"/>
                </a:ext>
              </a:extLst>
            </p:cNvPr>
            <p:cNvSpPr/>
            <p:nvPr/>
          </p:nvSpPr>
          <p:spPr>
            <a:xfrm rot="5400000">
              <a:off x="6530948" y="5980771"/>
              <a:ext cx="61123" cy="49085"/>
            </a:xfrm>
            <a:prstGeom prst="triangle">
              <a:avLst/>
            </a:prstGeom>
            <a:solidFill>
              <a:srgbClr val="FFFF00"/>
            </a:solidFill>
            <a:ln w="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972" name="正方形/長方形 971">
            <a:extLst>
              <a:ext uri="{FF2B5EF4-FFF2-40B4-BE49-F238E27FC236}">
                <a16:creationId xmlns:a16="http://schemas.microsoft.com/office/drawing/2014/main" id="{9BDE41D2-45A4-46D1-90EB-11D5A61797CD}"/>
              </a:ext>
            </a:extLst>
          </p:cNvPr>
          <p:cNvSpPr/>
          <p:nvPr/>
        </p:nvSpPr>
        <p:spPr>
          <a:xfrm>
            <a:off x="10452947" y="680930"/>
            <a:ext cx="1079876" cy="226414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</a:rPr>
              <a:t>既存カメラ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grpSp>
        <p:nvGrpSpPr>
          <p:cNvPr id="973" name="グループ化 972">
            <a:extLst>
              <a:ext uri="{FF2B5EF4-FFF2-40B4-BE49-F238E27FC236}">
                <a16:creationId xmlns:a16="http://schemas.microsoft.com/office/drawing/2014/main" id="{3141938F-E090-44F4-8A92-A1D7769E4B4B}"/>
              </a:ext>
            </a:extLst>
          </p:cNvPr>
          <p:cNvGrpSpPr/>
          <p:nvPr/>
        </p:nvGrpSpPr>
        <p:grpSpPr>
          <a:xfrm>
            <a:off x="10214557" y="947526"/>
            <a:ext cx="308502" cy="118724"/>
            <a:chOff x="6536967" y="5974751"/>
            <a:chExt cx="138375" cy="65347"/>
          </a:xfrm>
          <a:solidFill>
            <a:srgbClr val="FFCCFF"/>
          </a:solidFill>
        </p:grpSpPr>
        <p:sp>
          <p:nvSpPr>
            <p:cNvPr id="974" name="正方形/長方形 973">
              <a:extLst>
                <a:ext uri="{FF2B5EF4-FFF2-40B4-BE49-F238E27FC236}">
                  <a16:creationId xmlns:a16="http://schemas.microsoft.com/office/drawing/2014/main" id="{BF8A0E48-FD1C-4C64-A2F1-6FCD7A6BF021}"/>
                </a:ext>
              </a:extLst>
            </p:cNvPr>
            <p:cNvSpPr/>
            <p:nvPr/>
          </p:nvSpPr>
          <p:spPr>
            <a:xfrm>
              <a:off x="6586057" y="5974751"/>
              <a:ext cx="89285" cy="65347"/>
            </a:xfrm>
            <a:prstGeom prst="rect">
              <a:avLst/>
            </a:prstGeom>
            <a:grpFill/>
            <a:ln w="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75" name="二等辺三角形 974">
              <a:extLst>
                <a:ext uri="{FF2B5EF4-FFF2-40B4-BE49-F238E27FC236}">
                  <a16:creationId xmlns:a16="http://schemas.microsoft.com/office/drawing/2014/main" id="{4D550779-F4AE-4A4C-8764-77AEA2505EA7}"/>
                </a:ext>
              </a:extLst>
            </p:cNvPr>
            <p:cNvSpPr/>
            <p:nvPr/>
          </p:nvSpPr>
          <p:spPr>
            <a:xfrm rot="5400000">
              <a:off x="6530948" y="5980771"/>
              <a:ext cx="61123" cy="49085"/>
            </a:xfrm>
            <a:prstGeom prst="triangle">
              <a:avLst/>
            </a:prstGeom>
            <a:grpFill/>
            <a:ln w="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976" name="正方形/長方形 975">
            <a:extLst>
              <a:ext uri="{FF2B5EF4-FFF2-40B4-BE49-F238E27FC236}">
                <a16:creationId xmlns:a16="http://schemas.microsoft.com/office/drawing/2014/main" id="{50D1920B-DDF2-4E75-BA2B-4DA4DB1B77AA}"/>
              </a:ext>
            </a:extLst>
          </p:cNvPr>
          <p:cNvSpPr/>
          <p:nvPr/>
        </p:nvSpPr>
        <p:spPr>
          <a:xfrm>
            <a:off x="10452947" y="917019"/>
            <a:ext cx="1079876" cy="226414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</a:rPr>
              <a:t>新規カメラ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0648F7A4-2840-464E-A487-CE4CCF02A6EF}"/>
              </a:ext>
            </a:extLst>
          </p:cNvPr>
          <p:cNvGrpSpPr/>
          <p:nvPr/>
        </p:nvGrpSpPr>
        <p:grpSpPr>
          <a:xfrm>
            <a:off x="3420957" y="1310209"/>
            <a:ext cx="5426363" cy="4242866"/>
            <a:chOff x="3420957" y="1310209"/>
            <a:chExt cx="5426363" cy="4242866"/>
          </a:xfrm>
        </p:grpSpPr>
        <p:cxnSp>
          <p:nvCxnSpPr>
            <p:cNvPr id="280" name="直線コネクタ 279">
              <a:extLst>
                <a:ext uri="{FF2B5EF4-FFF2-40B4-BE49-F238E27FC236}">
                  <a16:creationId xmlns:a16="http://schemas.microsoft.com/office/drawing/2014/main" id="{0D63ED86-9A3B-4217-B8D2-51B614F6F1E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96180" y="3027236"/>
              <a:ext cx="255793" cy="169106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1" name="直線コネクタ 280">
              <a:extLst>
                <a:ext uri="{FF2B5EF4-FFF2-40B4-BE49-F238E27FC236}">
                  <a16:creationId xmlns:a16="http://schemas.microsoft.com/office/drawing/2014/main" id="{DFCF765D-4193-4745-B870-D18CD2929B5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500569" y="4027692"/>
              <a:ext cx="0" cy="147405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2" name="直線コネクタ 281">
              <a:extLst>
                <a:ext uri="{FF2B5EF4-FFF2-40B4-BE49-F238E27FC236}">
                  <a16:creationId xmlns:a16="http://schemas.microsoft.com/office/drawing/2014/main" id="{70345E32-CCCA-471F-82BC-FBDD1D3BC36A}"/>
                </a:ext>
              </a:extLst>
            </p:cNvPr>
            <p:cNvCxnSpPr>
              <a:cxnSpLocks/>
            </p:cNvCxnSpPr>
            <p:nvPr/>
          </p:nvCxnSpPr>
          <p:spPr>
            <a:xfrm>
              <a:off x="3690722" y="5501748"/>
              <a:ext cx="801907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直線コネクタ 282">
              <a:extLst>
                <a:ext uri="{FF2B5EF4-FFF2-40B4-BE49-F238E27FC236}">
                  <a16:creationId xmlns:a16="http://schemas.microsoft.com/office/drawing/2014/main" id="{1796EFD4-B7F9-4A2A-A719-8C34BD10A654}"/>
                </a:ext>
              </a:extLst>
            </p:cNvPr>
            <p:cNvCxnSpPr>
              <a:cxnSpLocks/>
            </p:cNvCxnSpPr>
            <p:nvPr/>
          </p:nvCxnSpPr>
          <p:spPr>
            <a:xfrm>
              <a:off x="7965693" y="4595813"/>
              <a:ext cx="82612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4" name="直線コネクタ 283">
              <a:extLst>
                <a:ext uri="{FF2B5EF4-FFF2-40B4-BE49-F238E27FC236}">
                  <a16:creationId xmlns:a16="http://schemas.microsoft.com/office/drawing/2014/main" id="{C238F474-C06C-4CA0-95DA-AD6E441C1D7B}"/>
                </a:ext>
              </a:extLst>
            </p:cNvPr>
            <p:cNvCxnSpPr>
              <a:cxnSpLocks/>
            </p:cNvCxnSpPr>
            <p:nvPr/>
          </p:nvCxnSpPr>
          <p:spPr>
            <a:xfrm>
              <a:off x="8228013" y="4229100"/>
              <a:ext cx="573658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5" name="直線コネクタ 284">
              <a:extLst>
                <a:ext uri="{FF2B5EF4-FFF2-40B4-BE49-F238E27FC236}">
                  <a16:creationId xmlns:a16="http://schemas.microsoft.com/office/drawing/2014/main" id="{E60616D2-7FC9-4487-8EB4-0C2A0523B6A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797448" y="4229103"/>
              <a:ext cx="0" cy="1273173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6" name="直線コネクタ 285">
              <a:extLst>
                <a:ext uri="{FF2B5EF4-FFF2-40B4-BE49-F238E27FC236}">
                  <a16:creationId xmlns:a16="http://schemas.microsoft.com/office/drawing/2014/main" id="{539F303E-7C26-410D-951E-9D505242762A}"/>
                </a:ext>
              </a:extLst>
            </p:cNvPr>
            <p:cNvCxnSpPr>
              <a:cxnSpLocks/>
            </p:cNvCxnSpPr>
            <p:nvPr/>
          </p:nvCxnSpPr>
          <p:spPr>
            <a:xfrm>
              <a:off x="7965693" y="5154613"/>
              <a:ext cx="83255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7" name="直線コネクタ 286">
              <a:extLst>
                <a:ext uri="{FF2B5EF4-FFF2-40B4-BE49-F238E27FC236}">
                  <a16:creationId xmlns:a16="http://schemas.microsoft.com/office/drawing/2014/main" id="{18694B40-F950-42E6-8EF6-10085AED2FA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586947" y="4700933"/>
              <a:ext cx="0" cy="66640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8" name="直線コネクタ 287">
              <a:extLst>
                <a:ext uri="{FF2B5EF4-FFF2-40B4-BE49-F238E27FC236}">
                  <a16:creationId xmlns:a16="http://schemas.microsoft.com/office/drawing/2014/main" id="{B2E84E69-C63B-40DD-A46D-4EED3A3D97B3}"/>
                </a:ext>
              </a:extLst>
            </p:cNvPr>
            <p:cNvCxnSpPr>
              <a:cxnSpLocks/>
            </p:cNvCxnSpPr>
            <p:nvPr/>
          </p:nvCxnSpPr>
          <p:spPr>
            <a:xfrm>
              <a:off x="7965693" y="4956178"/>
              <a:ext cx="83255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直線コネクタ 288">
              <a:extLst>
                <a:ext uri="{FF2B5EF4-FFF2-40B4-BE49-F238E27FC236}">
                  <a16:creationId xmlns:a16="http://schemas.microsoft.com/office/drawing/2014/main" id="{2EB7B222-94D0-4FD7-9AAA-31D60CC9E67A}"/>
                </a:ext>
              </a:extLst>
            </p:cNvPr>
            <p:cNvCxnSpPr>
              <a:cxnSpLocks/>
            </p:cNvCxnSpPr>
            <p:nvPr/>
          </p:nvCxnSpPr>
          <p:spPr>
            <a:xfrm>
              <a:off x="7965693" y="4784726"/>
              <a:ext cx="83255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0" name="直線コネクタ 289">
              <a:extLst>
                <a:ext uri="{FF2B5EF4-FFF2-40B4-BE49-F238E27FC236}">
                  <a16:creationId xmlns:a16="http://schemas.microsoft.com/office/drawing/2014/main" id="{458CF275-E212-4B32-A08D-77C01BD7181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343906" y="4595813"/>
              <a:ext cx="0" cy="65087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1" name="直線コネクタ 290">
              <a:extLst>
                <a:ext uri="{FF2B5EF4-FFF2-40B4-BE49-F238E27FC236}">
                  <a16:creationId xmlns:a16="http://schemas.microsoft.com/office/drawing/2014/main" id="{539961ED-1129-4CDB-80F6-FECF5217947B}"/>
                </a:ext>
              </a:extLst>
            </p:cNvPr>
            <p:cNvCxnSpPr>
              <a:cxnSpLocks/>
            </p:cNvCxnSpPr>
            <p:nvPr/>
          </p:nvCxnSpPr>
          <p:spPr>
            <a:xfrm>
              <a:off x="7966630" y="4243387"/>
              <a:ext cx="26138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直線コネクタ 291">
              <a:extLst>
                <a:ext uri="{FF2B5EF4-FFF2-40B4-BE49-F238E27FC236}">
                  <a16:creationId xmlns:a16="http://schemas.microsoft.com/office/drawing/2014/main" id="{CC8EDBB4-2E9C-4D9F-9E50-FDC7326BB1FB}"/>
                </a:ext>
              </a:extLst>
            </p:cNvPr>
            <p:cNvCxnSpPr>
              <a:cxnSpLocks/>
            </p:cNvCxnSpPr>
            <p:nvPr/>
          </p:nvCxnSpPr>
          <p:spPr>
            <a:xfrm>
              <a:off x="8159929" y="5367336"/>
              <a:ext cx="427018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3" name="直線コネクタ 292">
              <a:extLst>
                <a:ext uri="{FF2B5EF4-FFF2-40B4-BE49-F238E27FC236}">
                  <a16:creationId xmlns:a16="http://schemas.microsoft.com/office/drawing/2014/main" id="{8CF2A533-A938-4AD1-A63C-B346E1E5AEA1}"/>
                </a:ext>
              </a:extLst>
            </p:cNvPr>
            <p:cNvCxnSpPr>
              <a:cxnSpLocks/>
            </p:cNvCxnSpPr>
            <p:nvPr/>
          </p:nvCxnSpPr>
          <p:spPr>
            <a:xfrm>
              <a:off x="7919242" y="4159250"/>
              <a:ext cx="30877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直線コネクタ 293">
              <a:extLst>
                <a:ext uri="{FF2B5EF4-FFF2-40B4-BE49-F238E27FC236}">
                  <a16:creationId xmlns:a16="http://schemas.microsoft.com/office/drawing/2014/main" id="{2992D389-310F-40D4-BB95-CBF0977D2F8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159929" y="4684715"/>
              <a:ext cx="0" cy="682623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5" name="直線コネクタ 294">
              <a:extLst>
                <a:ext uri="{FF2B5EF4-FFF2-40B4-BE49-F238E27FC236}">
                  <a16:creationId xmlns:a16="http://schemas.microsoft.com/office/drawing/2014/main" id="{258EECD5-9DF7-4BD4-8F78-849C51A8365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966630" y="4156741"/>
              <a:ext cx="0" cy="134500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6" name="直線コネクタ 295">
              <a:extLst>
                <a:ext uri="{FF2B5EF4-FFF2-40B4-BE49-F238E27FC236}">
                  <a16:creationId xmlns:a16="http://schemas.microsoft.com/office/drawing/2014/main" id="{A02954DD-8B45-4B0C-94FE-076CD61DE28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618887" y="5314951"/>
              <a:ext cx="0" cy="18891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7" name="直線コネクタ 296">
              <a:extLst>
                <a:ext uri="{FF2B5EF4-FFF2-40B4-BE49-F238E27FC236}">
                  <a16:creationId xmlns:a16="http://schemas.microsoft.com/office/drawing/2014/main" id="{60FFB285-71F6-4FCC-847B-C608B96C18FE}"/>
                </a:ext>
              </a:extLst>
            </p:cNvPr>
            <p:cNvCxnSpPr>
              <a:cxnSpLocks/>
            </p:cNvCxnSpPr>
            <p:nvPr/>
          </p:nvCxnSpPr>
          <p:spPr>
            <a:xfrm>
              <a:off x="3420957" y="5553075"/>
              <a:ext cx="542636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直線コネクタ 297">
              <a:extLst>
                <a:ext uri="{FF2B5EF4-FFF2-40B4-BE49-F238E27FC236}">
                  <a16:creationId xmlns:a16="http://schemas.microsoft.com/office/drawing/2014/main" id="{79D66F07-8D96-442D-86F0-13B4AA65A9F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14069" y="1354949"/>
              <a:ext cx="0" cy="52623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直線コネクタ 298">
              <a:extLst>
                <a:ext uri="{FF2B5EF4-FFF2-40B4-BE49-F238E27FC236}">
                  <a16:creationId xmlns:a16="http://schemas.microsoft.com/office/drawing/2014/main" id="{B2801B48-03A2-4718-B7D4-1D52A458F114}"/>
                </a:ext>
              </a:extLst>
            </p:cNvPr>
            <p:cNvCxnSpPr>
              <a:cxnSpLocks/>
            </p:cNvCxnSpPr>
            <p:nvPr/>
          </p:nvCxnSpPr>
          <p:spPr>
            <a:xfrm>
              <a:off x="6540156" y="5502276"/>
              <a:ext cx="108222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0" name="直線コネクタ 299">
              <a:extLst>
                <a:ext uri="{FF2B5EF4-FFF2-40B4-BE49-F238E27FC236}">
                  <a16:creationId xmlns:a16="http://schemas.microsoft.com/office/drawing/2014/main" id="{FE3DF5F4-CF54-44EB-A29E-E90C517AF03B}"/>
                </a:ext>
              </a:extLst>
            </p:cNvPr>
            <p:cNvCxnSpPr>
              <a:cxnSpLocks/>
            </p:cNvCxnSpPr>
            <p:nvPr/>
          </p:nvCxnSpPr>
          <p:spPr>
            <a:xfrm>
              <a:off x="7622382" y="5314951"/>
              <a:ext cx="29686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1" name="直線コネクタ 300">
              <a:extLst>
                <a:ext uri="{FF2B5EF4-FFF2-40B4-BE49-F238E27FC236}">
                  <a16:creationId xmlns:a16="http://schemas.microsoft.com/office/drawing/2014/main" id="{D6DD9129-C645-4C2B-A7F2-981053799023}"/>
                </a:ext>
              </a:extLst>
            </p:cNvPr>
            <p:cNvCxnSpPr>
              <a:cxnSpLocks/>
            </p:cNvCxnSpPr>
            <p:nvPr/>
          </p:nvCxnSpPr>
          <p:spPr>
            <a:xfrm>
              <a:off x="7920199" y="4251759"/>
              <a:ext cx="0" cy="106319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直線コネクタ 301">
              <a:extLst>
                <a:ext uri="{FF2B5EF4-FFF2-40B4-BE49-F238E27FC236}">
                  <a16:creationId xmlns:a16="http://schemas.microsoft.com/office/drawing/2014/main" id="{F48D14AF-40A0-45B5-88E4-7907B7CBCAE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26584" y="4158456"/>
              <a:ext cx="0" cy="8492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3" name="直線コネクタ 302">
              <a:extLst>
                <a:ext uri="{FF2B5EF4-FFF2-40B4-BE49-F238E27FC236}">
                  <a16:creationId xmlns:a16="http://schemas.microsoft.com/office/drawing/2014/main" id="{C87C7EEE-7F03-4EC4-8755-718D077264F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920326" y="4156742"/>
              <a:ext cx="0" cy="2790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4" name="直線コネクタ 303">
              <a:extLst>
                <a:ext uri="{FF2B5EF4-FFF2-40B4-BE49-F238E27FC236}">
                  <a16:creationId xmlns:a16="http://schemas.microsoft.com/office/drawing/2014/main" id="{1682A106-0C69-4252-A6DB-D216A3616D6E}"/>
                </a:ext>
              </a:extLst>
            </p:cNvPr>
            <p:cNvCxnSpPr>
              <a:cxnSpLocks/>
            </p:cNvCxnSpPr>
            <p:nvPr/>
          </p:nvCxnSpPr>
          <p:spPr>
            <a:xfrm>
              <a:off x="3464749" y="3965780"/>
              <a:ext cx="48722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5" name="直線コネクタ 304">
              <a:extLst>
                <a:ext uri="{FF2B5EF4-FFF2-40B4-BE49-F238E27FC236}">
                  <a16:creationId xmlns:a16="http://schemas.microsoft.com/office/drawing/2014/main" id="{AAEC8677-2958-40E9-A0DD-F909FE287545}"/>
                </a:ext>
              </a:extLst>
            </p:cNvPr>
            <p:cNvCxnSpPr>
              <a:cxnSpLocks/>
            </p:cNvCxnSpPr>
            <p:nvPr/>
          </p:nvCxnSpPr>
          <p:spPr>
            <a:xfrm>
              <a:off x="8228013" y="4184651"/>
              <a:ext cx="56943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6" name="直線コネクタ 305">
              <a:extLst>
                <a:ext uri="{FF2B5EF4-FFF2-40B4-BE49-F238E27FC236}">
                  <a16:creationId xmlns:a16="http://schemas.microsoft.com/office/drawing/2014/main" id="{F9575711-9736-4832-B07B-734158C8C7C0}"/>
                </a:ext>
              </a:extLst>
            </p:cNvPr>
            <p:cNvCxnSpPr>
              <a:cxnSpLocks/>
            </p:cNvCxnSpPr>
            <p:nvPr/>
          </p:nvCxnSpPr>
          <p:spPr>
            <a:xfrm>
              <a:off x="5054602" y="5314949"/>
              <a:ext cx="30534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直線コネクタ 306">
              <a:extLst>
                <a:ext uri="{FF2B5EF4-FFF2-40B4-BE49-F238E27FC236}">
                  <a16:creationId xmlns:a16="http://schemas.microsoft.com/office/drawing/2014/main" id="{84A27D96-4F8B-4A55-B212-93418A143CF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54602" y="5314950"/>
              <a:ext cx="0" cy="187326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8" name="直線コネクタ 307">
              <a:extLst>
                <a:ext uri="{FF2B5EF4-FFF2-40B4-BE49-F238E27FC236}">
                  <a16:creationId xmlns:a16="http://schemas.microsoft.com/office/drawing/2014/main" id="{9B1ABEF0-1BD3-48FB-B9FA-BDA74CAACFFF}"/>
                </a:ext>
              </a:extLst>
            </p:cNvPr>
            <p:cNvCxnSpPr>
              <a:cxnSpLocks/>
            </p:cNvCxnSpPr>
            <p:nvPr/>
          </p:nvCxnSpPr>
          <p:spPr>
            <a:xfrm>
              <a:off x="3959242" y="4040189"/>
              <a:ext cx="295258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9" name="直線コネクタ 308">
              <a:extLst>
                <a:ext uri="{FF2B5EF4-FFF2-40B4-BE49-F238E27FC236}">
                  <a16:creationId xmlns:a16="http://schemas.microsoft.com/office/drawing/2014/main" id="{39C30DBC-23CD-487D-8488-357BE11C8C4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667621" y="5313898"/>
              <a:ext cx="0" cy="18785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0" name="直線コネクタ 309">
              <a:extLst>
                <a:ext uri="{FF2B5EF4-FFF2-40B4-BE49-F238E27FC236}">
                  <a16:creationId xmlns:a16="http://schemas.microsoft.com/office/drawing/2014/main" id="{723A9A2F-8CF9-4C54-BFD1-09423EAB6A53}"/>
                </a:ext>
              </a:extLst>
            </p:cNvPr>
            <p:cNvCxnSpPr>
              <a:cxnSpLocks/>
            </p:cNvCxnSpPr>
            <p:nvPr/>
          </p:nvCxnSpPr>
          <p:spPr>
            <a:xfrm>
              <a:off x="3464749" y="4030347"/>
              <a:ext cx="49449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1" name="直線コネクタ 310">
              <a:extLst>
                <a:ext uri="{FF2B5EF4-FFF2-40B4-BE49-F238E27FC236}">
                  <a16:creationId xmlns:a16="http://schemas.microsoft.com/office/drawing/2014/main" id="{E255BFA3-3F94-40EE-93C3-49B7A6FA748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686327" y="3220873"/>
              <a:ext cx="0" cy="24622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2" name="直線コネクタ 311">
              <a:extLst>
                <a:ext uri="{FF2B5EF4-FFF2-40B4-BE49-F238E27FC236}">
                  <a16:creationId xmlns:a16="http://schemas.microsoft.com/office/drawing/2014/main" id="{5A41DBF6-DFC8-4320-B7A9-6065FC8E30A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98981" y="3960214"/>
              <a:ext cx="0" cy="2044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3" name="直線コネクタ 312">
              <a:extLst>
                <a:ext uri="{FF2B5EF4-FFF2-40B4-BE49-F238E27FC236}">
                  <a16:creationId xmlns:a16="http://schemas.microsoft.com/office/drawing/2014/main" id="{A1998AF3-2F0D-450E-8519-E4C30CCA83E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548193" y="4729957"/>
              <a:ext cx="0" cy="771791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4" name="直線コネクタ 313">
              <a:extLst>
                <a:ext uri="{FF2B5EF4-FFF2-40B4-BE49-F238E27FC236}">
                  <a16:creationId xmlns:a16="http://schemas.microsoft.com/office/drawing/2014/main" id="{4AB326F7-7340-4D63-A574-460F63E322D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469318" y="4027693"/>
              <a:ext cx="0" cy="52843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5" name="直線コネクタ 314">
              <a:extLst>
                <a:ext uri="{FF2B5EF4-FFF2-40B4-BE49-F238E27FC236}">
                  <a16:creationId xmlns:a16="http://schemas.microsoft.com/office/drawing/2014/main" id="{901AAA92-BD08-499D-8290-6376198D43E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52912" y="3964974"/>
              <a:ext cx="0" cy="7451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6" name="直線コネクタ 315">
              <a:extLst>
                <a:ext uri="{FF2B5EF4-FFF2-40B4-BE49-F238E27FC236}">
                  <a16:creationId xmlns:a16="http://schemas.microsoft.com/office/drawing/2014/main" id="{7510C85F-DA99-4BDB-9901-D06F80D912D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94132" y="5314949"/>
              <a:ext cx="0" cy="18679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7" name="直線コネクタ 316">
              <a:extLst>
                <a:ext uri="{FF2B5EF4-FFF2-40B4-BE49-F238E27FC236}">
                  <a16:creationId xmlns:a16="http://schemas.microsoft.com/office/drawing/2014/main" id="{9E30071B-AC4F-4F68-9D32-5447A75213E7}"/>
                </a:ext>
              </a:extLst>
            </p:cNvPr>
            <p:cNvCxnSpPr>
              <a:cxnSpLocks/>
            </p:cNvCxnSpPr>
            <p:nvPr/>
          </p:nvCxnSpPr>
          <p:spPr>
            <a:xfrm>
              <a:off x="3464749" y="3590936"/>
              <a:ext cx="483162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8" name="直線コネクタ 317">
              <a:extLst>
                <a:ext uri="{FF2B5EF4-FFF2-40B4-BE49-F238E27FC236}">
                  <a16:creationId xmlns:a16="http://schemas.microsoft.com/office/drawing/2014/main" id="{FC2EFD71-7036-4B64-8FAF-0262899CB457}"/>
                </a:ext>
              </a:extLst>
            </p:cNvPr>
            <p:cNvCxnSpPr>
              <a:cxnSpLocks/>
            </p:cNvCxnSpPr>
            <p:nvPr/>
          </p:nvCxnSpPr>
          <p:spPr>
            <a:xfrm>
              <a:off x="4254500" y="3981257"/>
              <a:ext cx="24448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9" name="直線コネクタ 318">
              <a:extLst>
                <a:ext uri="{FF2B5EF4-FFF2-40B4-BE49-F238E27FC236}">
                  <a16:creationId xmlns:a16="http://schemas.microsoft.com/office/drawing/2014/main" id="{2289E48A-19B1-4B44-A28E-55E5E93453FA}"/>
                </a:ext>
              </a:extLst>
            </p:cNvPr>
            <p:cNvCxnSpPr>
              <a:cxnSpLocks/>
            </p:cNvCxnSpPr>
            <p:nvPr/>
          </p:nvCxnSpPr>
          <p:spPr>
            <a:xfrm>
              <a:off x="3464749" y="4559301"/>
              <a:ext cx="49449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0" name="直線コネクタ 319">
              <a:extLst>
                <a:ext uri="{FF2B5EF4-FFF2-40B4-BE49-F238E27FC236}">
                  <a16:creationId xmlns:a16="http://schemas.microsoft.com/office/drawing/2014/main" id="{F0EC181D-9629-404D-9995-69C26DADE178}"/>
                </a:ext>
              </a:extLst>
            </p:cNvPr>
            <p:cNvCxnSpPr>
              <a:cxnSpLocks/>
            </p:cNvCxnSpPr>
            <p:nvPr/>
          </p:nvCxnSpPr>
          <p:spPr>
            <a:xfrm>
              <a:off x="3464749" y="4610098"/>
              <a:ext cx="53892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1" name="直線コネクタ 320">
              <a:extLst>
                <a:ext uri="{FF2B5EF4-FFF2-40B4-BE49-F238E27FC236}">
                  <a16:creationId xmlns:a16="http://schemas.microsoft.com/office/drawing/2014/main" id="{51220157-979A-4D00-9EC4-4E24D83BFB2F}"/>
                </a:ext>
              </a:extLst>
            </p:cNvPr>
            <p:cNvCxnSpPr>
              <a:cxnSpLocks/>
            </p:cNvCxnSpPr>
            <p:nvPr/>
          </p:nvCxnSpPr>
          <p:spPr>
            <a:xfrm>
              <a:off x="4548193" y="5502276"/>
              <a:ext cx="50640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2" name="直線コネクタ 321">
              <a:extLst>
                <a:ext uri="{FF2B5EF4-FFF2-40B4-BE49-F238E27FC236}">
                  <a16:creationId xmlns:a16="http://schemas.microsoft.com/office/drawing/2014/main" id="{3405FFE0-3CBD-4ECC-807E-4CEDEB8027D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94113" y="3027237"/>
              <a:ext cx="0" cy="735961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3" name="直線コネクタ 322">
              <a:extLst>
                <a:ext uri="{FF2B5EF4-FFF2-40B4-BE49-F238E27FC236}">
                  <a16:creationId xmlns:a16="http://schemas.microsoft.com/office/drawing/2014/main" id="{F0E58EBB-DB94-45A8-8308-11EEBD3DE2C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001523" y="2905417"/>
              <a:ext cx="0" cy="13981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4" name="直線コネクタ 323">
              <a:extLst>
                <a:ext uri="{FF2B5EF4-FFF2-40B4-BE49-F238E27FC236}">
                  <a16:creationId xmlns:a16="http://schemas.microsoft.com/office/drawing/2014/main" id="{4365F394-60FD-469A-9FAE-960787F1215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32933" y="3966244"/>
              <a:ext cx="0" cy="1441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5" name="直線コネクタ 324">
              <a:extLst>
                <a:ext uri="{FF2B5EF4-FFF2-40B4-BE49-F238E27FC236}">
                  <a16:creationId xmlns:a16="http://schemas.microsoft.com/office/drawing/2014/main" id="{474D1679-EE66-47D8-AB7F-79966BBDD18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467924" y="3596003"/>
              <a:ext cx="0" cy="36945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6" name="直線コネクタ 325">
              <a:extLst>
                <a:ext uri="{FF2B5EF4-FFF2-40B4-BE49-F238E27FC236}">
                  <a16:creationId xmlns:a16="http://schemas.microsoft.com/office/drawing/2014/main" id="{67AA70F0-A3C9-4030-9A73-DC054C256385}"/>
                </a:ext>
              </a:extLst>
            </p:cNvPr>
            <p:cNvCxnSpPr>
              <a:cxnSpLocks/>
            </p:cNvCxnSpPr>
            <p:nvPr/>
          </p:nvCxnSpPr>
          <p:spPr>
            <a:xfrm>
              <a:off x="3464749" y="3192157"/>
              <a:ext cx="48722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7" name="直線コネクタ 326">
              <a:extLst>
                <a:ext uri="{FF2B5EF4-FFF2-40B4-BE49-F238E27FC236}">
                  <a16:creationId xmlns:a16="http://schemas.microsoft.com/office/drawing/2014/main" id="{A0CF672D-ABE5-4618-B91C-418AD4CD06A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468605" y="4610098"/>
              <a:ext cx="0" cy="70380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8" name="直線コネクタ 327">
              <a:extLst>
                <a:ext uri="{FF2B5EF4-FFF2-40B4-BE49-F238E27FC236}">
                  <a16:creationId xmlns:a16="http://schemas.microsoft.com/office/drawing/2014/main" id="{2AC92442-CE93-4CBB-BE83-7F1E7E7379D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468587" y="1544647"/>
              <a:ext cx="0" cy="70483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9" name="直線コネクタ 328">
              <a:extLst>
                <a:ext uri="{FF2B5EF4-FFF2-40B4-BE49-F238E27FC236}">
                  <a16:creationId xmlns:a16="http://schemas.microsoft.com/office/drawing/2014/main" id="{2F1A286C-9A2A-4DB3-A93F-EA2AA3B06D71}"/>
                </a:ext>
              </a:extLst>
            </p:cNvPr>
            <p:cNvCxnSpPr>
              <a:cxnSpLocks/>
            </p:cNvCxnSpPr>
            <p:nvPr/>
          </p:nvCxnSpPr>
          <p:spPr>
            <a:xfrm>
              <a:off x="3468587" y="5314949"/>
              <a:ext cx="22552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0" name="直線コネクタ 329">
              <a:extLst>
                <a:ext uri="{FF2B5EF4-FFF2-40B4-BE49-F238E27FC236}">
                  <a16:creationId xmlns:a16="http://schemas.microsoft.com/office/drawing/2014/main" id="{C3F21D8D-D22E-4E20-99C2-E95F786A90C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573483" y="1361139"/>
              <a:ext cx="0" cy="1475334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1" name="直線コネクタ 330">
              <a:extLst>
                <a:ext uri="{FF2B5EF4-FFF2-40B4-BE49-F238E27FC236}">
                  <a16:creationId xmlns:a16="http://schemas.microsoft.com/office/drawing/2014/main" id="{9E5794D5-20B2-44EF-88CB-40661CA70715}"/>
                </a:ext>
              </a:extLst>
            </p:cNvPr>
            <p:cNvCxnSpPr>
              <a:cxnSpLocks/>
            </p:cNvCxnSpPr>
            <p:nvPr/>
          </p:nvCxnSpPr>
          <p:spPr>
            <a:xfrm>
              <a:off x="6577430" y="1359714"/>
              <a:ext cx="222065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2" name="直線コネクタ 331">
              <a:extLst>
                <a:ext uri="{FF2B5EF4-FFF2-40B4-BE49-F238E27FC236}">
                  <a16:creationId xmlns:a16="http://schemas.microsoft.com/office/drawing/2014/main" id="{1DEDDFFA-D214-46BF-97A9-1ABA391A6329}"/>
                </a:ext>
              </a:extLst>
            </p:cNvPr>
            <p:cNvCxnSpPr>
              <a:cxnSpLocks/>
            </p:cNvCxnSpPr>
            <p:nvPr/>
          </p:nvCxnSpPr>
          <p:spPr>
            <a:xfrm>
              <a:off x="3420957" y="1310209"/>
              <a:ext cx="542636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3" name="直線コネクタ 332">
              <a:extLst>
                <a:ext uri="{FF2B5EF4-FFF2-40B4-BE49-F238E27FC236}">
                  <a16:creationId xmlns:a16="http://schemas.microsoft.com/office/drawing/2014/main" id="{DF62ED2E-F20A-49EB-8AC0-C6D3CAC2E07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532454" y="1927226"/>
              <a:ext cx="0" cy="912423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4" name="直線コネクタ 333">
              <a:extLst>
                <a:ext uri="{FF2B5EF4-FFF2-40B4-BE49-F238E27FC236}">
                  <a16:creationId xmlns:a16="http://schemas.microsoft.com/office/drawing/2014/main" id="{4DEF8D02-7762-4E06-ABE4-3C12247D6E7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798085" y="2902733"/>
              <a:ext cx="0" cy="50404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5" name="直線コネクタ 334">
              <a:extLst>
                <a:ext uri="{FF2B5EF4-FFF2-40B4-BE49-F238E27FC236}">
                  <a16:creationId xmlns:a16="http://schemas.microsoft.com/office/drawing/2014/main" id="{22BF3F76-A8E2-4933-A073-782230E65244}"/>
                </a:ext>
              </a:extLst>
            </p:cNvPr>
            <p:cNvCxnSpPr>
              <a:cxnSpLocks/>
            </p:cNvCxnSpPr>
            <p:nvPr/>
          </p:nvCxnSpPr>
          <p:spPr>
            <a:xfrm>
              <a:off x="3464749" y="2295522"/>
              <a:ext cx="49290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6" name="直線コネクタ 335">
              <a:extLst>
                <a:ext uri="{FF2B5EF4-FFF2-40B4-BE49-F238E27FC236}">
                  <a16:creationId xmlns:a16="http://schemas.microsoft.com/office/drawing/2014/main" id="{70A543C8-A985-4889-A64B-C028E40D156E}"/>
                </a:ext>
              </a:extLst>
            </p:cNvPr>
            <p:cNvCxnSpPr>
              <a:cxnSpLocks/>
            </p:cNvCxnSpPr>
            <p:nvPr/>
          </p:nvCxnSpPr>
          <p:spPr>
            <a:xfrm>
              <a:off x="5998342" y="2899890"/>
              <a:ext cx="534112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7" name="直線コネクタ 336">
              <a:extLst>
                <a:ext uri="{FF2B5EF4-FFF2-40B4-BE49-F238E27FC236}">
                  <a16:creationId xmlns:a16="http://schemas.microsoft.com/office/drawing/2014/main" id="{0A93217B-99B3-44A3-BDB2-7568EBF6B5BB}"/>
                </a:ext>
              </a:extLst>
            </p:cNvPr>
            <p:cNvCxnSpPr>
              <a:cxnSpLocks/>
            </p:cNvCxnSpPr>
            <p:nvPr/>
          </p:nvCxnSpPr>
          <p:spPr>
            <a:xfrm>
              <a:off x="4856164" y="3981528"/>
              <a:ext cx="29200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8" name="直線コネクタ 337">
              <a:extLst>
                <a:ext uri="{FF2B5EF4-FFF2-40B4-BE49-F238E27FC236}">
                  <a16:creationId xmlns:a16="http://schemas.microsoft.com/office/drawing/2014/main" id="{AE93434D-1B56-4DBF-81D2-12A88DA85F91}"/>
                </a:ext>
              </a:extLst>
            </p:cNvPr>
            <p:cNvCxnSpPr>
              <a:cxnSpLocks/>
            </p:cNvCxnSpPr>
            <p:nvPr/>
          </p:nvCxnSpPr>
          <p:spPr>
            <a:xfrm>
              <a:off x="4875215" y="3222313"/>
              <a:ext cx="52307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9" name="直線コネクタ 338">
              <a:extLst>
                <a:ext uri="{FF2B5EF4-FFF2-40B4-BE49-F238E27FC236}">
                  <a16:creationId xmlns:a16="http://schemas.microsoft.com/office/drawing/2014/main" id="{FF78DD5F-99C4-48B0-BDB0-682A4346D18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29757" y="3398492"/>
              <a:ext cx="0" cy="6860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0" name="直線コネクタ 339">
              <a:extLst>
                <a:ext uri="{FF2B5EF4-FFF2-40B4-BE49-F238E27FC236}">
                  <a16:creationId xmlns:a16="http://schemas.microsoft.com/office/drawing/2014/main" id="{B72C409C-92ED-4063-A214-9990D00EB8E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572411" y="2898303"/>
              <a:ext cx="0" cy="556096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1" name="直線コネクタ 340">
              <a:extLst>
                <a:ext uri="{FF2B5EF4-FFF2-40B4-BE49-F238E27FC236}">
                  <a16:creationId xmlns:a16="http://schemas.microsoft.com/office/drawing/2014/main" id="{5BA08EC6-AC32-4951-B77B-BDF8EC05367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847320" y="1310213"/>
              <a:ext cx="0" cy="424286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2" name="直線コネクタ 341">
              <a:extLst>
                <a:ext uri="{FF2B5EF4-FFF2-40B4-BE49-F238E27FC236}">
                  <a16:creationId xmlns:a16="http://schemas.microsoft.com/office/drawing/2014/main" id="{33AECF37-70D1-4E87-A6EB-5D7225B0B5AF}"/>
                </a:ext>
              </a:extLst>
            </p:cNvPr>
            <p:cNvCxnSpPr>
              <a:cxnSpLocks/>
            </p:cNvCxnSpPr>
            <p:nvPr/>
          </p:nvCxnSpPr>
          <p:spPr>
            <a:xfrm>
              <a:off x="6571080" y="2842360"/>
              <a:ext cx="222700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3" name="直線コネクタ 342">
              <a:extLst>
                <a:ext uri="{FF2B5EF4-FFF2-40B4-BE49-F238E27FC236}">
                  <a16:creationId xmlns:a16="http://schemas.microsoft.com/office/drawing/2014/main" id="{5C9CCD3D-4153-4409-A912-2C2795C417CD}"/>
                </a:ext>
              </a:extLst>
            </p:cNvPr>
            <p:cNvCxnSpPr>
              <a:cxnSpLocks/>
            </p:cNvCxnSpPr>
            <p:nvPr/>
          </p:nvCxnSpPr>
          <p:spPr>
            <a:xfrm>
              <a:off x="4254500" y="4029280"/>
              <a:ext cx="24606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4" name="直線コネクタ 343">
              <a:extLst>
                <a:ext uri="{FF2B5EF4-FFF2-40B4-BE49-F238E27FC236}">
                  <a16:creationId xmlns:a16="http://schemas.microsoft.com/office/drawing/2014/main" id="{0199E642-D5B2-4EBF-831F-2F0EA17F78F0}"/>
                </a:ext>
              </a:extLst>
            </p:cNvPr>
            <p:cNvCxnSpPr>
              <a:cxnSpLocks/>
            </p:cNvCxnSpPr>
            <p:nvPr/>
          </p:nvCxnSpPr>
          <p:spPr>
            <a:xfrm>
              <a:off x="7700433" y="3245712"/>
              <a:ext cx="21880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5" name="直線コネクタ 344">
              <a:extLst>
                <a:ext uri="{FF2B5EF4-FFF2-40B4-BE49-F238E27FC236}">
                  <a16:creationId xmlns:a16="http://schemas.microsoft.com/office/drawing/2014/main" id="{FEB90DEF-9D6D-4AB8-ADDD-F7AFC136E1E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647597" y="2905416"/>
              <a:ext cx="0" cy="548983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6" name="直線コネクタ 345">
              <a:extLst>
                <a:ext uri="{FF2B5EF4-FFF2-40B4-BE49-F238E27FC236}">
                  <a16:creationId xmlns:a16="http://schemas.microsoft.com/office/drawing/2014/main" id="{47D3250E-A53B-4F8B-BEA6-4553DFD7991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531816" y="2898303"/>
              <a:ext cx="0" cy="556096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7" name="直線コネクタ 346">
              <a:extLst>
                <a:ext uri="{FF2B5EF4-FFF2-40B4-BE49-F238E27FC236}">
                  <a16:creationId xmlns:a16="http://schemas.microsoft.com/office/drawing/2014/main" id="{B4EA4335-6401-4122-9E3D-73FC2718517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53118" y="2836473"/>
              <a:ext cx="0" cy="20994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8" name="直線コネクタ 347">
              <a:extLst>
                <a:ext uri="{FF2B5EF4-FFF2-40B4-BE49-F238E27FC236}">
                  <a16:creationId xmlns:a16="http://schemas.microsoft.com/office/drawing/2014/main" id="{0A62BE74-61AA-4CCF-8654-32EF42306395}"/>
                </a:ext>
              </a:extLst>
            </p:cNvPr>
            <p:cNvCxnSpPr>
              <a:cxnSpLocks/>
            </p:cNvCxnSpPr>
            <p:nvPr/>
          </p:nvCxnSpPr>
          <p:spPr>
            <a:xfrm>
              <a:off x="5399879" y="1927226"/>
              <a:ext cx="0" cy="717573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9" name="直線コネクタ 348">
              <a:extLst>
                <a:ext uri="{FF2B5EF4-FFF2-40B4-BE49-F238E27FC236}">
                  <a16:creationId xmlns:a16="http://schemas.microsoft.com/office/drawing/2014/main" id="{34D4195E-2AFF-48AA-895D-6FBE5319CAD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423077" y="1310211"/>
              <a:ext cx="0" cy="4242864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0" name="直線コネクタ 349">
              <a:extLst>
                <a:ext uri="{FF2B5EF4-FFF2-40B4-BE49-F238E27FC236}">
                  <a16:creationId xmlns:a16="http://schemas.microsoft.com/office/drawing/2014/main" id="{C0C20A16-97F5-42D9-9AA4-EFAF1DFFD28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75215" y="3050622"/>
              <a:ext cx="0" cy="171691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1" name="直線コネクタ 350">
              <a:extLst>
                <a:ext uri="{FF2B5EF4-FFF2-40B4-BE49-F238E27FC236}">
                  <a16:creationId xmlns:a16="http://schemas.microsoft.com/office/drawing/2014/main" id="{B088101B-851F-4892-BD40-E90E7B1AD5EC}"/>
                </a:ext>
              </a:extLst>
            </p:cNvPr>
            <p:cNvCxnSpPr>
              <a:cxnSpLocks/>
            </p:cNvCxnSpPr>
            <p:nvPr/>
          </p:nvCxnSpPr>
          <p:spPr>
            <a:xfrm>
              <a:off x="3467411" y="2249485"/>
              <a:ext cx="548537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2" name="直線コネクタ 351">
              <a:extLst>
                <a:ext uri="{FF2B5EF4-FFF2-40B4-BE49-F238E27FC236}">
                  <a16:creationId xmlns:a16="http://schemas.microsoft.com/office/drawing/2014/main" id="{DB548125-FA61-4E93-86AB-CD539AEE29CC}"/>
                </a:ext>
              </a:extLst>
            </p:cNvPr>
            <p:cNvCxnSpPr>
              <a:cxnSpLocks/>
            </p:cNvCxnSpPr>
            <p:nvPr/>
          </p:nvCxnSpPr>
          <p:spPr>
            <a:xfrm>
              <a:off x="3464749" y="1544646"/>
              <a:ext cx="27887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3" name="直線コネクタ 352">
              <a:extLst>
                <a:ext uri="{FF2B5EF4-FFF2-40B4-BE49-F238E27FC236}">
                  <a16:creationId xmlns:a16="http://schemas.microsoft.com/office/drawing/2014/main" id="{C2E252C4-A7B2-4D55-AD70-6C9F30374CB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798085" y="1354950"/>
              <a:ext cx="0" cy="148635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4" name="直線コネクタ 353">
              <a:extLst>
                <a:ext uri="{FF2B5EF4-FFF2-40B4-BE49-F238E27FC236}">
                  <a16:creationId xmlns:a16="http://schemas.microsoft.com/office/drawing/2014/main" id="{F4CD9049-A37D-4D7C-B401-AA01E48524B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434013" y="1929875"/>
              <a:ext cx="0" cy="131583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5" name="直線コネクタ 354">
              <a:extLst>
                <a:ext uri="{FF2B5EF4-FFF2-40B4-BE49-F238E27FC236}">
                  <a16:creationId xmlns:a16="http://schemas.microsoft.com/office/drawing/2014/main" id="{BFD9EC1F-8356-45CF-87C5-A355F5AFFE3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572778" y="1359715"/>
              <a:ext cx="0" cy="148158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6" name="直線コネクタ 355">
              <a:extLst>
                <a:ext uri="{FF2B5EF4-FFF2-40B4-BE49-F238E27FC236}">
                  <a16:creationId xmlns:a16="http://schemas.microsoft.com/office/drawing/2014/main" id="{B3762057-E085-4CFE-BE61-D00502EC68FB}"/>
                </a:ext>
              </a:extLst>
            </p:cNvPr>
            <p:cNvCxnSpPr>
              <a:cxnSpLocks/>
            </p:cNvCxnSpPr>
            <p:nvPr/>
          </p:nvCxnSpPr>
          <p:spPr>
            <a:xfrm>
              <a:off x="8269290" y="2902732"/>
              <a:ext cx="52879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7" name="直線コネクタ 356">
              <a:extLst>
                <a:ext uri="{FF2B5EF4-FFF2-40B4-BE49-F238E27FC236}">
                  <a16:creationId xmlns:a16="http://schemas.microsoft.com/office/drawing/2014/main" id="{3D359291-F5E4-44E1-B1DE-64017EF42BC9}"/>
                </a:ext>
              </a:extLst>
            </p:cNvPr>
            <p:cNvCxnSpPr>
              <a:cxnSpLocks/>
            </p:cNvCxnSpPr>
            <p:nvPr/>
          </p:nvCxnSpPr>
          <p:spPr>
            <a:xfrm>
              <a:off x="4498981" y="3965462"/>
              <a:ext cx="33077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8" name="直線コネクタ 357">
              <a:extLst>
                <a:ext uri="{FF2B5EF4-FFF2-40B4-BE49-F238E27FC236}">
                  <a16:creationId xmlns:a16="http://schemas.microsoft.com/office/drawing/2014/main" id="{B90C410F-9DF3-4679-A3F1-891C56C0CA59}"/>
                </a:ext>
              </a:extLst>
            </p:cNvPr>
            <p:cNvCxnSpPr>
              <a:cxnSpLocks/>
            </p:cNvCxnSpPr>
            <p:nvPr/>
          </p:nvCxnSpPr>
          <p:spPr>
            <a:xfrm>
              <a:off x="4548193" y="4040284"/>
              <a:ext cx="234217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9" name="直線コネクタ 358">
              <a:extLst>
                <a:ext uri="{FF2B5EF4-FFF2-40B4-BE49-F238E27FC236}">
                  <a16:creationId xmlns:a16="http://schemas.microsoft.com/office/drawing/2014/main" id="{25EF8E1E-EE52-4555-854A-BCB7F5A635B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573099" y="2898302"/>
              <a:ext cx="0" cy="56879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0" name="直線コネクタ 359">
              <a:extLst>
                <a:ext uri="{FF2B5EF4-FFF2-40B4-BE49-F238E27FC236}">
                  <a16:creationId xmlns:a16="http://schemas.microsoft.com/office/drawing/2014/main" id="{87F0A165-3092-464B-AB7C-61D999FE4AAB}"/>
                </a:ext>
              </a:extLst>
            </p:cNvPr>
            <p:cNvCxnSpPr>
              <a:cxnSpLocks/>
            </p:cNvCxnSpPr>
            <p:nvPr/>
          </p:nvCxnSpPr>
          <p:spPr>
            <a:xfrm>
              <a:off x="6577430" y="1359714"/>
              <a:ext cx="2199433" cy="1481586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1" name="直線コネクタ 360">
              <a:extLst>
                <a:ext uri="{FF2B5EF4-FFF2-40B4-BE49-F238E27FC236}">
                  <a16:creationId xmlns:a16="http://schemas.microsoft.com/office/drawing/2014/main" id="{26A855E3-7F52-471F-866A-0F08DB71683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571080" y="1354949"/>
              <a:ext cx="2227005" cy="146718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2" name="直線コネクタ 361">
              <a:extLst>
                <a:ext uri="{FF2B5EF4-FFF2-40B4-BE49-F238E27FC236}">
                  <a16:creationId xmlns:a16="http://schemas.microsoft.com/office/drawing/2014/main" id="{0C27FA60-ABBA-43C7-AF54-1C1E583DC9AB}"/>
                </a:ext>
              </a:extLst>
            </p:cNvPr>
            <p:cNvCxnSpPr>
              <a:cxnSpLocks/>
            </p:cNvCxnSpPr>
            <p:nvPr/>
          </p:nvCxnSpPr>
          <p:spPr>
            <a:xfrm>
              <a:off x="5953118" y="2842024"/>
              <a:ext cx="57933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3" name="直線コネクタ 362">
              <a:extLst>
                <a:ext uri="{FF2B5EF4-FFF2-40B4-BE49-F238E27FC236}">
                  <a16:creationId xmlns:a16="http://schemas.microsoft.com/office/drawing/2014/main" id="{7570B4BE-8418-4092-B964-E17ABBF910CF}"/>
                </a:ext>
              </a:extLst>
            </p:cNvPr>
            <p:cNvCxnSpPr>
              <a:cxnSpLocks/>
            </p:cNvCxnSpPr>
            <p:nvPr/>
          </p:nvCxnSpPr>
          <p:spPr>
            <a:xfrm>
              <a:off x="6571080" y="3404079"/>
              <a:ext cx="107440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4" name="直線コネクタ 363">
              <a:extLst>
                <a:ext uri="{FF2B5EF4-FFF2-40B4-BE49-F238E27FC236}">
                  <a16:creationId xmlns:a16="http://schemas.microsoft.com/office/drawing/2014/main" id="{15EB026C-2490-43E9-A3A6-A92F39B7718D}"/>
                </a:ext>
              </a:extLst>
            </p:cNvPr>
            <p:cNvCxnSpPr>
              <a:cxnSpLocks/>
            </p:cNvCxnSpPr>
            <p:nvPr/>
          </p:nvCxnSpPr>
          <p:spPr>
            <a:xfrm>
              <a:off x="6531816" y="3455987"/>
              <a:ext cx="116398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5" name="直線コネクタ 364">
              <a:extLst>
                <a:ext uri="{FF2B5EF4-FFF2-40B4-BE49-F238E27FC236}">
                  <a16:creationId xmlns:a16="http://schemas.microsoft.com/office/drawing/2014/main" id="{3F4ACF85-AA46-4B34-98B7-2AB9199774C9}"/>
                </a:ext>
              </a:extLst>
            </p:cNvPr>
            <p:cNvCxnSpPr>
              <a:cxnSpLocks/>
            </p:cNvCxnSpPr>
            <p:nvPr/>
          </p:nvCxnSpPr>
          <p:spPr>
            <a:xfrm>
              <a:off x="4270377" y="2841085"/>
              <a:ext cx="30331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6" name="直線コネクタ 365">
              <a:extLst>
                <a:ext uri="{FF2B5EF4-FFF2-40B4-BE49-F238E27FC236}">
                  <a16:creationId xmlns:a16="http://schemas.microsoft.com/office/drawing/2014/main" id="{0D83BDB1-0BF5-4DE2-8413-AAB1255425A6}"/>
                </a:ext>
              </a:extLst>
            </p:cNvPr>
            <p:cNvCxnSpPr>
              <a:cxnSpLocks/>
            </p:cNvCxnSpPr>
            <p:nvPr/>
          </p:nvCxnSpPr>
          <p:spPr>
            <a:xfrm>
              <a:off x="4025476" y="3965577"/>
              <a:ext cx="22902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7" name="直線コネクタ 366">
              <a:extLst>
                <a:ext uri="{FF2B5EF4-FFF2-40B4-BE49-F238E27FC236}">
                  <a16:creationId xmlns:a16="http://schemas.microsoft.com/office/drawing/2014/main" id="{7591D12E-8C09-46BF-8E88-0DFBD6A6E14D}"/>
                </a:ext>
              </a:extLst>
            </p:cNvPr>
            <p:cNvCxnSpPr>
              <a:cxnSpLocks/>
            </p:cNvCxnSpPr>
            <p:nvPr/>
          </p:nvCxnSpPr>
          <p:spPr>
            <a:xfrm>
              <a:off x="3690722" y="3027235"/>
              <a:ext cx="26125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8" name="直線コネクタ 367">
              <a:extLst>
                <a:ext uri="{FF2B5EF4-FFF2-40B4-BE49-F238E27FC236}">
                  <a16:creationId xmlns:a16="http://schemas.microsoft.com/office/drawing/2014/main" id="{A6DE7202-2845-41B1-9FBE-B3B1F83CD240}"/>
                </a:ext>
              </a:extLst>
            </p:cNvPr>
            <p:cNvCxnSpPr>
              <a:cxnSpLocks/>
            </p:cNvCxnSpPr>
            <p:nvPr/>
          </p:nvCxnSpPr>
          <p:spPr>
            <a:xfrm>
              <a:off x="4867279" y="2688769"/>
              <a:ext cx="52784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9" name="正方形/長方形 368">
              <a:extLst>
                <a:ext uri="{FF2B5EF4-FFF2-40B4-BE49-F238E27FC236}">
                  <a16:creationId xmlns:a16="http://schemas.microsoft.com/office/drawing/2014/main" id="{80896D71-AC63-498D-B572-B9B83D8D263A}"/>
                </a:ext>
              </a:extLst>
            </p:cNvPr>
            <p:cNvSpPr/>
            <p:nvPr/>
          </p:nvSpPr>
          <p:spPr>
            <a:xfrm>
              <a:off x="8399506" y="3059929"/>
              <a:ext cx="246863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en-US" altLang="ja-JP" sz="800" dirty="0">
                  <a:solidFill>
                    <a:schemeClr val="tx1"/>
                  </a:solidFill>
                </a:rPr>
                <a:t>EV</a:t>
              </a:r>
              <a:endParaRPr kumimoji="1" lang="ja-JP" altLang="en-US" sz="800" dirty="0">
                <a:solidFill>
                  <a:schemeClr val="tx1"/>
                </a:solidFill>
              </a:endParaRPr>
            </a:p>
          </p:txBody>
        </p:sp>
        <p:cxnSp>
          <p:nvCxnSpPr>
            <p:cNvPr id="370" name="直線コネクタ 369">
              <a:extLst>
                <a:ext uri="{FF2B5EF4-FFF2-40B4-BE49-F238E27FC236}">
                  <a16:creationId xmlns:a16="http://schemas.microsoft.com/office/drawing/2014/main" id="{7E459D94-09BB-4168-B2A0-93D17DB8C1B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46927" y="1359714"/>
              <a:ext cx="0" cy="18757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1" name="直線コネクタ 370">
              <a:extLst>
                <a:ext uri="{FF2B5EF4-FFF2-40B4-BE49-F238E27FC236}">
                  <a16:creationId xmlns:a16="http://schemas.microsoft.com/office/drawing/2014/main" id="{43769DB1-9586-4AEE-A654-E5964E3D422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532454" y="1544643"/>
              <a:ext cx="0" cy="33654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2" name="直線コネクタ 371">
              <a:extLst>
                <a:ext uri="{FF2B5EF4-FFF2-40B4-BE49-F238E27FC236}">
                  <a16:creationId xmlns:a16="http://schemas.microsoft.com/office/drawing/2014/main" id="{124B2674-EDB4-48CD-8D39-CF3D88EA816B}"/>
                </a:ext>
              </a:extLst>
            </p:cNvPr>
            <p:cNvCxnSpPr>
              <a:cxnSpLocks/>
            </p:cNvCxnSpPr>
            <p:nvPr/>
          </p:nvCxnSpPr>
          <p:spPr>
            <a:xfrm>
              <a:off x="8269290" y="3404382"/>
              <a:ext cx="52879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3" name="直線コネクタ 372">
              <a:extLst>
                <a:ext uri="{FF2B5EF4-FFF2-40B4-BE49-F238E27FC236}">
                  <a16:creationId xmlns:a16="http://schemas.microsoft.com/office/drawing/2014/main" id="{F6A08BAB-9D61-4F8C-AA09-31CF3DF2986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69290" y="2902732"/>
              <a:ext cx="0" cy="50404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4" name="直線コネクタ 373">
              <a:extLst>
                <a:ext uri="{FF2B5EF4-FFF2-40B4-BE49-F238E27FC236}">
                  <a16:creationId xmlns:a16="http://schemas.microsoft.com/office/drawing/2014/main" id="{0BB2B369-4D1A-4E9C-A35F-5170E11A94D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15315" y="2898303"/>
              <a:ext cx="0" cy="58784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5" name="直線コネクタ 374">
              <a:extLst>
                <a:ext uri="{FF2B5EF4-FFF2-40B4-BE49-F238E27FC236}">
                  <a16:creationId xmlns:a16="http://schemas.microsoft.com/office/drawing/2014/main" id="{0AE567D8-A7DF-43DB-8FB4-7633A091BEFA}"/>
                </a:ext>
              </a:extLst>
            </p:cNvPr>
            <p:cNvCxnSpPr>
              <a:cxnSpLocks/>
            </p:cNvCxnSpPr>
            <p:nvPr/>
          </p:nvCxnSpPr>
          <p:spPr>
            <a:xfrm>
              <a:off x="7980365" y="2902282"/>
              <a:ext cx="23495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6" name="直線コネクタ 375">
              <a:extLst>
                <a:ext uri="{FF2B5EF4-FFF2-40B4-BE49-F238E27FC236}">
                  <a16:creationId xmlns:a16="http://schemas.microsoft.com/office/drawing/2014/main" id="{F96E4651-8F5B-4C71-B5AE-A8B1241CCFE4}"/>
                </a:ext>
              </a:extLst>
            </p:cNvPr>
            <p:cNvCxnSpPr>
              <a:cxnSpLocks/>
            </p:cNvCxnSpPr>
            <p:nvPr/>
          </p:nvCxnSpPr>
          <p:spPr>
            <a:xfrm>
              <a:off x="7978261" y="3204851"/>
              <a:ext cx="23495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7" name="直線コネクタ 376">
              <a:extLst>
                <a:ext uri="{FF2B5EF4-FFF2-40B4-BE49-F238E27FC236}">
                  <a16:creationId xmlns:a16="http://schemas.microsoft.com/office/drawing/2014/main" id="{3FE7DC9B-EFB2-42C8-99F4-75C0342A926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980365" y="2902283"/>
              <a:ext cx="0" cy="386713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8" name="直線コネクタ 377">
              <a:extLst>
                <a:ext uri="{FF2B5EF4-FFF2-40B4-BE49-F238E27FC236}">
                  <a16:creationId xmlns:a16="http://schemas.microsoft.com/office/drawing/2014/main" id="{FC8D7C43-1E4E-47D9-9FB0-0B05CB3525BF}"/>
                </a:ext>
              </a:extLst>
            </p:cNvPr>
            <p:cNvCxnSpPr>
              <a:cxnSpLocks/>
            </p:cNvCxnSpPr>
            <p:nvPr/>
          </p:nvCxnSpPr>
          <p:spPr>
            <a:xfrm>
              <a:off x="6571080" y="2902282"/>
              <a:ext cx="112472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9" name="直線コネクタ 378">
              <a:extLst>
                <a:ext uri="{FF2B5EF4-FFF2-40B4-BE49-F238E27FC236}">
                  <a16:creationId xmlns:a16="http://schemas.microsoft.com/office/drawing/2014/main" id="{BB7E2E24-43B1-4609-800C-E8230B7DCBEB}"/>
                </a:ext>
              </a:extLst>
            </p:cNvPr>
            <p:cNvCxnSpPr>
              <a:cxnSpLocks/>
            </p:cNvCxnSpPr>
            <p:nvPr/>
          </p:nvCxnSpPr>
          <p:spPr>
            <a:xfrm>
              <a:off x="5434013" y="1930402"/>
              <a:ext cx="109780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0" name="直線コネクタ 379">
              <a:extLst>
                <a:ext uri="{FF2B5EF4-FFF2-40B4-BE49-F238E27FC236}">
                  <a16:creationId xmlns:a16="http://schemas.microsoft.com/office/drawing/2014/main" id="{4264DF0B-C58A-449F-9CAD-FAAF59B5C91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921469" y="2898302"/>
              <a:ext cx="0" cy="390694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1" name="直線コネクタ 380">
              <a:extLst>
                <a:ext uri="{FF2B5EF4-FFF2-40B4-BE49-F238E27FC236}">
                  <a16:creationId xmlns:a16="http://schemas.microsoft.com/office/drawing/2014/main" id="{52708917-BE04-4AFB-8335-B9CFEF4B3308}"/>
                </a:ext>
              </a:extLst>
            </p:cNvPr>
            <p:cNvCxnSpPr>
              <a:cxnSpLocks/>
            </p:cNvCxnSpPr>
            <p:nvPr/>
          </p:nvCxnSpPr>
          <p:spPr>
            <a:xfrm>
              <a:off x="4610514" y="1930653"/>
              <a:ext cx="787777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2" name="直線コネクタ 381">
              <a:extLst>
                <a:ext uri="{FF2B5EF4-FFF2-40B4-BE49-F238E27FC236}">
                  <a16:creationId xmlns:a16="http://schemas.microsoft.com/office/drawing/2014/main" id="{CDE8A633-67E6-48FB-AD9E-65F88A5CEA3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256102" y="1354949"/>
              <a:ext cx="0" cy="189694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3" name="直線コネクタ 382">
              <a:extLst>
                <a:ext uri="{FF2B5EF4-FFF2-40B4-BE49-F238E27FC236}">
                  <a16:creationId xmlns:a16="http://schemas.microsoft.com/office/drawing/2014/main" id="{3870E483-1428-4F9B-BFA9-3D3269F500C4}"/>
                </a:ext>
              </a:extLst>
            </p:cNvPr>
            <p:cNvCxnSpPr>
              <a:cxnSpLocks/>
            </p:cNvCxnSpPr>
            <p:nvPr/>
          </p:nvCxnSpPr>
          <p:spPr>
            <a:xfrm>
              <a:off x="6577430" y="3245712"/>
              <a:ext cx="106805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4" name="直線コネクタ 383">
              <a:extLst>
                <a:ext uri="{FF2B5EF4-FFF2-40B4-BE49-F238E27FC236}">
                  <a16:creationId xmlns:a16="http://schemas.microsoft.com/office/drawing/2014/main" id="{2F96D584-EDDE-4BE5-857F-88385A2A915E}"/>
                </a:ext>
              </a:extLst>
            </p:cNvPr>
            <p:cNvCxnSpPr>
              <a:cxnSpLocks/>
            </p:cNvCxnSpPr>
            <p:nvPr/>
          </p:nvCxnSpPr>
          <p:spPr>
            <a:xfrm>
              <a:off x="8269290" y="3429000"/>
              <a:ext cx="52879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5" name="直線コネクタ 384">
              <a:extLst>
                <a:ext uri="{FF2B5EF4-FFF2-40B4-BE49-F238E27FC236}">
                  <a16:creationId xmlns:a16="http://schemas.microsoft.com/office/drawing/2014/main" id="{EFE3F194-0E40-4B1B-930C-33E9904A6AE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798244" y="3486150"/>
              <a:ext cx="0" cy="698501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6" name="直線コネクタ 385">
              <a:extLst>
                <a:ext uri="{FF2B5EF4-FFF2-40B4-BE49-F238E27FC236}">
                  <a16:creationId xmlns:a16="http://schemas.microsoft.com/office/drawing/2014/main" id="{303160DD-2AE4-45AE-AE85-BB94A2B9EEC0}"/>
                </a:ext>
              </a:extLst>
            </p:cNvPr>
            <p:cNvCxnSpPr>
              <a:cxnSpLocks/>
            </p:cNvCxnSpPr>
            <p:nvPr/>
          </p:nvCxnSpPr>
          <p:spPr>
            <a:xfrm>
              <a:off x="8269290" y="3455988"/>
              <a:ext cx="528158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7" name="直線コネクタ 386">
              <a:extLst>
                <a:ext uri="{FF2B5EF4-FFF2-40B4-BE49-F238E27FC236}">
                  <a16:creationId xmlns:a16="http://schemas.microsoft.com/office/drawing/2014/main" id="{62C0E1FC-1D51-4CC0-B2AF-F137BFBCBF74}"/>
                </a:ext>
              </a:extLst>
            </p:cNvPr>
            <p:cNvCxnSpPr>
              <a:cxnSpLocks/>
            </p:cNvCxnSpPr>
            <p:nvPr/>
          </p:nvCxnSpPr>
          <p:spPr>
            <a:xfrm>
              <a:off x="8213211" y="3486150"/>
              <a:ext cx="584237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8" name="直線コネクタ 387">
              <a:extLst>
                <a:ext uri="{FF2B5EF4-FFF2-40B4-BE49-F238E27FC236}">
                  <a16:creationId xmlns:a16="http://schemas.microsoft.com/office/drawing/2014/main" id="{70251630-12BD-453A-AE28-DF1C2F89FF0B}"/>
                </a:ext>
              </a:extLst>
            </p:cNvPr>
            <p:cNvCxnSpPr>
              <a:cxnSpLocks/>
            </p:cNvCxnSpPr>
            <p:nvPr/>
          </p:nvCxnSpPr>
          <p:spPr>
            <a:xfrm>
              <a:off x="7695800" y="2902771"/>
              <a:ext cx="223442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9" name="直線コネクタ 388">
              <a:extLst>
                <a:ext uri="{FF2B5EF4-FFF2-40B4-BE49-F238E27FC236}">
                  <a16:creationId xmlns:a16="http://schemas.microsoft.com/office/drawing/2014/main" id="{B70E618C-FA2C-4D3E-86A1-3A7DC8EBD16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797448" y="3429000"/>
              <a:ext cx="0" cy="2539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0" name="直線コネクタ 389">
              <a:extLst>
                <a:ext uri="{FF2B5EF4-FFF2-40B4-BE49-F238E27FC236}">
                  <a16:creationId xmlns:a16="http://schemas.microsoft.com/office/drawing/2014/main" id="{7F326508-9512-492B-9752-24AB48F7E30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695800" y="2898302"/>
              <a:ext cx="0" cy="55609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1" name="直線コネクタ 390">
              <a:extLst>
                <a:ext uri="{FF2B5EF4-FFF2-40B4-BE49-F238E27FC236}">
                  <a16:creationId xmlns:a16="http://schemas.microsoft.com/office/drawing/2014/main" id="{8F0EA0ED-BEDE-4A88-AFDB-C6D0BE5E9F7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75215" y="2688771"/>
              <a:ext cx="0" cy="16872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2" name="直線コネクタ 391">
              <a:extLst>
                <a:ext uri="{FF2B5EF4-FFF2-40B4-BE49-F238E27FC236}">
                  <a16:creationId xmlns:a16="http://schemas.microsoft.com/office/drawing/2014/main" id="{2530E66E-38D4-4F5D-83DF-D5E492F0F7ED}"/>
                </a:ext>
              </a:extLst>
            </p:cNvPr>
            <p:cNvCxnSpPr>
              <a:cxnSpLocks/>
            </p:cNvCxnSpPr>
            <p:nvPr/>
          </p:nvCxnSpPr>
          <p:spPr>
            <a:xfrm>
              <a:off x="4823248" y="2644799"/>
              <a:ext cx="57504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3" name="正方形/長方形 392">
              <a:extLst>
                <a:ext uri="{FF2B5EF4-FFF2-40B4-BE49-F238E27FC236}">
                  <a16:creationId xmlns:a16="http://schemas.microsoft.com/office/drawing/2014/main" id="{343E8BDB-CB4A-457D-8C1A-94E5EBD2AF07}"/>
                </a:ext>
              </a:extLst>
            </p:cNvPr>
            <p:cNvSpPr/>
            <p:nvPr/>
          </p:nvSpPr>
          <p:spPr>
            <a:xfrm>
              <a:off x="7336327" y="2003504"/>
              <a:ext cx="696509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ja-JP" altLang="en-US" sz="800" dirty="0">
                  <a:solidFill>
                    <a:schemeClr val="tx1"/>
                  </a:solidFill>
                </a:rPr>
                <a:t>駐車場</a:t>
              </a:r>
            </a:p>
          </p:txBody>
        </p:sp>
        <p:sp>
          <p:nvSpPr>
            <p:cNvPr id="394" name="正方形/長方形 393">
              <a:extLst>
                <a:ext uri="{FF2B5EF4-FFF2-40B4-BE49-F238E27FC236}">
                  <a16:creationId xmlns:a16="http://schemas.microsoft.com/office/drawing/2014/main" id="{317F6857-F6F7-4837-A453-454FEA450689}"/>
                </a:ext>
              </a:extLst>
            </p:cNvPr>
            <p:cNvSpPr/>
            <p:nvPr/>
          </p:nvSpPr>
          <p:spPr>
            <a:xfrm>
              <a:off x="8507163" y="4422522"/>
              <a:ext cx="246863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en-US" altLang="ja-JP" sz="800" dirty="0">
                  <a:solidFill>
                    <a:schemeClr val="tx1"/>
                  </a:solidFill>
                </a:rPr>
                <a:t>UP</a:t>
              </a:r>
              <a:endParaRPr kumimoji="1" lang="ja-JP" altLang="en-US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95" name="グループ化 394">
              <a:extLst>
                <a:ext uri="{FF2B5EF4-FFF2-40B4-BE49-F238E27FC236}">
                  <a16:creationId xmlns:a16="http://schemas.microsoft.com/office/drawing/2014/main" id="{13D81D6A-1300-4F0D-9811-68099E41EC04}"/>
                </a:ext>
              </a:extLst>
            </p:cNvPr>
            <p:cNvGrpSpPr/>
            <p:nvPr/>
          </p:nvGrpSpPr>
          <p:grpSpPr>
            <a:xfrm rot="4894582">
              <a:off x="8483443" y="3936095"/>
              <a:ext cx="308502" cy="118724"/>
              <a:chOff x="6536967" y="5974751"/>
              <a:chExt cx="138375" cy="65347"/>
            </a:xfrm>
            <a:solidFill>
              <a:srgbClr val="FFFF00"/>
            </a:solidFill>
          </p:grpSpPr>
          <p:sp>
            <p:nvSpPr>
              <p:cNvPr id="396" name="正方形/長方形 395">
                <a:extLst>
                  <a:ext uri="{FF2B5EF4-FFF2-40B4-BE49-F238E27FC236}">
                    <a16:creationId xmlns:a16="http://schemas.microsoft.com/office/drawing/2014/main" id="{8C9299E5-351E-41DE-89A1-56BBC29D148C}"/>
                  </a:ext>
                </a:extLst>
              </p:cNvPr>
              <p:cNvSpPr/>
              <p:nvPr/>
            </p:nvSpPr>
            <p:spPr>
              <a:xfrm>
                <a:off x="6586057" y="5974751"/>
                <a:ext cx="89285" cy="65347"/>
              </a:xfrm>
              <a:prstGeom prst="rect">
                <a:avLst/>
              </a:prstGeom>
              <a:grpFill/>
              <a:ln w="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97" name="二等辺三角形 396">
                <a:extLst>
                  <a:ext uri="{FF2B5EF4-FFF2-40B4-BE49-F238E27FC236}">
                    <a16:creationId xmlns:a16="http://schemas.microsoft.com/office/drawing/2014/main" id="{3E8EFE7B-CF42-4D35-9F29-EFE94AECD867}"/>
                  </a:ext>
                </a:extLst>
              </p:cNvPr>
              <p:cNvSpPr/>
              <p:nvPr/>
            </p:nvSpPr>
            <p:spPr>
              <a:xfrm rot="5400000">
                <a:off x="6530948" y="5980771"/>
                <a:ext cx="61123" cy="49085"/>
              </a:xfrm>
              <a:prstGeom prst="triangle">
                <a:avLst/>
              </a:prstGeom>
              <a:grpFill/>
              <a:ln w="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98" name="正方形/長方形 397">
              <a:extLst>
                <a:ext uri="{FF2B5EF4-FFF2-40B4-BE49-F238E27FC236}">
                  <a16:creationId xmlns:a16="http://schemas.microsoft.com/office/drawing/2014/main" id="{96AC48DD-7E74-4274-A8C4-01C6E631B02A}"/>
                </a:ext>
              </a:extLst>
            </p:cNvPr>
            <p:cNvSpPr/>
            <p:nvPr/>
          </p:nvSpPr>
          <p:spPr>
            <a:xfrm rot="10800000" flipV="1">
              <a:off x="8365788" y="3966256"/>
              <a:ext cx="121123" cy="124835"/>
            </a:xfrm>
            <a:prstGeom prst="rect">
              <a:avLst/>
            </a:prstGeom>
            <a:noFill/>
            <a:ln w="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700" dirty="0">
                  <a:solidFill>
                    <a:schemeClr val="tx1"/>
                  </a:solidFill>
                </a:rPr>
                <a:t>点</a:t>
              </a:r>
            </a:p>
          </p:txBody>
        </p:sp>
        <p:cxnSp>
          <p:nvCxnSpPr>
            <p:cNvPr id="399" name="直線コネクタ 398">
              <a:extLst>
                <a:ext uri="{FF2B5EF4-FFF2-40B4-BE49-F238E27FC236}">
                  <a16:creationId xmlns:a16="http://schemas.microsoft.com/office/drawing/2014/main" id="{C63B6DD3-BE37-43BE-807B-82A3D907155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90590" y="3269975"/>
              <a:ext cx="0" cy="13679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0" name="直線コネクタ 399">
              <a:extLst>
                <a:ext uri="{FF2B5EF4-FFF2-40B4-BE49-F238E27FC236}">
                  <a16:creationId xmlns:a16="http://schemas.microsoft.com/office/drawing/2014/main" id="{E5C100DF-700F-44BA-9FA6-9B81B251A94A}"/>
                </a:ext>
              </a:extLst>
            </p:cNvPr>
            <p:cNvCxnSpPr>
              <a:cxnSpLocks/>
            </p:cNvCxnSpPr>
            <p:nvPr/>
          </p:nvCxnSpPr>
          <p:spPr>
            <a:xfrm>
              <a:off x="7965693" y="5501748"/>
              <a:ext cx="83255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1" name="直線コネクタ 400">
              <a:extLst>
                <a:ext uri="{FF2B5EF4-FFF2-40B4-BE49-F238E27FC236}">
                  <a16:creationId xmlns:a16="http://schemas.microsoft.com/office/drawing/2014/main" id="{DE1922B6-FEA6-43D2-9F4F-76E488DB36A5}"/>
                </a:ext>
              </a:extLst>
            </p:cNvPr>
            <p:cNvCxnSpPr>
              <a:cxnSpLocks/>
            </p:cNvCxnSpPr>
            <p:nvPr/>
          </p:nvCxnSpPr>
          <p:spPr>
            <a:xfrm>
              <a:off x="4823248" y="2857500"/>
              <a:ext cx="51967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2" name="直線コネクタ 401">
              <a:extLst>
                <a:ext uri="{FF2B5EF4-FFF2-40B4-BE49-F238E27FC236}">
                  <a16:creationId xmlns:a16="http://schemas.microsoft.com/office/drawing/2014/main" id="{1F079AB4-B451-4089-91F0-871F81E9528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69290" y="3427651"/>
              <a:ext cx="0" cy="2833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3" name="直線コネクタ 402">
              <a:extLst>
                <a:ext uri="{FF2B5EF4-FFF2-40B4-BE49-F238E27FC236}">
                  <a16:creationId xmlns:a16="http://schemas.microsoft.com/office/drawing/2014/main" id="{AE508F74-5B1A-47F4-885D-9FF262D3B812}"/>
                </a:ext>
              </a:extLst>
            </p:cNvPr>
            <p:cNvCxnSpPr>
              <a:cxnSpLocks/>
            </p:cNvCxnSpPr>
            <p:nvPr/>
          </p:nvCxnSpPr>
          <p:spPr>
            <a:xfrm>
              <a:off x="4646083" y="1544643"/>
              <a:ext cx="188573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4" name="直線コネクタ 403">
              <a:extLst>
                <a:ext uri="{FF2B5EF4-FFF2-40B4-BE49-F238E27FC236}">
                  <a16:creationId xmlns:a16="http://schemas.microsoft.com/office/drawing/2014/main" id="{E959917E-22A8-42D8-AFFA-BB5ECE44E8B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41988" y="1358125"/>
              <a:ext cx="0" cy="18651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5" name="直線コネクタ 404">
              <a:extLst>
                <a:ext uri="{FF2B5EF4-FFF2-40B4-BE49-F238E27FC236}">
                  <a16:creationId xmlns:a16="http://schemas.microsoft.com/office/drawing/2014/main" id="{DA5A22AF-E7F7-4C3E-B3AB-FAC8FFE72E3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411144" y="1358054"/>
              <a:ext cx="0" cy="18658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6" name="直線コネクタ 405">
              <a:extLst>
                <a:ext uri="{FF2B5EF4-FFF2-40B4-BE49-F238E27FC236}">
                  <a16:creationId xmlns:a16="http://schemas.microsoft.com/office/drawing/2014/main" id="{0140EBFD-1549-41F2-93F4-E322DFCE6F41}"/>
                </a:ext>
              </a:extLst>
            </p:cNvPr>
            <p:cNvCxnSpPr>
              <a:cxnSpLocks/>
            </p:cNvCxnSpPr>
            <p:nvPr/>
          </p:nvCxnSpPr>
          <p:spPr>
            <a:xfrm>
              <a:off x="5741988" y="1360526"/>
              <a:ext cx="512708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7" name="直線コネクタ 406">
              <a:extLst>
                <a:ext uri="{FF2B5EF4-FFF2-40B4-BE49-F238E27FC236}">
                  <a16:creationId xmlns:a16="http://schemas.microsoft.com/office/drawing/2014/main" id="{1E600DED-BFEB-49A1-9644-A2BA185C8563}"/>
                </a:ext>
              </a:extLst>
            </p:cNvPr>
            <p:cNvCxnSpPr>
              <a:cxnSpLocks/>
            </p:cNvCxnSpPr>
            <p:nvPr/>
          </p:nvCxnSpPr>
          <p:spPr>
            <a:xfrm>
              <a:off x="4610514" y="1360527"/>
              <a:ext cx="80063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8" name="直線コネクタ 407">
              <a:extLst>
                <a:ext uri="{FF2B5EF4-FFF2-40B4-BE49-F238E27FC236}">
                  <a16:creationId xmlns:a16="http://schemas.microsoft.com/office/drawing/2014/main" id="{1AAEAE2B-5AC8-48D2-9C0B-82543CB3978B}"/>
                </a:ext>
              </a:extLst>
            </p:cNvPr>
            <p:cNvCxnSpPr>
              <a:cxnSpLocks/>
            </p:cNvCxnSpPr>
            <p:nvPr/>
          </p:nvCxnSpPr>
          <p:spPr>
            <a:xfrm>
              <a:off x="3743624" y="1360970"/>
              <a:ext cx="825308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9" name="正方形/長方形 408">
              <a:extLst>
                <a:ext uri="{FF2B5EF4-FFF2-40B4-BE49-F238E27FC236}">
                  <a16:creationId xmlns:a16="http://schemas.microsoft.com/office/drawing/2014/main" id="{D2A10638-6E5C-4A57-A679-4AEC0C66A87D}"/>
                </a:ext>
              </a:extLst>
            </p:cNvPr>
            <p:cNvSpPr/>
            <p:nvPr/>
          </p:nvSpPr>
          <p:spPr>
            <a:xfrm>
              <a:off x="8002761" y="4437326"/>
              <a:ext cx="246863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en-US" altLang="ja-JP" sz="800" dirty="0">
                  <a:solidFill>
                    <a:schemeClr val="tx1"/>
                  </a:solidFill>
                </a:rPr>
                <a:t>DN</a:t>
              </a:r>
              <a:endParaRPr kumimoji="1" lang="ja-JP" altLang="en-US" sz="800" dirty="0">
                <a:solidFill>
                  <a:schemeClr val="tx1"/>
                </a:solidFill>
              </a:endParaRPr>
            </a:p>
          </p:txBody>
        </p:sp>
        <p:sp>
          <p:nvSpPr>
            <p:cNvPr id="410" name="正方形/長方形 409">
              <a:extLst>
                <a:ext uri="{FF2B5EF4-FFF2-40B4-BE49-F238E27FC236}">
                  <a16:creationId xmlns:a16="http://schemas.microsoft.com/office/drawing/2014/main" id="{FACC067E-E7D2-4645-AB08-981153396B0C}"/>
                </a:ext>
              </a:extLst>
            </p:cNvPr>
            <p:cNvSpPr/>
            <p:nvPr/>
          </p:nvSpPr>
          <p:spPr>
            <a:xfrm>
              <a:off x="6972766" y="3253718"/>
              <a:ext cx="327011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ja-JP" altLang="en-US" sz="800" dirty="0">
                  <a:solidFill>
                    <a:schemeClr val="tx1"/>
                  </a:solidFill>
                </a:rPr>
                <a:t>リネン</a:t>
              </a:r>
            </a:p>
          </p:txBody>
        </p:sp>
        <p:cxnSp>
          <p:nvCxnSpPr>
            <p:cNvPr id="411" name="直線コネクタ 410">
              <a:extLst>
                <a:ext uri="{FF2B5EF4-FFF2-40B4-BE49-F238E27FC236}">
                  <a16:creationId xmlns:a16="http://schemas.microsoft.com/office/drawing/2014/main" id="{99647773-2828-4F6D-9B65-E245EAD3AD05}"/>
                </a:ext>
              </a:extLst>
            </p:cNvPr>
            <p:cNvCxnSpPr>
              <a:cxnSpLocks/>
            </p:cNvCxnSpPr>
            <p:nvPr/>
          </p:nvCxnSpPr>
          <p:spPr>
            <a:xfrm>
              <a:off x="7978261" y="3262008"/>
              <a:ext cx="23495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2" name="直線コネクタ 411">
              <a:extLst>
                <a:ext uri="{FF2B5EF4-FFF2-40B4-BE49-F238E27FC236}">
                  <a16:creationId xmlns:a16="http://schemas.microsoft.com/office/drawing/2014/main" id="{256DFC06-931B-4E19-80A1-FC79D08572D6}"/>
                </a:ext>
              </a:extLst>
            </p:cNvPr>
            <p:cNvCxnSpPr>
              <a:cxnSpLocks/>
            </p:cNvCxnSpPr>
            <p:nvPr/>
          </p:nvCxnSpPr>
          <p:spPr>
            <a:xfrm>
              <a:off x="7978261" y="3225489"/>
              <a:ext cx="23495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3" name="直線コネクタ 412">
              <a:extLst>
                <a:ext uri="{FF2B5EF4-FFF2-40B4-BE49-F238E27FC236}">
                  <a16:creationId xmlns:a16="http://schemas.microsoft.com/office/drawing/2014/main" id="{34CCE618-6D4B-423B-B753-1AAF0EB0B9A7}"/>
                </a:ext>
              </a:extLst>
            </p:cNvPr>
            <p:cNvCxnSpPr>
              <a:cxnSpLocks/>
            </p:cNvCxnSpPr>
            <p:nvPr/>
          </p:nvCxnSpPr>
          <p:spPr>
            <a:xfrm>
              <a:off x="7919242" y="3288996"/>
              <a:ext cx="29396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4" name="直線コネクタ 413">
              <a:extLst>
                <a:ext uri="{FF2B5EF4-FFF2-40B4-BE49-F238E27FC236}">
                  <a16:creationId xmlns:a16="http://schemas.microsoft.com/office/drawing/2014/main" id="{158A529C-EF4D-4086-9D3D-2E1190F12B6E}"/>
                </a:ext>
              </a:extLst>
            </p:cNvPr>
            <p:cNvCxnSpPr>
              <a:cxnSpLocks/>
            </p:cNvCxnSpPr>
            <p:nvPr/>
          </p:nvCxnSpPr>
          <p:spPr>
            <a:xfrm>
              <a:off x="4610514" y="1881188"/>
              <a:ext cx="191971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5" name="直線コネクタ 414">
              <a:extLst>
                <a:ext uri="{FF2B5EF4-FFF2-40B4-BE49-F238E27FC236}">
                  <a16:creationId xmlns:a16="http://schemas.microsoft.com/office/drawing/2014/main" id="{B5D7FAB3-D660-47CF-A008-2752EA43D8E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14483" y="1927227"/>
              <a:ext cx="0" cy="1539873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6" name="直線コネクタ 415">
              <a:extLst>
                <a:ext uri="{FF2B5EF4-FFF2-40B4-BE49-F238E27FC236}">
                  <a16:creationId xmlns:a16="http://schemas.microsoft.com/office/drawing/2014/main" id="{FA66E6D5-66FB-4F02-B8D8-61FC9A7156A1}"/>
                </a:ext>
              </a:extLst>
            </p:cNvPr>
            <p:cNvCxnSpPr>
              <a:cxnSpLocks/>
            </p:cNvCxnSpPr>
            <p:nvPr/>
          </p:nvCxnSpPr>
          <p:spPr>
            <a:xfrm>
              <a:off x="4265613" y="2900652"/>
              <a:ext cx="30331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7" name="直線コネクタ 416">
              <a:extLst>
                <a:ext uri="{FF2B5EF4-FFF2-40B4-BE49-F238E27FC236}">
                  <a16:creationId xmlns:a16="http://schemas.microsoft.com/office/drawing/2014/main" id="{508D08DD-1378-4157-9D85-F8BA719F053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23248" y="2644800"/>
              <a:ext cx="0" cy="21270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8" name="直線コネクタ 417">
              <a:extLst>
                <a:ext uri="{FF2B5EF4-FFF2-40B4-BE49-F238E27FC236}">
                  <a16:creationId xmlns:a16="http://schemas.microsoft.com/office/drawing/2014/main" id="{24ABD37E-3A04-4088-B765-1920B9B5697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23248" y="3046413"/>
              <a:ext cx="0" cy="215596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9" name="直線コネクタ 418">
              <a:extLst>
                <a:ext uri="{FF2B5EF4-FFF2-40B4-BE49-F238E27FC236}">
                  <a16:creationId xmlns:a16="http://schemas.microsoft.com/office/drawing/2014/main" id="{88520660-F0F1-41E2-971E-5D631202DD00}"/>
                </a:ext>
              </a:extLst>
            </p:cNvPr>
            <p:cNvCxnSpPr>
              <a:cxnSpLocks/>
            </p:cNvCxnSpPr>
            <p:nvPr/>
          </p:nvCxnSpPr>
          <p:spPr>
            <a:xfrm>
              <a:off x="4823248" y="3048001"/>
              <a:ext cx="51967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0" name="直線コネクタ 419">
              <a:extLst>
                <a:ext uri="{FF2B5EF4-FFF2-40B4-BE49-F238E27FC236}">
                  <a16:creationId xmlns:a16="http://schemas.microsoft.com/office/drawing/2014/main" id="{9EA61479-FE9F-4A86-A64C-687AAE1BF5FB}"/>
                </a:ext>
              </a:extLst>
            </p:cNvPr>
            <p:cNvCxnSpPr>
              <a:cxnSpLocks/>
            </p:cNvCxnSpPr>
            <p:nvPr/>
          </p:nvCxnSpPr>
          <p:spPr>
            <a:xfrm>
              <a:off x="5398295" y="2688769"/>
              <a:ext cx="0" cy="533544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1" name="直線コネクタ 420">
              <a:extLst>
                <a:ext uri="{FF2B5EF4-FFF2-40B4-BE49-F238E27FC236}">
                  <a16:creationId xmlns:a16="http://schemas.microsoft.com/office/drawing/2014/main" id="{C709E4EB-545F-42F9-8AFB-91D6690744F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16371" y="2249485"/>
              <a:ext cx="0" cy="21831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2" name="直線コネクタ 421">
              <a:extLst>
                <a:ext uri="{FF2B5EF4-FFF2-40B4-BE49-F238E27FC236}">
                  <a16:creationId xmlns:a16="http://schemas.microsoft.com/office/drawing/2014/main" id="{76102A4A-469A-48B4-8A13-8DBCBB627D28}"/>
                </a:ext>
              </a:extLst>
            </p:cNvPr>
            <p:cNvCxnSpPr>
              <a:cxnSpLocks/>
            </p:cNvCxnSpPr>
            <p:nvPr/>
          </p:nvCxnSpPr>
          <p:spPr>
            <a:xfrm>
              <a:off x="3964404" y="2467801"/>
              <a:ext cx="51967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3" name="直線コネクタ 422">
              <a:extLst>
                <a:ext uri="{FF2B5EF4-FFF2-40B4-BE49-F238E27FC236}">
                  <a16:creationId xmlns:a16="http://schemas.microsoft.com/office/drawing/2014/main" id="{130CD253-0999-4A51-B049-3EF0F263866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64404" y="2295522"/>
              <a:ext cx="0" cy="17228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4" name="直線コネクタ 423">
              <a:extLst>
                <a:ext uri="{FF2B5EF4-FFF2-40B4-BE49-F238E27FC236}">
                  <a16:creationId xmlns:a16="http://schemas.microsoft.com/office/drawing/2014/main" id="{629D2A2E-473A-4085-8910-4610BDAF476D}"/>
                </a:ext>
              </a:extLst>
            </p:cNvPr>
            <p:cNvCxnSpPr>
              <a:cxnSpLocks/>
            </p:cNvCxnSpPr>
            <p:nvPr/>
          </p:nvCxnSpPr>
          <p:spPr>
            <a:xfrm>
              <a:off x="4015948" y="2658987"/>
              <a:ext cx="0" cy="163146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5" name="直線コネクタ 424">
              <a:extLst>
                <a:ext uri="{FF2B5EF4-FFF2-40B4-BE49-F238E27FC236}">
                  <a16:creationId xmlns:a16="http://schemas.microsoft.com/office/drawing/2014/main" id="{5B989637-21E5-4D81-BBEC-CA5D7E5F6B13}"/>
                </a:ext>
              </a:extLst>
            </p:cNvPr>
            <p:cNvCxnSpPr>
              <a:cxnSpLocks/>
            </p:cNvCxnSpPr>
            <p:nvPr/>
          </p:nvCxnSpPr>
          <p:spPr>
            <a:xfrm>
              <a:off x="3963981" y="2658986"/>
              <a:ext cx="51967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6" name="直線コネクタ 425">
              <a:extLst>
                <a:ext uri="{FF2B5EF4-FFF2-40B4-BE49-F238E27FC236}">
                  <a16:creationId xmlns:a16="http://schemas.microsoft.com/office/drawing/2014/main" id="{A86F965F-646D-4DCB-BEFF-5B402084273D}"/>
                </a:ext>
              </a:extLst>
            </p:cNvPr>
            <p:cNvCxnSpPr>
              <a:cxnSpLocks/>
            </p:cNvCxnSpPr>
            <p:nvPr/>
          </p:nvCxnSpPr>
          <p:spPr>
            <a:xfrm>
              <a:off x="3963981" y="2658986"/>
              <a:ext cx="0" cy="16314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7" name="直線コネクタ 426">
              <a:extLst>
                <a:ext uri="{FF2B5EF4-FFF2-40B4-BE49-F238E27FC236}">
                  <a16:creationId xmlns:a16="http://schemas.microsoft.com/office/drawing/2014/main" id="{E31C3331-B128-4874-A261-43E88E90D30C}"/>
                </a:ext>
              </a:extLst>
            </p:cNvPr>
            <p:cNvCxnSpPr>
              <a:cxnSpLocks/>
            </p:cNvCxnSpPr>
            <p:nvPr/>
          </p:nvCxnSpPr>
          <p:spPr>
            <a:xfrm>
              <a:off x="4269957" y="2822134"/>
              <a:ext cx="0" cy="9077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8" name="直線コネクタ 427">
              <a:extLst>
                <a:ext uri="{FF2B5EF4-FFF2-40B4-BE49-F238E27FC236}">
                  <a16:creationId xmlns:a16="http://schemas.microsoft.com/office/drawing/2014/main" id="{570FC6A2-DC61-4406-A8FD-894FA17CD35C}"/>
                </a:ext>
              </a:extLst>
            </p:cNvPr>
            <p:cNvCxnSpPr>
              <a:cxnSpLocks/>
            </p:cNvCxnSpPr>
            <p:nvPr/>
          </p:nvCxnSpPr>
          <p:spPr>
            <a:xfrm>
              <a:off x="3951973" y="2822133"/>
              <a:ext cx="31798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9" name="直線コネクタ 428">
              <a:extLst>
                <a:ext uri="{FF2B5EF4-FFF2-40B4-BE49-F238E27FC236}">
                  <a16:creationId xmlns:a16="http://schemas.microsoft.com/office/drawing/2014/main" id="{465A7803-821C-45A8-B50B-59C7DD338605}"/>
                </a:ext>
              </a:extLst>
            </p:cNvPr>
            <p:cNvCxnSpPr>
              <a:cxnSpLocks/>
            </p:cNvCxnSpPr>
            <p:nvPr/>
          </p:nvCxnSpPr>
          <p:spPr>
            <a:xfrm>
              <a:off x="3953667" y="2822133"/>
              <a:ext cx="0" cy="120555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0" name="直線コネクタ 429">
              <a:extLst>
                <a:ext uri="{FF2B5EF4-FFF2-40B4-BE49-F238E27FC236}">
                  <a16:creationId xmlns:a16="http://schemas.microsoft.com/office/drawing/2014/main" id="{60ABA46D-1834-4722-AB37-F77F5AB44BF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467925" y="2295522"/>
              <a:ext cx="0" cy="540951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1" name="直線コネクタ 430">
              <a:extLst>
                <a:ext uri="{FF2B5EF4-FFF2-40B4-BE49-F238E27FC236}">
                  <a16:creationId xmlns:a16="http://schemas.microsoft.com/office/drawing/2014/main" id="{F9A37367-5679-464C-B867-391D698525B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469409" y="2898302"/>
              <a:ext cx="0" cy="29385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2" name="直線コネクタ 431">
              <a:extLst>
                <a:ext uri="{FF2B5EF4-FFF2-40B4-BE49-F238E27FC236}">
                  <a16:creationId xmlns:a16="http://schemas.microsoft.com/office/drawing/2014/main" id="{ECD15981-EB1C-49A9-B305-1D084A2A0E41}"/>
                </a:ext>
              </a:extLst>
            </p:cNvPr>
            <p:cNvCxnSpPr>
              <a:cxnSpLocks/>
            </p:cNvCxnSpPr>
            <p:nvPr/>
          </p:nvCxnSpPr>
          <p:spPr>
            <a:xfrm>
              <a:off x="3464749" y="2842381"/>
              <a:ext cx="48722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3" name="直線コネクタ 432">
              <a:extLst>
                <a:ext uri="{FF2B5EF4-FFF2-40B4-BE49-F238E27FC236}">
                  <a16:creationId xmlns:a16="http://schemas.microsoft.com/office/drawing/2014/main" id="{138AF147-12BA-43DB-BBC6-4902AD513DA8}"/>
                </a:ext>
              </a:extLst>
            </p:cNvPr>
            <p:cNvCxnSpPr>
              <a:cxnSpLocks/>
            </p:cNvCxnSpPr>
            <p:nvPr/>
          </p:nvCxnSpPr>
          <p:spPr>
            <a:xfrm>
              <a:off x="3464749" y="2899890"/>
              <a:ext cx="48722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4" name="直線コネクタ 433">
              <a:extLst>
                <a:ext uri="{FF2B5EF4-FFF2-40B4-BE49-F238E27FC236}">
                  <a16:creationId xmlns:a16="http://schemas.microsoft.com/office/drawing/2014/main" id="{6695AC51-8FBB-4A21-BAB8-A8C899E3AD9D}"/>
                </a:ext>
              </a:extLst>
            </p:cNvPr>
            <p:cNvCxnSpPr>
              <a:cxnSpLocks/>
            </p:cNvCxnSpPr>
            <p:nvPr/>
          </p:nvCxnSpPr>
          <p:spPr>
            <a:xfrm>
              <a:off x="4025476" y="2912912"/>
              <a:ext cx="24448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5" name="直線コネクタ 434">
              <a:extLst>
                <a:ext uri="{FF2B5EF4-FFF2-40B4-BE49-F238E27FC236}">
                  <a16:creationId xmlns:a16="http://schemas.microsoft.com/office/drawing/2014/main" id="{890BA7CF-F1B2-4737-B161-007ACFE26F71}"/>
                </a:ext>
              </a:extLst>
            </p:cNvPr>
            <p:cNvCxnSpPr>
              <a:cxnSpLocks/>
            </p:cNvCxnSpPr>
            <p:nvPr/>
          </p:nvCxnSpPr>
          <p:spPr>
            <a:xfrm>
              <a:off x="4025476" y="2912912"/>
              <a:ext cx="0" cy="105255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6" name="直線コネクタ 435">
              <a:extLst>
                <a:ext uri="{FF2B5EF4-FFF2-40B4-BE49-F238E27FC236}">
                  <a16:creationId xmlns:a16="http://schemas.microsoft.com/office/drawing/2014/main" id="{B3DF8BB8-1724-4E92-9DEF-8811C45BE6FF}"/>
                </a:ext>
              </a:extLst>
            </p:cNvPr>
            <p:cNvCxnSpPr>
              <a:cxnSpLocks/>
            </p:cNvCxnSpPr>
            <p:nvPr/>
          </p:nvCxnSpPr>
          <p:spPr>
            <a:xfrm>
              <a:off x="5997619" y="3443806"/>
              <a:ext cx="53260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7" name="直線コネクタ 436">
              <a:extLst>
                <a:ext uri="{FF2B5EF4-FFF2-40B4-BE49-F238E27FC236}">
                  <a16:creationId xmlns:a16="http://schemas.microsoft.com/office/drawing/2014/main" id="{0F0A0BE1-E8C5-4DE2-AA45-8A06C7B576B5}"/>
                </a:ext>
              </a:extLst>
            </p:cNvPr>
            <p:cNvCxnSpPr>
              <a:cxnSpLocks/>
            </p:cNvCxnSpPr>
            <p:nvPr/>
          </p:nvCxnSpPr>
          <p:spPr>
            <a:xfrm>
              <a:off x="5997619" y="3406774"/>
              <a:ext cx="53260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8" name="直線コネクタ 437">
              <a:extLst>
                <a:ext uri="{FF2B5EF4-FFF2-40B4-BE49-F238E27FC236}">
                  <a16:creationId xmlns:a16="http://schemas.microsoft.com/office/drawing/2014/main" id="{218EB55F-D0D9-40F6-BFA0-415A93BC739A}"/>
                </a:ext>
              </a:extLst>
            </p:cNvPr>
            <p:cNvCxnSpPr>
              <a:cxnSpLocks/>
            </p:cNvCxnSpPr>
            <p:nvPr/>
          </p:nvCxnSpPr>
          <p:spPr>
            <a:xfrm>
              <a:off x="5953118" y="3045228"/>
              <a:ext cx="4522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9" name="直線コネクタ 438">
              <a:extLst>
                <a:ext uri="{FF2B5EF4-FFF2-40B4-BE49-F238E27FC236}">
                  <a16:creationId xmlns:a16="http://schemas.microsoft.com/office/drawing/2014/main" id="{AC7D0272-E377-435D-97B9-312F6F7549F5}"/>
                </a:ext>
              </a:extLst>
            </p:cNvPr>
            <p:cNvCxnSpPr>
              <a:cxnSpLocks/>
            </p:cNvCxnSpPr>
            <p:nvPr/>
          </p:nvCxnSpPr>
          <p:spPr>
            <a:xfrm>
              <a:off x="6000800" y="3238272"/>
              <a:ext cx="0" cy="22882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0" name="直線コネクタ 439">
              <a:extLst>
                <a:ext uri="{FF2B5EF4-FFF2-40B4-BE49-F238E27FC236}">
                  <a16:creationId xmlns:a16="http://schemas.microsoft.com/office/drawing/2014/main" id="{57667335-444E-4481-8DE8-1B5AE204BB81}"/>
                </a:ext>
              </a:extLst>
            </p:cNvPr>
            <p:cNvCxnSpPr>
              <a:cxnSpLocks/>
            </p:cNvCxnSpPr>
            <p:nvPr/>
          </p:nvCxnSpPr>
          <p:spPr>
            <a:xfrm>
              <a:off x="5952395" y="3238272"/>
              <a:ext cx="0" cy="22882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1" name="直線コネクタ 440">
              <a:extLst>
                <a:ext uri="{FF2B5EF4-FFF2-40B4-BE49-F238E27FC236}">
                  <a16:creationId xmlns:a16="http://schemas.microsoft.com/office/drawing/2014/main" id="{5895AB5C-2D94-4CA5-BE36-BEC00F7CFD41}"/>
                </a:ext>
              </a:extLst>
            </p:cNvPr>
            <p:cNvCxnSpPr>
              <a:cxnSpLocks/>
            </p:cNvCxnSpPr>
            <p:nvPr/>
          </p:nvCxnSpPr>
          <p:spPr>
            <a:xfrm>
              <a:off x="5952395" y="3238272"/>
              <a:ext cx="4522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2" name="直線コネクタ 441">
              <a:extLst>
                <a:ext uri="{FF2B5EF4-FFF2-40B4-BE49-F238E27FC236}">
                  <a16:creationId xmlns:a16="http://schemas.microsoft.com/office/drawing/2014/main" id="{6A3045AF-559B-41F7-AEC6-F29F786BB2E9}"/>
                </a:ext>
              </a:extLst>
            </p:cNvPr>
            <p:cNvCxnSpPr>
              <a:cxnSpLocks/>
            </p:cNvCxnSpPr>
            <p:nvPr/>
          </p:nvCxnSpPr>
          <p:spPr>
            <a:xfrm>
              <a:off x="5434013" y="3245712"/>
              <a:ext cx="21195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3" name="直線コネクタ 442">
              <a:extLst>
                <a:ext uri="{FF2B5EF4-FFF2-40B4-BE49-F238E27FC236}">
                  <a16:creationId xmlns:a16="http://schemas.microsoft.com/office/drawing/2014/main" id="{6B3D56B9-C80E-48D9-944D-2B1099EF72C8}"/>
                </a:ext>
              </a:extLst>
            </p:cNvPr>
            <p:cNvCxnSpPr>
              <a:cxnSpLocks/>
            </p:cNvCxnSpPr>
            <p:nvPr/>
          </p:nvCxnSpPr>
          <p:spPr>
            <a:xfrm>
              <a:off x="4815308" y="3264899"/>
              <a:ext cx="275282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4" name="直線コネクタ 443">
              <a:extLst>
                <a:ext uri="{FF2B5EF4-FFF2-40B4-BE49-F238E27FC236}">
                  <a16:creationId xmlns:a16="http://schemas.microsoft.com/office/drawing/2014/main" id="{66BA9047-1180-4E30-9A2C-478ABE336205}"/>
                </a:ext>
              </a:extLst>
            </p:cNvPr>
            <p:cNvCxnSpPr>
              <a:cxnSpLocks/>
            </p:cNvCxnSpPr>
            <p:nvPr/>
          </p:nvCxnSpPr>
          <p:spPr>
            <a:xfrm>
              <a:off x="4823248" y="3443743"/>
              <a:ext cx="86307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5" name="直線コネクタ 444">
              <a:extLst>
                <a:ext uri="{FF2B5EF4-FFF2-40B4-BE49-F238E27FC236}">
                  <a16:creationId xmlns:a16="http://schemas.microsoft.com/office/drawing/2014/main" id="{1C2664CF-D38A-469E-8912-38DACDE8B782}"/>
                </a:ext>
              </a:extLst>
            </p:cNvPr>
            <p:cNvCxnSpPr>
              <a:cxnSpLocks/>
            </p:cNvCxnSpPr>
            <p:nvPr/>
          </p:nvCxnSpPr>
          <p:spPr>
            <a:xfrm>
              <a:off x="4823248" y="3406711"/>
              <a:ext cx="267342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6" name="直線コネクタ 445">
              <a:extLst>
                <a:ext uri="{FF2B5EF4-FFF2-40B4-BE49-F238E27FC236}">
                  <a16:creationId xmlns:a16="http://schemas.microsoft.com/office/drawing/2014/main" id="{B46B659F-393D-41DE-A8E8-BDC61BD1007E}"/>
                </a:ext>
              </a:extLst>
            </p:cNvPr>
            <p:cNvCxnSpPr>
              <a:cxnSpLocks/>
            </p:cNvCxnSpPr>
            <p:nvPr/>
          </p:nvCxnSpPr>
          <p:spPr>
            <a:xfrm>
              <a:off x="5686090" y="3467100"/>
              <a:ext cx="31152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7" name="直線コネクタ 446">
              <a:extLst>
                <a:ext uri="{FF2B5EF4-FFF2-40B4-BE49-F238E27FC236}">
                  <a16:creationId xmlns:a16="http://schemas.microsoft.com/office/drawing/2014/main" id="{DEF7CA70-C524-4710-B32A-CDA2ECCA4262}"/>
                </a:ext>
              </a:extLst>
            </p:cNvPr>
            <p:cNvCxnSpPr>
              <a:cxnSpLocks/>
            </p:cNvCxnSpPr>
            <p:nvPr/>
          </p:nvCxnSpPr>
          <p:spPr>
            <a:xfrm>
              <a:off x="5686090" y="3399242"/>
              <a:ext cx="26630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8" name="直線コネクタ 447">
              <a:extLst>
                <a:ext uri="{FF2B5EF4-FFF2-40B4-BE49-F238E27FC236}">
                  <a16:creationId xmlns:a16="http://schemas.microsoft.com/office/drawing/2014/main" id="{569069A7-CFAC-4673-A49E-88CE29594038}"/>
                </a:ext>
              </a:extLst>
            </p:cNvPr>
            <p:cNvCxnSpPr>
              <a:cxnSpLocks/>
            </p:cNvCxnSpPr>
            <p:nvPr/>
          </p:nvCxnSpPr>
          <p:spPr>
            <a:xfrm>
              <a:off x="5645966" y="3220873"/>
              <a:ext cx="4012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9" name="直線コネクタ 448">
              <a:extLst>
                <a:ext uri="{FF2B5EF4-FFF2-40B4-BE49-F238E27FC236}">
                  <a16:creationId xmlns:a16="http://schemas.microsoft.com/office/drawing/2014/main" id="{E0FE87FF-EC8D-45EB-944F-99D933BBC9B3}"/>
                </a:ext>
              </a:extLst>
            </p:cNvPr>
            <p:cNvCxnSpPr>
              <a:cxnSpLocks/>
            </p:cNvCxnSpPr>
            <p:nvPr/>
          </p:nvCxnSpPr>
          <p:spPr>
            <a:xfrm>
              <a:off x="7364652" y="3980659"/>
              <a:ext cx="331148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0" name="直線コネクタ 449">
              <a:extLst>
                <a:ext uri="{FF2B5EF4-FFF2-40B4-BE49-F238E27FC236}">
                  <a16:creationId xmlns:a16="http://schemas.microsoft.com/office/drawing/2014/main" id="{0F235B9C-6FB0-4A9E-A112-6F183636C9C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644280" y="3221613"/>
              <a:ext cx="0" cy="2409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1" name="直線コネクタ 450">
              <a:extLst>
                <a:ext uri="{FF2B5EF4-FFF2-40B4-BE49-F238E27FC236}">
                  <a16:creationId xmlns:a16="http://schemas.microsoft.com/office/drawing/2014/main" id="{25BB5D57-6EC7-4FAD-BF8F-6858642FD19B}"/>
                </a:ext>
              </a:extLst>
            </p:cNvPr>
            <p:cNvCxnSpPr>
              <a:cxnSpLocks/>
            </p:cNvCxnSpPr>
            <p:nvPr/>
          </p:nvCxnSpPr>
          <p:spPr>
            <a:xfrm>
              <a:off x="4568932" y="3467100"/>
              <a:ext cx="26082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2" name="直線コネクタ 451">
              <a:extLst>
                <a:ext uri="{FF2B5EF4-FFF2-40B4-BE49-F238E27FC236}">
                  <a16:creationId xmlns:a16="http://schemas.microsoft.com/office/drawing/2014/main" id="{B378D7AC-CB24-4C46-B25F-B74752273D64}"/>
                </a:ext>
              </a:extLst>
            </p:cNvPr>
            <p:cNvCxnSpPr>
              <a:cxnSpLocks/>
            </p:cNvCxnSpPr>
            <p:nvPr/>
          </p:nvCxnSpPr>
          <p:spPr>
            <a:xfrm>
              <a:off x="4610514" y="3399242"/>
              <a:ext cx="22472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3" name="直線コネクタ 452">
              <a:extLst>
                <a:ext uri="{FF2B5EF4-FFF2-40B4-BE49-F238E27FC236}">
                  <a16:creationId xmlns:a16="http://schemas.microsoft.com/office/drawing/2014/main" id="{8341218B-A5E2-4B4D-8375-3D58F870295B}"/>
                </a:ext>
              </a:extLst>
            </p:cNvPr>
            <p:cNvCxnSpPr>
              <a:cxnSpLocks/>
            </p:cNvCxnSpPr>
            <p:nvPr/>
          </p:nvCxnSpPr>
          <p:spPr>
            <a:xfrm>
              <a:off x="7645480" y="4243385"/>
              <a:ext cx="273762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4" name="直線コネクタ 453">
              <a:extLst>
                <a:ext uri="{FF2B5EF4-FFF2-40B4-BE49-F238E27FC236}">
                  <a16:creationId xmlns:a16="http://schemas.microsoft.com/office/drawing/2014/main" id="{2D7E135E-C24E-42DC-A479-8BB76B9CE65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647597" y="4028673"/>
              <a:ext cx="0" cy="21471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5" name="直線コネクタ 454">
              <a:extLst>
                <a:ext uri="{FF2B5EF4-FFF2-40B4-BE49-F238E27FC236}">
                  <a16:creationId xmlns:a16="http://schemas.microsoft.com/office/drawing/2014/main" id="{B1043639-4354-463D-B4D1-496E6340C07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695800" y="3980660"/>
              <a:ext cx="0" cy="20398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6" name="直線コネクタ 455">
              <a:extLst>
                <a:ext uri="{FF2B5EF4-FFF2-40B4-BE49-F238E27FC236}">
                  <a16:creationId xmlns:a16="http://schemas.microsoft.com/office/drawing/2014/main" id="{E3BE4673-9426-4D06-8881-C2159DF4E3B6}"/>
                </a:ext>
              </a:extLst>
            </p:cNvPr>
            <p:cNvCxnSpPr>
              <a:cxnSpLocks/>
            </p:cNvCxnSpPr>
            <p:nvPr/>
          </p:nvCxnSpPr>
          <p:spPr>
            <a:xfrm>
              <a:off x="7364652" y="4030261"/>
              <a:ext cx="28115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7" name="直線コネクタ 456">
              <a:extLst>
                <a:ext uri="{FF2B5EF4-FFF2-40B4-BE49-F238E27FC236}">
                  <a16:creationId xmlns:a16="http://schemas.microsoft.com/office/drawing/2014/main" id="{BC299557-A5B9-4655-9E13-19821CFF0F5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068817" y="4386260"/>
              <a:ext cx="0" cy="17702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8" name="直線コネクタ 457">
              <a:extLst>
                <a:ext uri="{FF2B5EF4-FFF2-40B4-BE49-F238E27FC236}">
                  <a16:creationId xmlns:a16="http://schemas.microsoft.com/office/drawing/2014/main" id="{42AAA995-9F41-47D9-AFC6-E4928A14670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117020" y="4387848"/>
              <a:ext cx="0" cy="22542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9" name="直線コネクタ 458">
              <a:extLst>
                <a:ext uri="{FF2B5EF4-FFF2-40B4-BE49-F238E27FC236}">
                  <a16:creationId xmlns:a16="http://schemas.microsoft.com/office/drawing/2014/main" id="{E15663E2-3CE6-4F9B-B057-19B65C00CA0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068159" y="4028675"/>
              <a:ext cx="0" cy="16854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0" name="直線コネクタ 459">
              <a:extLst>
                <a:ext uri="{FF2B5EF4-FFF2-40B4-BE49-F238E27FC236}">
                  <a16:creationId xmlns:a16="http://schemas.microsoft.com/office/drawing/2014/main" id="{383ECBDB-6F52-4A90-AE82-627D0160536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116362" y="3965462"/>
              <a:ext cx="0" cy="231761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1" name="直線コネクタ 460">
              <a:extLst>
                <a:ext uri="{FF2B5EF4-FFF2-40B4-BE49-F238E27FC236}">
                  <a16:creationId xmlns:a16="http://schemas.microsoft.com/office/drawing/2014/main" id="{4706FB80-448C-4FF8-BE9F-202212AB2348}"/>
                </a:ext>
              </a:extLst>
            </p:cNvPr>
            <p:cNvCxnSpPr>
              <a:cxnSpLocks/>
            </p:cNvCxnSpPr>
            <p:nvPr/>
          </p:nvCxnSpPr>
          <p:spPr>
            <a:xfrm>
              <a:off x="6540328" y="4030868"/>
              <a:ext cx="52783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2" name="直線コネクタ 461">
              <a:extLst>
                <a:ext uri="{FF2B5EF4-FFF2-40B4-BE49-F238E27FC236}">
                  <a16:creationId xmlns:a16="http://schemas.microsoft.com/office/drawing/2014/main" id="{51F4EF73-DCBE-4006-AA81-71A09D3AA0EA}"/>
                </a:ext>
              </a:extLst>
            </p:cNvPr>
            <p:cNvCxnSpPr>
              <a:cxnSpLocks/>
            </p:cNvCxnSpPr>
            <p:nvPr/>
          </p:nvCxnSpPr>
          <p:spPr>
            <a:xfrm>
              <a:off x="6540414" y="4559889"/>
              <a:ext cx="52774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3" name="直線コネクタ 462">
              <a:extLst>
                <a:ext uri="{FF2B5EF4-FFF2-40B4-BE49-F238E27FC236}">
                  <a16:creationId xmlns:a16="http://schemas.microsoft.com/office/drawing/2014/main" id="{892F830C-217E-46C2-8462-7F36E13746EB}"/>
                </a:ext>
              </a:extLst>
            </p:cNvPr>
            <p:cNvCxnSpPr>
              <a:cxnSpLocks/>
            </p:cNvCxnSpPr>
            <p:nvPr/>
          </p:nvCxnSpPr>
          <p:spPr>
            <a:xfrm>
              <a:off x="6530228" y="4610098"/>
              <a:ext cx="58613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4" name="直線コネクタ 463">
              <a:extLst>
                <a:ext uri="{FF2B5EF4-FFF2-40B4-BE49-F238E27FC236}">
                  <a16:creationId xmlns:a16="http://schemas.microsoft.com/office/drawing/2014/main" id="{384B6B9F-2C83-4286-8608-7E076DBEDA15}"/>
                </a:ext>
              </a:extLst>
            </p:cNvPr>
            <p:cNvCxnSpPr>
              <a:cxnSpLocks/>
            </p:cNvCxnSpPr>
            <p:nvPr/>
          </p:nvCxnSpPr>
          <p:spPr>
            <a:xfrm>
              <a:off x="7067229" y="4386260"/>
              <a:ext cx="4979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5" name="直線コネクタ 464">
              <a:extLst>
                <a:ext uri="{FF2B5EF4-FFF2-40B4-BE49-F238E27FC236}">
                  <a16:creationId xmlns:a16="http://schemas.microsoft.com/office/drawing/2014/main" id="{43B185AE-63A2-43E8-AA56-8CB6AFBADA02}"/>
                </a:ext>
              </a:extLst>
            </p:cNvPr>
            <p:cNvCxnSpPr>
              <a:cxnSpLocks/>
            </p:cNvCxnSpPr>
            <p:nvPr/>
          </p:nvCxnSpPr>
          <p:spPr>
            <a:xfrm>
              <a:off x="5936260" y="3966256"/>
              <a:ext cx="28515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6" name="直線コネクタ 465">
              <a:extLst>
                <a:ext uri="{FF2B5EF4-FFF2-40B4-BE49-F238E27FC236}">
                  <a16:creationId xmlns:a16="http://schemas.microsoft.com/office/drawing/2014/main" id="{939174DD-671A-4937-A842-7D41A8477A26}"/>
                </a:ext>
              </a:extLst>
            </p:cNvPr>
            <p:cNvCxnSpPr>
              <a:cxnSpLocks/>
            </p:cNvCxnSpPr>
            <p:nvPr/>
          </p:nvCxnSpPr>
          <p:spPr>
            <a:xfrm>
              <a:off x="5982914" y="4039486"/>
              <a:ext cx="23849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7" name="直線コネクタ 466">
              <a:extLst>
                <a:ext uri="{FF2B5EF4-FFF2-40B4-BE49-F238E27FC236}">
                  <a16:creationId xmlns:a16="http://schemas.microsoft.com/office/drawing/2014/main" id="{36949D0D-796F-429E-A716-6155B8AE4F3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485981" y="4027692"/>
              <a:ext cx="0" cy="147882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8" name="直線コネクタ 467">
              <a:extLst>
                <a:ext uri="{FF2B5EF4-FFF2-40B4-BE49-F238E27FC236}">
                  <a16:creationId xmlns:a16="http://schemas.microsoft.com/office/drawing/2014/main" id="{F10F0181-D251-483F-BDBD-3A8DAD0E4E2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534184" y="4610098"/>
              <a:ext cx="0" cy="896414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9" name="直線コネクタ 468">
              <a:extLst>
                <a:ext uri="{FF2B5EF4-FFF2-40B4-BE49-F238E27FC236}">
                  <a16:creationId xmlns:a16="http://schemas.microsoft.com/office/drawing/2014/main" id="{F07CC97A-04C5-4F0B-BEBB-493DBCF70990}"/>
                </a:ext>
              </a:extLst>
            </p:cNvPr>
            <p:cNvCxnSpPr>
              <a:cxnSpLocks/>
            </p:cNvCxnSpPr>
            <p:nvPr/>
          </p:nvCxnSpPr>
          <p:spPr>
            <a:xfrm>
              <a:off x="5666028" y="5501748"/>
              <a:ext cx="81995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0" name="直線コネクタ 469">
              <a:extLst>
                <a:ext uri="{FF2B5EF4-FFF2-40B4-BE49-F238E27FC236}">
                  <a16:creationId xmlns:a16="http://schemas.microsoft.com/office/drawing/2014/main" id="{CF0C89A7-9C53-4A4C-AB12-BA4BDD7F0A9B}"/>
                </a:ext>
              </a:extLst>
            </p:cNvPr>
            <p:cNvCxnSpPr>
              <a:cxnSpLocks/>
            </p:cNvCxnSpPr>
            <p:nvPr/>
          </p:nvCxnSpPr>
          <p:spPr>
            <a:xfrm>
              <a:off x="5408149" y="5315485"/>
              <a:ext cx="25787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1" name="直線コネクタ 470">
              <a:extLst>
                <a:ext uri="{FF2B5EF4-FFF2-40B4-BE49-F238E27FC236}">
                  <a16:creationId xmlns:a16="http://schemas.microsoft.com/office/drawing/2014/main" id="{F2A59EC4-2BDF-4031-A490-90696AB5B49C}"/>
                </a:ext>
              </a:extLst>
            </p:cNvPr>
            <p:cNvCxnSpPr>
              <a:cxnSpLocks/>
            </p:cNvCxnSpPr>
            <p:nvPr/>
          </p:nvCxnSpPr>
          <p:spPr>
            <a:xfrm>
              <a:off x="4831943" y="3980659"/>
              <a:ext cx="111061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2" name="直線コネクタ 471">
              <a:extLst>
                <a:ext uri="{FF2B5EF4-FFF2-40B4-BE49-F238E27FC236}">
                  <a16:creationId xmlns:a16="http://schemas.microsoft.com/office/drawing/2014/main" id="{7444CEAC-1EF1-434D-AB66-888B1A5006E7}"/>
                </a:ext>
              </a:extLst>
            </p:cNvPr>
            <p:cNvCxnSpPr>
              <a:cxnSpLocks/>
            </p:cNvCxnSpPr>
            <p:nvPr/>
          </p:nvCxnSpPr>
          <p:spPr>
            <a:xfrm>
              <a:off x="5938855" y="4197338"/>
              <a:ext cx="45647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3" name="直線コネクタ 472">
              <a:extLst>
                <a:ext uri="{FF2B5EF4-FFF2-40B4-BE49-F238E27FC236}">
                  <a16:creationId xmlns:a16="http://schemas.microsoft.com/office/drawing/2014/main" id="{426ECC73-36B3-416C-AC42-075DD43D7C2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42559" y="4028673"/>
              <a:ext cx="0" cy="16855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4" name="直線コネクタ 473">
              <a:extLst>
                <a:ext uri="{FF2B5EF4-FFF2-40B4-BE49-F238E27FC236}">
                  <a16:creationId xmlns:a16="http://schemas.microsoft.com/office/drawing/2014/main" id="{FC92C70F-D72C-411D-B516-CB9284A2C82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87587" y="3966256"/>
              <a:ext cx="0" cy="23096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5" name="直線コネクタ 474">
              <a:extLst>
                <a:ext uri="{FF2B5EF4-FFF2-40B4-BE49-F238E27FC236}">
                  <a16:creationId xmlns:a16="http://schemas.microsoft.com/office/drawing/2014/main" id="{5CA6AA8E-7B2F-4468-9F01-C5079F9F998A}"/>
                </a:ext>
              </a:extLst>
            </p:cNvPr>
            <p:cNvCxnSpPr>
              <a:cxnSpLocks/>
            </p:cNvCxnSpPr>
            <p:nvPr/>
          </p:nvCxnSpPr>
          <p:spPr>
            <a:xfrm>
              <a:off x="5415493" y="4030261"/>
              <a:ext cx="52209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6" name="直線コネクタ 475">
              <a:extLst>
                <a:ext uri="{FF2B5EF4-FFF2-40B4-BE49-F238E27FC236}">
                  <a16:creationId xmlns:a16="http://schemas.microsoft.com/office/drawing/2014/main" id="{69889C7B-14AA-41A9-86C1-CB9F342C6C6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38855" y="4387849"/>
              <a:ext cx="0" cy="17702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7" name="直線コネクタ 476">
              <a:extLst>
                <a:ext uri="{FF2B5EF4-FFF2-40B4-BE49-F238E27FC236}">
                  <a16:creationId xmlns:a16="http://schemas.microsoft.com/office/drawing/2014/main" id="{191C6FE6-F1CC-4606-A2AB-CA517FD7561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87058" y="4389437"/>
              <a:ext cx="0" cy="22542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8" name="直線コネクタ 477">
              <a:extLst>
                <a:ext uri="{FF2B5EF4-FFF2-40B4-BE49-F238E27FC236}">
                  <a16:creationId xmlns:a16="http://schemas.microsoft.com/office/drawing/2014/main" id="{546C86F0-EF5D-4EB5-8BCE-7427298525A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359946" y="4028675"/>
              <a:ext cx="0" cy="52745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9" name="直線コネクタ 478">
              <a:extLst>
                <a:ext uri="{FF2B5EF4-FFF2-40B4-BE49-F238E27FC236}">
                  <a16:creationId xmlns:a16="http://schemas.microsoft.com/office/drawing/2014/main" id="{57C9FB0C-FB8A-4D09-8E35-ABF6320D8CA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408149" y="4027692"/>
              <a:ext cx="0" cy="528433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0" name="直線コネクタ 479">
              <a:extLst>
                <a:ext uri="{FF2B5EF4-FFF2-40B4-BE49-F238E27FC236}">
                  <a16:creationId xmlns:a16="http://schemas.microsoft.com/office/drawing/2014/main" id="{5A3EC060-7796-4DBC-B715-2F79996191F5}"/>
                </a:ext>
              </a:extLst>
            </p:cNvPr>
            <p:cNvCxnSpPr>
              <a:cxnSpLocks/>
            </p:cNvCxnSpPr>
            <p:nvPr/>
          </p:nvCxnSpPr>
          <p:spPr>
            <a:xfrm>
              <a:off x="4832115" y="4030868"/>
              <a:ext cx="52783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1" name="直線コネクタ 480">
              <a:extLst>
                <a:ext uri="{FF2B5EF4-FFF2-40B4-BE49-F238E27FC236}">
                  <a16:creationId xmlns:a16="http://schemas.microsoft.com/office/drawing/2014/main" id="{174AEE12-5EA3-4843-A743-E082C3E2F14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359946" y="4610098"/>
              <a:ext cx="0" cy="70380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2" name="直線コネクタ 481">
              <a:extLst>
                <a:ext uri="{FF2B5EF4-FFF2-40B4-BE49-F238E27FC236}">
                  <a16:creationId xmlns:a16="http://schemas.microsoft.com/office/drawing/2014/main" id="{1B48193E-DA6E-4CDA-94D5-8D411793B1B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408149" y="4610098"/>
              <a:ext cx="0" cy="70380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3" name="直線コネクタ 482">
              <a:extLst>
                <a:ext uri="{FF2B5EF4-FFF2-40B4-BE49-F238E27FC236}">
                  <a16:creationId xmlns:a16="http://schemas.microsoft.com/office/drawing/2014/main" id="{33103106-08BA-4214-997D-E2DB67E40960}"/>
                </a:ext>
              </a:extLst>
            </p:cNvPr>
            <p:cNvCxnSpPr>
              <a:cxnSpLocks/>
            </p:cNvCxnSpPr>
            <p:nvPr/>
          </p:nvCxnSpPr>
          <p:spPr>
            <a:xfrm>
              <a:off x="5408149" y="4559889"/>
              <a:ext cx="529118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4" name="直線コネクタ 483">
              <a:extLst>
                <a:ext uri="{FF2B5EF4-FFF2-40B4-BE49-F238E27FC236}">
                  <a16:creationId xmlns:a16="http://schemas.microsoft.com/office/drawing/2014/main" id="{E47550C5-E04D-442D-B199-C25D0548EE15}"/>
                </a:ext>
              </a:extLst>
            </p:cNvPr>
            <p:cNvCxnSpPr>
              <a:cxnSpLocks/>
            </p:cNvCxnSpPr>
            <p:nvPr/>
          </p:nvCxnSpPr>
          <p:spPr>
            <a:xfrm>
              <a:off x="5408149" y="4610098"/>
              <a:ext cx="57890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5" name="直線コネクタ 484">
              <a:extLst>
                <a:ext uri="{FF2B5EF4-FFF2-40B4-BE49-F238E27FC236}">
                  <a16:creationId xmlns:a16="http://schemas.microsoft.com/office/drawing/2014/main" id="{7759C6B0-F49B-47B8-81D5-4E820BA554A9}"/>
                </a:ext>
              </a:extLst>
            </p:cNvPr>
            <p:cNvCxnSpPr>
              <a:cxnSpLocks/>
            </p:cNvCxnSpPr>
            <p:nvPr/>
          </p:nvCxnSpPr>
          <p:spPr>
            <a:xfrm>
              <a:off x="4832201" y="4559889"/>
              <a:ext cx="52774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6" name="直線コネクタ 485">
              <a:extLst>
                <a:ext uri="{FF2B5EF4-FFF2-40B4-BE49-F238E27FC236}">
                  <a16:creationId xmlns:a16="http://schemas.microsoft.com/office/drawing/2014/main" id="{82B1E3B4-3B21-49CE-AFFA-E1B45AB01A15}"/>
                </a:ext>
              </a:extLst>
            </p:cNvPr>
            <p:cNvCxnSpPr>
              <a:cxnSpLocks/>
            </p:cNvCxnSpPr>
            <p:nvPr/>
          </p:nvCxnSpPr>
          <p:spPr>
            <a:xfrm>
              <a:off x="4782410" y="4610098"/>
              <a:ext cx="57753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7" name="直線コネクタ 486">
              <a:extLst>
                <a:ext uri="{FF2B5EF4-FFF2-40B4-BE49-F238E27FC236}">
                  <a16:creationId xmlns:a16="http://schemas.microsoft.com/office/drawing/2014/main" id="{23D5F90D-AFBC-4680-8D9F-A3CCFC7E5218}"/>
                </a:ext>
              </a:extLst>
            </p:cNvPr>
            <p:cNvCxnSpPr>
              <a:cxnSpLocks/>
            </p:cNvCxnSpPr>
            <p:nvPr/>
          </p:nvCxnSpPr>
          <p:spPr>
            <a:xfrm>
              <a:off x="5937267" y="4387849"/>
              <a:ext cx="4979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8" name="直線コネクタ 487">
              <a:extLst>
                <a:ext uri="{FF2B5EF4-FFF2-40B4-BE49-F238E27FC236}">
                  <a16:creationId xmlns:a16="http://schemas.microsoft.com/office/drawing/2014/main" id="{C59A780B-BF0B-4310-9335-ABC6B11477C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83998" y="4387848"/>
              <a:ext cx="0" cy="22225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9" name="直線コネクタ 488">
              <a:extLst>
                <a:ext uri="{FF2B5EF4-FFF2-40B4-BE49-F238E27FC236}">
                  <a16:creationId xmlns:a16="http://schemas.microsoft.com/office/drawing/2014/main" id="{F4A3B7B0-B353-4F08-859F-9217D673410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32201" y="4389437"/>
              <a:ext cx="0" cy="1666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0" name="直線コネクタ 489">
              <a:extLst>
                <a:ext uri="{FF2B5EF4-FFF2-40B4-BE49-F238E27FC236}">
                  <a16:creationId xmlns:a16="http://schemas.microsoft.com/office/drawing/2014/main" id="{CD753335-B9DA-4A82-9E98-4A942FD3AB1D}"/>
                </a:ext>
              </a:extLst>
            </p:cNvPr>
            <p:cNvCxnSpPr>
              <a:cxnSpLocks/>
            </p:cNvCxnSpPr>
            <p:nvPr/>
          </p:nvCxnSpPr>
          <p:spPr>
            <a:xfrm>
              <a:off x="4782410" y="4387848"/>
              <a:ext cx="4979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1" name="直線コネクタ 490">
              <a:extLst>
                <a:ext uri="{FF2B5EF4-FFF2-40B4-BE49-F238E27FC236}">
                  <a16:creationId xmlns:a16="http://schemas.microsoft.com/office/drawing/2014/main" id="{388A91DE-ED16-4F37-8927-79DB27E5B10F}"/>
                </a:ext>
              </a:extLst>
            </p:cNvPr>
            <p:cNvCxnSpPr>
              <a:cxnSpLocks/>
            </p:cNvCxnSpPr>
            <p:nvPr/>
          </p:nvCxnSpPr>
          <p:spPr>
            <a:xfrm>
              <a:off x="4783912" y="3966256"/>
              <a:ext cx="0" cy="23096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2" name="直線コネクタ 491">
              <a:extLst>
                <a:ext uri="{FF2B5EF4-FFF2-40B4-BE49-F238E27FC236}">
                  <a16:creationId xmlns:a16="http://schemas.microsoft.com/office/drawing/2014/main" id="{C1E7BAB6-5168-4695-9EB0-860D7B284F19}"/>
                </a:ext>
              </a:extLst>
            </p:cNvPr>
            <p:cNvCxnSpPr>
              <a:cxnSpLocks/>
            </p:cNvCxnSpPr>
            <p:nvPr/>
          </p:nvCxnSpPr>
          <p:spPr>
            <a:xfrm>
              <a:off x="4832115" y="4027692"/>
              <a:ext cx="0" cy="169531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3" name="直線コネクタ 492">
              <a:extLst>
                <a:ext uri="{FF2B5EF4-FFF2-40B4-BE49-F238E27FC236}">
                  <a16:creationId xmlns:a16="http://schemas.microsoft.com/office/drawing/2014/main" id="{5B4BAF12-5011-4FEF-979F-373C1771ADCF}"/>
                </a:ext>
              </a:extLst>
            </p:cNvPr>
            <p:cNvCxnSpPr>
              <a:cxnSpLocks/>
            </p:cNvCxnSpPr>
            <p:nvPr/>
          </p:nvCxnSpPr>
          <p:spPr>
            <a:xfrm>
              <a:off x="4783998" y="4197223"/>
              <a:ext cx="4794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4" name="直線コネクタ 493">
              <a:extLst>
                <a:ext uri="{FF2B5EF4-FFF2-40B4-BE49-F238E27FC236}">
                  <a16:creationId xmlns:a16="http://schemas.microsoft.com/office/drawing/2014/main" id="{C6A2F4F9-DE48-4189-9E3E-7F735F1BEB0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98280" y="4039486"/>
              <a:ext cx="0" cy="146702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5" name="直線コネクタ 494">
              <a:extLst>
                <a:ext uri="{FF2B5EF4-FFF2-40B4-BE49-F238E27FC236}">
                  <a16:creationId xmlns:a16="http://schemas.microsoft.com/office/drawing/2014/main" id="{039F63AE-B468-46AC-83BE-82B61C93895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546483" y="3965462"/>
              <a:ext cx="0" cy="154105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6" name="直線コネクタ 495">
              <a:extLst>
                <a:ext uri="{FF2B5EF4-FFF2-40B4-BE49-F238E27FC236}">
                  <a16:creationId xmlns:a16="http://schemas.microsoft.com/office/drawing/2014/main" id="{816D8DAD-B903-4B9D-B648-DFC96CB12AE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42559" y="3966256"/>
              <a:ext cx="0" cy="14403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7" name="直線コネクタ 496">
              <a:extLst>
                <a:ext uri="{FF2B5EF4-FFF2-40B4-BE49-F238E27FC236}">
                  <a16:creationId xmlns:a16="http://schemas.microsoft.com/office/drawing/2014/main" id="{74996EA2-82BC-464D-9B47-9C020DD379DE}"/>
                </a:ext>
              </a:extLst>
            </p:cNvPr>
            <p:cNvCxnSpPr>
              <a:cxnSpLocks/>
            </p:cNvCxnSpPr>
            <p:nvPr/>
          </p:nvCxnSpPr>
          <p:spPr>
            <a:xfrm>
              <a:off x="3959242" y="4197717"/>
              <a:ext cx="45647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8" name="直線コネクタ 497">
              <a:extLst>
                <a:ext uri="{FF2B5EF4-FFF2-40B4-BE49-F238E27FC236}">
                  <a16:creationId xmlns:a16="http://schemas.microsoft.com/office/drawing/2014/main" id="{B01C6223-E7F7-42B9-815A-4A88944FE31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62946" y="4029052"/>
              <a:ext cx="0" cy="16855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9" name="直線コネクタ 498">
              <a:extLst>
                <a:ext uri="{FF2B5EF4-FFF2-40B4-BE49-F238E27FC236}">
                  <a16:creationId xmlns:a16="http://schemas.microsoft.com/office/drawing/2014/main" id="{8304D113-671F-42F3-BB29-AC4C821A53D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07974" y="4039486"/>
              <a:ext cx="0" cy="15811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0" name="直線コネクタ 499">
              <a:extLst>
                <a:ext uri="{FF2B5EF4-FFF2-40B4-BE49-F238E27FC236}">
                  <a16:creationId xmlns:a16="http://schemas.microsoft.com/office/drawing/2014/main" id="{3FA6D893-5473-43EB-A002-8FFA9A27B23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59242" y="4388228"/>
              <a:ext cx="0" cy="17702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1" name="直線コネクタ 500">
              <a:extLst>
                <a:ext uri="{FF2B5EF4-FFF2-40B4-BE49-F238E27FC236}">
                  <a16:creationId xmlns:a16="http://schemas.microsoft.com/office/drawing/2014/main" id="{B6C50DA6-75F9-4083-B4E9-010D7ED18D6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07445" y="4389817"/>
              <a:ext cx="0" cy="220281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2" name="直線コネクタ 501">
              <a:extLst>
                <a:ext uri="{FF2B5EF4-FFF2-40B4-BE49-F238E27FC236}">
                  <a16:creationId xmlns:a16="http://schemas.microsoft.com/office/drawing/2014/main" id="{A4C4C159-B232-45C1-B8E5-B88EE073646B}"/>
                </a:ext>
              </a:extLst>
            </p:cNvPr>
            <p:cNvCxnSpPr>
              <a:cxnSpLocks/>
            </p:cNvCxnSpPr>
            <p:nvPr/>
          </p:nvCxnSpPr>
          <p:spPr>
            <a:xfrm>
              <a:off x="3957654" y="4388228"/>
              <a:ext cx="4979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3" name="直線コネクタ 502">
              <a:extLst>
                <a:ext uri="{FF2B5EF4-FFF2-40B4-BE49-F238E27FC236}">
                  <a16:creationId xmlns:a16="http://schemas.microsoft.com/office/drawing/2014/main" id="{281EF012-7803-43A0-B7A7-834E8D84297E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698579" y="3028259"/>
              <a:ext cx="249332" cy="16158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4" name="直線コネクタ 503">
              <a:extLst>
                <a:ext uri="{FF2B5EF4-FFF2-40B4-BE49-F238E27FC236}">
                  <a16:creationId xmlns:a16="http://schemas.microsoft.com/office/drawing/2014/main" id="{0AA063D8-F30B-44C1-B8C7-636D5077FFD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89473" y="3594092"/>
              <a:ext cx="255793" cy="169106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5" name="直線コネクタ 504">
              <a:extLst>
                <a:ext uri="{FF2B5EF4-FFF2-40B4-BE49-F238E27FC236}">
                  <a16:creationId xmlns:a16="http://schemas.microsoft.com/office/drawing/2014/main" id="{9B4B2155-C966-471B-966D-6645587F128B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691872" y="3595115"/>
              <a:ext cx="249332" cy="16158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6" name="直線コネクタ 505">
              <a:extLst>
                <a:ext uri="{FF2B5EF4-FFF2-40B4-BE49-F238E27FC236}">
                  <a16:creationId xmlns:a16="http://schemas.microsoft.com/office/drawing/2014/main" id="{B777CD98-5455-4293-A528-D5E46CA257BB}"/>
                </a:ext>
              </a:extLst>
            </p:cNvPr>
            <p:cNvCxnSpPr>
              <a:cxnSpLocks/>
            </p:cNvCxnSpPr>
            <p:nvPr/>
          </p:nvCxnSpPr>
          <p:spPr>
            <a:xfrm>
              <a:off x="3691061" y="3763198"/>
              <a:ext cx="26125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7" name="正方形/長方形 506">
              <a:extLst>
                <a:ext uri="{FF2B5EF4-FFF2-40B4-BE49-F238E27FC236}">
                  <a16:creationId xmlns:a16="http://schemas.microsoft.com/office/drawing/2014/main" id="{9B76B4EF-E31B-48FC-BB91-45D2B5B01B11}"/>
                </a:ext>
              </a:extLst>
            </p:cNvPr>
            <p:cNvSpPr/>
            <p:nvPr/>
          </p:nvSpPr>
          <p:spPr>
            <a:xfrm>
              <a:off x="5975007" y="1624360"/>
              <a:ext cx="307257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ja-JP" altLang="en-US" sz="800" dirty="0">
                  <a:solidFill>
                    <a:schemeClr val="tx1"/>
                  </a:solidFill>
                </a:rPr>
                <a:t>吹抜</a:t>
              </a:r>
            </a:p>
          </p:txBody>
        </p:sp>
        <p:cxnSp>
          <p:nvCxnSpPr>
            <p:cNvPr id="508" name="直線コネクタ 507">
              <a:extLst>
                <a:ext uri="{FF2B5EF4-FFF2-40B4-BE49-F238E27FC236}">
                  <a16:creationId xmlns:a16="http://schemas.microsoft.com/office/drawing/2014/main" id="{8EA24507-F57B-41BF-A38A-CB397E998F4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48016" y="1547771"/>
              <a:ext cx="772658" cy="33522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9" name="直線コネクタ 508">
              <a:extLst>
                <a:ext uri="{FF2B5EF4-FFF2-40B4-BE49-F238E27FC236}">
                  <a16:creationId xmlns:a16="http://schemas.microsoft.com/office/drawing/2014/main" id="{EFE2C6AF-F574-4C47-B8DB-538C1D21244E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653335" y="1544135"/>
              <a:ext cx="773689" cy="33938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0" name="直線コネクタ 509">
              <a:extLst>
                <a:ext uri="{FF2B5EF4-FFF2-40B4-BE49-F238E27FC236}">
                  <a16:creationId xmlns:a16="http://schemas.microsoft.com/office/drawing/2014/main" id="{8F2490D7-5134-4826-8410-7D1EE0317B01}"/>
                </a:ext>
              </a:extLst>
            </p:cNvPr>
            <p:cNvCxnSpPr>
              <a:cxnSpLocks/>
            </p:cNvCxnSpPr>
            <p:nvPr/>
          </p:nvCxnSpPr>
          <p:spPr>
            <a:xfrm>
              <a:off x="4646083" y="1547291"/>
              <a:ext cx="0" cy="33389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1" name="直線コネクタ 510">
              <a:extLst>
                <a:ext uri="{FF2B5EF4-FFF2-40B4-BE49-F238E27FC236}">
                  <a16:creationId xmlns:a16="http://schemas.microsoft.com/office/drawing/2014/main" id="{3ED7EC9B-52EE-4BA7-A6AC-D0C191270EE5}"/>
                </a:ext>
              </a:extLst>
            </p:cNvPr>
            <p:cNvCxnSpPr>
              <a:cxnSpLocks/>
            </p:cNvCxnSpPr>
            <p:nvPr/>
          </p:nvCxnSpPr>
          <p:spPr>
            <a:xfrm>
              <a:off x="5427662" y="1547291"/>
              <a:ext cx="0" cy="33389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2" name="直線コネクタ 511">
              <a:extLst>
                <a:ext uri="{FF2B5EF4-FFF2-40B4-BE49-F238E27FC236}">
                  <a16:creationId xmlns:a16="http://schemas.microsoft.com/office/drawing/2014/main" id="{72EA1423-C235-4678-AA6A-5D594505B36E}"/>
                </a:ext>
              </a:extLst>
            </p:cNvPr>
            <p:cNvCxnSpPr>
              <a:cxnSpLocks/>
            </p:cNvCxnSpPr>
            <p:nvPr/>
          </p:nvCxnSpPr>
          <p:spPr>
            <a:xfrm>
              <a:off x="5717646" y="1538419"/>
              <a:ext cx="0" cy="33389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3" name="直線コネクタ 512">
              <a:extLst>
                <a:ext uri="{FF2B5EF4-FFF2-40B4-BE49-F238E27FC236}">
                  <a16:creationId xmlns:a16="http://schemas.microsoft.com/office/drawing/2014/main" id="{BD3B8C52-2C98-4211-986F-496C0F83FC5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12607" y="1547771"/>
              <a:ext cx="809881" cy="33105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4" name="直線コネクタ 513">
              <a:extLst>
                <a:ext uri="{FF2B5EF4-FFF2-40B4-BE49-F238E27FC236}">
                  <a16:creationId xmlns:a16="http://schemas.microsoft.com/office/drawing/2014/main" id="{413DC3ED-7EDE-4B40-B05D-CC347989251B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714933" y="1547771"/>
              <a:ext cx="813264" cy="33422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5" name="正方形/長方形 514">
              <a:extLst>
                <a:ext uri="{FF2B5EF4-FFF2-40B4-BE49-F238E27FC236}">
                  <a16:creationId xmlns:a16="http://schemas.microsoft.com/office/drawing/2014/main" id="{921460E8-19CB-4EFB-ACB0-695E65B870C6}"/>
                </a:ext>
              </a:extLst>
            </p:cNvPr>
            <p:cNvSpPr/>
            <p:nvPr/>
          </p:nvSpPr>
          <p:spPr>
            <a:xfrm>
              <a:off x="4878751" y="1619785"/>
              <a:ext cx="307257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ja-JP" altLang="en-US" sz="800" dirty="0">
                  <a:solidFill>
                    <a:schemeClr val="tx1"/>
                  </a:solidFill>
                </a:rPr>
                <a:t>吹抜</a:t>
              </a:r>
            </a:p>
          </p:txBody>
        </p:sp>
        <p:sp>
          <p:nvSpPr>
            <p:cNvPr id="516" name="正方形/長方形 515">
              <a:extLst>
                <a:ext uri="{FF2B5EF4-FFF2-40B4-BE49-F238E27FC236}">
                  <a16:creationId xmlns:a16="http://schemas.microsoft.com/office/drawing/2014/main" id="{162E6C2B-1E6C-409E-B465-8F754ED1ED1D}"/>
                </a:ext>
              </a:extLst>
            </p:cNvPr>
            <p:cNvSpPr/>
            <p:nvPr/>
          </p:nvSpPr>
          <p:spPr>
            <a:xfrm>
              <a:off x="5958677" y="2193649"/>
              <a:ext cx="307257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lang="en-US" altLang="ja-JP" sz="800" dirty="0">
                  <a:solidFill>
                    <a:schemeClr val="tx1"/>
                  </a:solidFill>
                </a:rPr>
                <a:t>8</a:t>
              </a:r>
              <a:r>
                <a:rPr kumimoji="1" lang="en-US" altLang="ja-JP" sz="800" dirty="0">
                  <a:solidFill>
                    <a:schemeClr val="tx1"/>
                  </a:solidFill>
                </a:rPr>
                <a:t>06</a:t>
              </a:r>
              <a:endParaRPr kumimoji="1" lang="ja-JP" altLang="en-US" sz="800" dirty="0">
                <a:solidFill>
                  <a:schemeClr val="tx1"/>
                </a:solidFill>
              </a:endParaRPr>
            </a:p>
          </p:txBody>
        </p:sp>
        <p:sp>
          <p:nvSpPr>
            <p:cNvPr id="517" name="正方形/長方形 516">
              <a:extLst>
                <a:ext uri="{FF2B5EF4-FFF2-40B4-BE49-F238E27FC236}">
                  <a16:creationId xmlns:a16="http://schemas.microsoft.com/office/drawing/2014/main" id="{F73BE54B-50A4-43F8-A273-6BC7D03A0B1A}"/>
                </a:ext>
              </a:extLst>
            </p:cNvPr>
            <p:cNvSpPr/>
            <p:nvPr/>
          </p:nvSpPr>
          <p:spPr>
            <a:xfrm>
              <a:off x="5000406" y="2176723"/>
              <a:ext cx="307257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lang="en-US" altLang="ja-JP" sz="800" dirty="0">
                  <a:solidFill>
                    <a:schemeClr val="tx1"/>
                  </a:solidFill>
                </a:rPr>
                <a:t>8</a:t>
              </a:r>
              <a:r>
                <a:rPr kumimoji="1" lang="en-US" altLang="ja-JP" sz="800" dirty="0">
                  <a:solidFill>
                    <a:schemeClr val="tx1"/>
                  </a:solidFill>
                </a:rPr>
                <a:t>07</a:t>
              </a:r>
              <a:endParaRPr kumimoji="1" lang="ja-JP" altLang="en-US" sz="800" dirty="0">
                <a:solidFill>
                  <a:schemeClr val="tx1"/>
                </a:solidFill>
              </a:endParaRPr>
            </a:p>
          </p:txBody>
        </p:sp>
        <p:sp>
          <p:nvSpPr>
            <p:cNvPr id="518" name="正方形/長方形 517">
              <a:extLst>
                <a:ext uri="{FF2B5EF4-FFF2-40B4-BE49-F238E27FC236}">
                  <a16:creationId xmlns:a16="http://schemas.microsoft.com/office/drawing/2014/main" id="{2E9F01D8-39B0-45B6-BD0C-B77CD50E40B7}"/>
                </a:ext>
              </a:extLst>
            </p:cNvPr>
            <p:cNvSpPr/>
            <p:nvPr/>
          </p:nvSpPr>
          <p:spPr>
            <a:xfrm>
              <a:off x="4020805" y="1599638"/>
              <a:ext cx="307257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lang="en-US" altLang="ja-JP" sz="800" dirty="0">
                  <a:solidFill>
                    <a:schemeClr val="tx1"/>
                  </a:solidFill>
                </a:rPr>
                <a:t>8</a:t>
              </a:r>
              <a:r>
                <a:rPr kumimoji="1" lang="en-US" altLang="ja-JP" sz="800" dirty="0">
                  <a:solidFill>
                    <a:schemeClr val="tx1"/>
                  </a:solidFill>
                </a:rPr>
                <a:t>08</a:t>
              </a:r>
              <a:endParaRPr kumimoji="1" lang="ja-JP" altLang="en-US" sz="800" dirty="0">
                <a:solidFill>
                  <a:schemeClr val="tx1"/>
                </a:solidFill>
              </a:endParaRPr>
            </a:p>
          </p:txBody>
        </p:sp>
        <p:sp>
          <p:nvSpPr>
            <p:cNvPr id="519" name="正方形/長方形 518">
              <a:extLst>
                <a:ext uri="{FF2B5EF4-FFF2-40B4-BE49-F238E27FC236}">
                  <a16:creationId xmlns:a16="http://schemas.microsoft.com/office/drawing/2014/main" id="{CA7A3673-4A22-429E-84E2-D9C1CA6EE742}"/>
                </a:ext>
              </a:extLst>
            </p:cNvPr>
            <p:cNvSpPr/>
            <p:nvPr/>
          </p:nvSpPr>
          <p:spPr>
            <a:xfrm>
              <a:off x="7063881" y="4892612"/>
              <a:ext cx="307257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lang="en-US" altLang="ja-JP" sz="800" dirty="0">
                  <a:solidFill>
                    <a:schemeClr val="tx1"/>
                  </a:solidFill>
                </a:rPr>
                <a:t>8</a:t>
              </a:r>
              <a:r>
                <a:rPr kumimoji="1" lang="en-US" altLang="ja-JP" sz="800" dirty="0">
                  <a:solidFill>
                    <a:schemeClr val="tx1"/>
                  </a:solidFill>
                </a:rPr>
                <a:t>01</a:t>
              </a:r>
              <a:endParaRPr kumimoji="1" lang="ja-JP" altLang="en-US" sz="800" dirty="0">
                <a:solidFill>
                  <a:schemeClr val="tx1"/>
                </a:solidFill>
              </a:endParaRPr>
            </a:p>
          </p:txBody>
        </p:sp>
        <p:sp>
          <p:nvSpPr>
            <p:cNvPr id="520" name="正方形/長方形 519">
              <a:extLst>
                <a:ext uri="{FF2B5EF4-FFF2-40B4-BE49-F238E27FC236}">
                  <a16:creationId xmlns:a16="http://schemas.microsoft.com/office/drawing/2014/main" id="{0A41E674-A30F-4659-800B-D13C95C758CD}"/>
                </a:ext>
              </a:extLst>
            </p:cNvPr>
            <p:cNvSpPr/>
            <p:nvPr/>
          </p:nvSpPr>
          <p:spPr>
            <a:xfrm>
              <a:off x="5906648" y="4881695"/>
              <a:ext cx="307257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lang="en-US" altLang="ja-JP" sz="800" dirty="0">
                  <a:solidFill>
                    <a:schemeClr val="tx1"/>
                  </a:solidFill>
                </a:rPr>
                <a:t>8</a:t>
              </a:r>
              <a:r>
                <a:rPr kumimoji="1" lang="en-US" altLang="ja-JP" sz="800" dirty="0">
                  <a:solidFill>
                    <a:schemeClr val="tx1"/>
                  </a:solidFill>
                </a:rPr>
                <a:t>02</a:t>
              </a:r>
              <a:endParaRPr kumimoji="1" lang="ja-JP" altLang="en-US" sz="800" dirty="0">
                <a:solidFill>
                  <a:schemeClr val="tx1"/>
                </a:solidFill>
              </a:endParaRPr>
            </a:p>
          </p:txBody>
        </p:sp>
        <p:sp>
          <p:nvSpPr>
            <p:cNvPr id="521" name="正方形/長方形 520">
              <a:extLst>
                <a:ext uri="{FF2B5EF4-FFF2-40B4-BE49-F238E27FC236}">
                  <a16:creationId xmlns:a16="http://schemas.microsoft.com/office/drawing/2014/main" id="{FC8C6DA5-73B4-47F2-824F-696BE30A900C}"/>
                </a:ext>
              </a:extLst>
            </p:cNvPr>
            <p:cNvSpPr/>
            <p:nvPr/>
          </p:nvSpPr>
          <p:spPr>
            <a:xfrm>
              <a:off x="4797983" y="4867831"/>
              <a:ext cx="307257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lang="en-US" altLang="ja-JP" sz="800" dirty="0">
                  <a:solidFill>
                    <a:schemeClr val="tx1"/>
                  </a:solidFill>
                </a:rPr>
                <a:t>8</a:t>
              </a:r>
              <a:r>
                <a:rPr kumimoji="1" lang="en-US" altLang="ja-JP" sz="800" dirty="0">
                  <a:solidFill>
                    <a:schemeClr val="tx1"/>
                  </a:solidFill>
                </a:rPr>
                <a:t>03</a:t>
              </a:r>
              <a:endParaRPr kumimoji="1" lang="ja-JP" altLang="en-US" sz="800" dirty="0">
                <a:solidFill>
                  <a:schemeClr val="tx1"/>
                </a:solidFill>
              </a:endParaRPr>
            </a:p>
          </p:txBody>
        </p:sp>
        <p:sp>
          <p:nvSpPr>
            <p:cNvPr id="522" name="正方形/長方形 521">
              <a:extLst>
                <a:ext uri="{FF2B5EF4-FFF2-40B4-BE49-F238E27FC236}">
                  <a16:creationId xmlns:a16="http://schemas.microsoft.com/office/drawing/2014/main" id="{E52551D6-2E2E-4400-97E9-71DB2713A669}"/>
                </a:ext>
              </a:extLst>
            </p:cNvPr>
            <p:cNvSpPr/>
            <p:nvPr/>
          </p:nvSpPr>
          <p:spPr>
            <a:xfrm>
              <a:off x="3970293" y="4855356"/>
              <a:ext cx="307257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lang="en-US" altLang="ja-JP" sz="800" dirty="0">
                  <a:solidFill>
                    <a:schemeClr val="tx1"/>
                  </a:solidFill>
                </a:rPr>
                <a:t>8</a:t>
              </a:r>
              <a:r>
                <a:rPr kumimoji="1" lang="en-US" altLang="ja-JP" sz="800" dirty="0">
                  <a:solidFill>
                    <a:schemeClr val="tx1"/>
                  </a:solidFill>
                </a:rPr>
                <a:t>05</a:t>
              </a:r>
              <a:endParaRPr kumimoji="1" lang="ja-JP" altLang="en-US" sz="800" dirty="0">
                <a:solidFill>
                  <a:schemeClr val="tx1"/>
                </a:solidFill>
              </a:endParaRPr>
            </a:p>
          </p:txBody>
        </p:sp>
        <p:sp>
          <p:nvSpPr>
            <p:cNvPr id="523" name="正方形/長方形 522">
              <a:extLst>
                <a:ext uri="{FF2B5EF4-FFF2-40B4-BE49-F238E27FC236}">
                  <a16:creationId xmlns:a16="http://schemas.microsoft.com/office/drawing/2014/main" id="{8BEDC4E9-A9F1-4392-9537-AEB16D91AEFD}"/>
                </a:ext>
              </a:extLst>
            </p:cNvPr>
            <p:cNvSpPr/>
            <p:nvPr/>
          </p:nvSpPr>
          <p:spPr>
            <a:xfrm>
              <a:off x="5743767" y="3645385"/>
              <a:ext cx="327011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ja-JP" altLang="en-US" sz="800" dirty="0">
                  <a:solidFill>
                    <a:schemeClr val="tx1"/>
                  </a:solidFill>
                </a:rPr>
                <a:t>廊下</a:t>
              </a:r>
            </a:p>
          </p:txBody>
        </p:sp>
        <p:cxnSp>
          <p:nvCxnSpPr>
            <p:cNvPr id="524" name="直線コネクタ 523">
              <a:extLst>
                <a:ext uri="{FF2B5EF4-FFF2-40B4-BE49-F238E27FC236}">
                  <a16:creationId xmlns:a16="http://schemas.microsoft.com/office/drawing/2014/main" id="{AE30B300-09D3-415A-B545-FE609B0DE56E}"/>
                </a:ext>
              </a:extLst>
            </p:cNvPr>
            <p:cNvCxnSpPr>
              <a:cxnSpLocks/>
            </p:cNvCxnSpPr>
            <p:nvPr/>
          </p:nvCxnSpPr>
          <p:spPr>
            <a:xfrm>
              <a:off x="7067229" y="4197223"/>
              <a:ext cx="4913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5" name="直線コネクタ 524">
              <a:extLst>
                <a:ext uri="{FF2B5EF4-FFF2-40B4-BE49-F238E27FC236}">
                  <a16:creationId xmlns:a16="http://schemas.microsoft.com/office/drawing/2014/main" id="{F59148FC-303E-40D0-88B0-993438C1F5E7}"/>
                </a:ext>
              </a:extLst>
            </p:cNvPr>
            <p:cNvCxnSpPr>
              <a:cxnSpLocks/>
            </p:cNvCxnSpPr>
            <p:nvPr/>
          </p:nvCxnSpPr>
          <p:spPr>
            <a:xfrm>
              <a:off x="7067229" y="3966142"/>
              <a:ext cx="29742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6" name="直線コネクタ 525">
              <a:extLst>
                <a:ext uri="{FF2B5EF4-FFF2-40B4-BE49-F238E27FC236}">
                  <a16:creationId xmlns:a16="http://schemas.microsoft.com/office/drawing/2014/main" id="{7D624387-E970-45A6-BBED-146CA9821EBC}"/>
                </a:ext>
              </a:extLst>
            </p:cNvPr>
            <p:cNvCxnSpPr>
              <a:cxnSpLocks/>
            </p:cNvCxnSpPr>
            <p:nvPr/>
          </p:nvCxnSpPr>
          <p:spPr>
            <a:xfrm>
              <a:off x="7116362" y="4039372"/>
              <a:ext cx="24829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7" name="直線コネクタ 526">
              <a:extLst>
                <a:ext uri="{FF2B5EF4-FFF2-40B4-BE49-F238E27FC236}">
                  <a16:creationId xmlns:a16="http://schemas.microsoft.com/office/drawing/2014/main" id="{6DCF6ED0-B1C5-4729-9EBE-EBF5330FB48E}"/>
                </a:ext>
              </a:extLst>
            </p:cNvPr>
            <p:cNvCxnSpPr>
              <a:cxnSpLocks/>
            </p:cNvCxnSpPr>
            <p:nvPr/>
          </p:nvCxnSpPr>
          <p:spPr>
            <a:xfrm>
              <a:off x="6221413" y="3980659"/>
              <a:ext cx="84581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8" name="直線コネクタ 527">
              <a:extLst>
                <a:ext uri="{FF2B5EF4-FFF2-40B4-BE49-F238E27FC236}">
                  <a16:creationId xmlns:a16="http://schemas.microsoft.com/office/drawing/2014/main" id="{2529DF2A-7BA5-4D9E-84B4-07B4206DC67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067837" y="3965462"/>
              <a:ext cx="0" cy="1519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9" name="直線コネクタ 528">
              <a:extLst>
                <a:ext uri="{FF2B5EF4-FFF2-40B4-BE49-F238E27FC236}">
                  <a16:creationId xmlns:a16="http://schemas.microsoft.com/office/drawing/2014/main" id="{29C0C0C6-3958-4C8C-8756-55761355AC0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364652" y="3965462"/>
              <a:ext cx="0" cy="7391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0" name="直線コネクタ 529">
              <a:extLst>
                <a:ext uri="{FF2B5EF4-FFF2-40B4-BE49-F238E27FC236}">
                  <a16:creationId xmlns:a16="http://schemas.microsoft.com/office/drawing/2014/main" id="{55F6A4AD-01B4-4FDD-9736-6FFC51B78848}"/>
                </a:ext>
              </a:extLst>
            </p:cNvPr>
            <p:cNvCxnSpPr>
              <a:cxnSpLocks/>
            </p:cNvCxnSpPr>
            <p:nvPr/>
          </p:nvCxnSpPr>
          <p:spPr>
            <a:xfrm>
              <a:off x="6221413" y="4030868"/>
              <a:ext cx="264568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1" name="直線コネクタ 530">
              <a:extLst>
                <a:ext uri="{FF2B5EF4-FFF2-40B4-BE49-F238E27FC236}">
                  <a16:creationId xmlns:a16="http://schemas.microsoft.com/office/drawing/2014/main" id="{EF2B55EB-5302-4986-8EB9-E50EEE50319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221413" y="3965462"/>
              <a:ext cx="0" cy="7391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2" name="直線コネクタ 531">
              <a:extLst>
                <a:ext uri="{FF2B5EF4-FFF2-40B4-BE49-F238E27FC236}">
                  <a16:creationId xmlns:a16="http://schemas.microsoft.com/office/drawing/2014/main" id="{2DEEDCBC-11C1-4D81-BC2F-A01C41429C63}"/>
                </a:ext>
              </a:extLst>
            </p:cNvPr>
            <p:cNvCxnSpPr>
              <a:cxnSpLocks/>
            </p:cNvCxnSpPr>
            <p:nvPr/>
          </p:nvCxnSpPr>
          <p:spPr>
            <a:xfrm>
              <a:off x="7695697" y="4184647"/>
              <a:ext cx="22354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3" name="直線コネクタ 532">
              <a:extLst>
                <a:ext uri="{FF2B5EF4-FFF2-40B4-BE49-F238E27FC236}">
                  <a16:creationId xmlns:a16="http://schemas.microsoft.com/office/drawing/2014/main" id="{1FCDC865-E37C-4686-AE18-4166BD8C675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533837" y="4028946"/>
              <a:ext cx="0" cy="52717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34" name="正方形/長方形 533">
            <a:extLst>
              <a:ext uri="{FF2B5EF4-FFF2-40B4-BE49-F238E27FC236}">
                <a16:creationId xmlns:a16="http://schemas.microsoft.com/office/drawing/2014/main" id="{A624C0B3-B266-45A7-A95A-9CA072BC1049}"/>
              </a:ext>
            </a:extLst>
          </p:cNvPr>
          <p:cNvSpPr/>
          <p:nvPr/>
        </p:nvSpPr>
        <p:spPr>
          <a:xfrm>
            <a:off x="188532" y="154456"/>
            <a:ext cx="4567987" cy="32467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kumimoji="1" lang="en-US" altLang="ja-JP" sz="1400" b="1" dirty="0">
                <a:solidFill>
                  <a:schemeClr val="tx1"/>
                </a:solidFill>
              </a:rPr>
              <a:t>05</a:t>
            </a:r>
            <a:r>
              <a:rPr kumimoji="1" lang="ja-JP" altLang="en-US" sz="1400" b="1" dirty="0">
                <a:solidFill>
                  <a:schemeClr val="tx1"/>
                </a:solidFill>
              </a:rPr>
              <a:t>）フロア配線図　</a:t>
            </a:r>
            <a:r>
              <a:rPr lang="ja-JP" altLang="en-US" sz="1400" b="1" dirty="0">
                <a:solidFill>
                  <a:schemeClr val="tx1"/>
                </a:solidFill>
              </a:rPr>
              <a:t>ホテルブーゲンビリア札幌様　</a:t>
            </a:r>
            <a:r>
              <a:rPr lang="en-US" altLang="ja-JP" sz="1400" b="1" dirty="0">
                <a:solidFill>
                  <a:schemeClr val="tx1"/>
                </a:solidFill>
              </a:rPr>
              <a:t>8</a:t>
            </a:r>
            <a:r>
              <a:rPr lang="ja-JP" altLang="en-US" sz="1400" b="1" dirty="0">
                <a:solidFill>
                  <a:schemeClr val="tx1"/>
                </a:solidFill>
              </a:rPr>
              <a:t>階</a:t>
            </a:r>
            <a:endParaRPr kumimoji="1" lang="ja-JP" altLang="en-US" sz="1400" b="1" dirty="0">
              <a:solidFill>
                <a:schemeClr val="tx1"/>
              </a:solidFill>
            </a:endParaRPr>
          </a:p>
        </p:txBody>
      </p:sp>
      <p:sp>
        <p:nvSpPr>
          <p:cNvPr id="535" name="正方形/長方形 534">
            <a:extLst>
              <a:ext uri="{FF2B5EF4-FFF2-40B4-BE49-F238E27FC236}">
                <a16:creationId xmlns:a16="http://schemas.microsoft.com/office/drawing/2014/main" id="{E095B320-CCBF-4B44-B3F9-00710B2CB5A3}"/>
              </a:ext>
            </a:extLst>
          </p:cNvPr>
          <p:cNvSpPr/>
          <p:nvPr/>
        </p:nvSpPr>
        <p:spPr>
          <a:xfrm>
            <a:off x="10078902" y="144781"/>
            <a:ext cx="1977639" cy="32467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更新日：</a:t>
            </a:r>
            <a:r>
              <a:rPr kumimoji="1" lang="en-US" altLang="ja-JP" sz="1200" dirty="0">
                <a:solidFill>
                  <a:schemeClr val="tx1"/>
                </a:solidFill>
              </a:rPr>
              <a:t>2020</a:t>
            </a:r>
            <a:r>
              <a:rPr kumimoji="1" lang="ja-JP" altLang="en-US" sz="1200" dirty="0">
                <a:solidFill>
                  <a:schemeClr val="tx1"/>
                </a:solidFill>
              </a:rPr>
              <a:t>年</a:t>
            </a:r>
            <a:r>
              <a:rPr kumimoji="1" lang="en-US" altLang="ja-JP" sz="1200" dirty="0">
                <a:solidFill>
                  <a:schemeClr val="tx1"/>
                </a:solidFill>
              </a:rPr>
              <a:t>01</a:t>
            </a:r>
            <a:r>
              <a:rPr kumimoji="1" lang="ja-JP" altLang="en-US" sz="1200" dirty="0">
                <a:solidFill>
                  <a:schemeClr val="tx1"/>
                </a:solidFill>
              </a:rPr>
              <a:t>月</a:t>
            </a:r>
            <a:r>
              <a:rPr kumimoji="1" lang="en-US" altLang="ja-JP" sz="1200" dirty="0">
                <a:solidFill>
                  <a:schemeClr val="tx1"/>
                </a:solidFill>
              </a:rPr>
              <a:t>17</a:t>
            </a:r>
            <a:r>
              <a:rPr kumimoji="1" lang="ja-JP" altLang="en-US" sz="1200" dirty="0">
                <a:solidFill>
                  <a:schemeClr val="tx1"/>
                </a:solidFill>
              </a:rPr>
              <a:t>日</a:t>
            </a:r>
          </a:p>
        </p:txBody>
      </p:sp>
      <p:sp>
        <p:nvSpPr>
          <p:cNvPr id="276" name="正方形/長方形 275">
            <a:extLst>
              <a:ext uri="{FF2B5EF4-FFF2-40B4-BE49-F238E27FC236}">
                <a16:creationId xmlns:a16="http://schemas.microsoft.com/office/drawing/2014/main" id="{A29D3ED6-5769-4A50-9749-21764FE1A6DC}"/>
              </a:ext>
            </a:extLst>
          </p:cNvPr>
          <p:cNvSpPr/>
          <p:nvPr/>
        </p:nvSpPr>
        <p:spPr>
          <a:xfrm>
            <a:off x="8154594" y="3701144"/>
            <a:ext cx="696509" cy="145524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800" dirty="0">
                <a:solidFill>
                  <a:schemeClr val="tx1"/>
                </a:solidFill>
              </a:rPr>
              <a:t>CAM-8F-01</a:t>
            </a:r>
            <a:endParaRPr kumimoji="1" lang="ja-JP" altLang="en-US" sz="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04779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46" name="直線コネクタ 345">
            <a:extLst>
              <a:ext uri="{FF2B5EF4-FFF2-40B4-BE49-F238E27FC236}">
                <a16:creationId xmlns:a16="http://schemas.microsoft.com/office/drawing/2014/main" id="{69030560-70D2-4647-9187-182DF74CA6EC}"/>
              </a:ext>
            </a:extLst>
          </p:cNvPr>
          <p:cNvCxnSpPr>
            <a:cxnSpLocks/>
          </p:cNvCxnSpPr>
          <p:nvPr/>
        </p:nvCxnSpPr>
        <p:spPr>
          <a:xfrm flipH="1">
            <a:off x="8095736" y="4027692"/>
            <a:ext cx="517388" cy="0"/>
          </a:xfrm>
          <a:prstGeom prst="line">
            <a:avLst/>
          </a:prstGeom>
          <a:ln w="127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7" name="直線コネクタ 346">
            <a:extLst>
              <a:ext uri="{FF2B5EF4-FFF2-40B4-BE49-F238E27FC236}">
                <a16:creationId xmlns:a16="http://schemas.microsoft.com/office/drawing/2014/main" id="{6B9C3175-4259-4D85-9122-9492D20352AE}"/>
              </a:ext>
            </a:extLst>
          </p:cNvPr>
          <p:cNvCxnSpPr>
            <a:cxnSpLocks/>
          </p:cNvCxnSpPr>
          <p:nvPr/>
        </p:nvCxnSpPr>
        <p:spPr>
          <a:xfrm>
            <a:off x="8097321" y="3050586"/>
            <a:ext cx="0" cy="966163"/>
          </a:xfrm>
          <a:prstGeom prst="line">
            <a:avLst/>
          </a:prstGeom>
          <a:ln w="127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8" name="直線コネクタ 347">
            <a:extLst>
              <a:ext uri="{FF2B5EF4-FFF2-40B4-BE49-F238E27FC236}">
                <a16:creationId xmlns:a16="http://schemas.microsoft.com/office/drawing/2014/main" id="{705FCA91-AE4B-48FF-ADDA-D5011274478F}"/>
              </a:ext>
            </a:extLst>
          </p:cNvPr>
          <p:cNvCxnSpPr>
            <a:cxnSpLocks/>
          </p:cNvCxnSpPr>
          <p:nvPr/>
        </p:nvCxnSpPr>
        <p:spPr>
          <a:xfrm>
            <a:off x="8095736" y="3045228"/>
            <a:ext cx="239467" cy="250437"/>
          </a:xfrm>
          <a:prstGeom prst="line">
            <a:avLst/>
          </a:prstGeom>
          <a:ln w="12700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9" name="正方形/長方形 348">
            <a:extLst>
              <a:ext uri="{FF2B5EF4-FFF2-40B4-BE49-F238E27FC236}">
                <a16:creationId xmlns:a16="http://schemas.microsoft.com/office/drawing/2014/main" id="{BCD73B8E-048F-4757-A250-441D4A7FA6BB}"/>
              </a:ext>
            </a:extLst>
          </p:cNvPr>
          <p:cNvSpPr/>
          <p:nvPr/>
        </p:nvSpPr>
        <p:spPr>
          <a:xfrm>
            <a:off x="8191603" y="3201025"/>
            <a:ext cx="876268" cy="226414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800" dirty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ja-JP" altLang="en-US" sz="800" dirty="0">
                <a:solidFill>
                  <a:schemeClr val="accent2">
                    <a:lumMod val="75000"/>
                  </a:schemeClr>
                </a:solidFill>
              </a:rPr>
              <a:t>階事務所へ</a:t>
            </a:r>
            <a:endParaRPr kumimoji="1" lang="ja-JP" altLang="en-US" sz="800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350" name="直線コネクタ 349">
            <a:extLst>
              <a:ext uri="{FF2B5EF4-FFF2-40B4-BE49-F238E27FC236}">
                <a16:creationId xmlns:a16="http://schemas.microsoft.com/office/drawing/2014/main" id="{889CC9F6-159C-43EC-A64D-CC4C35AD2643}"/>
              </a:ext>
            </a:extLst>
          </p:cNvPr>
          <p:cNvCxnSpPr>
            <a:cxnSpLocks/>
          </p:cNvCxnSpPr>
          <p:nvPr/>
        </p:nvCxnSpPr>
        <p:spPr>
          <a:xfrm flipH="1" flipV="1">
            <a:off x="8010962" y="3404080"/>
            <a:ext cx="160578" cy="103941"/>
          </a:xfrm>
          <a:prstGeom prst="line">
            <a:avLst/>
          </a:prstGeom>
          <a:ln w="127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1" name="正方形/長方形 350">
            <a:extLst>
              <a:ext uri="{FF2B5EF4-FFF2-40B4-BE49-F238E27FC236}">
                <a16:creationId xmlns:a16="http://schemas.microsoft.com/office/drawing/2014/main" id="{4A760311-03BC-4D8D-A5EA-E19A1247F4A1}"/>
              </a:ext>
            </a:extLst>
          </p:cNvPr>
          <p:cNvSpPr/>
          <p:nvPr/>
        </p:nvSpPr>
        <p:spPr>
          <a:xfrm>
            <a:off x="7933838" y="3402217"/>
            <a:ext cx="197975" cy="226414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>
                <a:solidFill>
                  <a:schemeClr val="accent2">
                    <a:lumMod val="75000"/>
                  </a:schemeClr>
                </a:solidFill>
              </a:rPr>
              <a:t>1</a:t>
            </a:r>
            <a:endParaRPr kumimoji="1" lang="ja-JP" altLang="en-US" sz="800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352" name="直線コネクタ 351">
            <a:extLst>
              <a:ext uri="{FF2B5EF4-FFF2-40B4-BE49-F238E27FC236}">
                <a16:creationId xmlns:a16="http://schemas.microsoft.com/office/drawing/2014/main" id="{376C9BCD-E94A-4AA7-9751-310AF183A585}"/>
              </a:ext>
            </a:extLst>
          </p:cNvPr>
          <p:cNvCxnSpPr>
            <a:cxnSpLocks/>
          </p:cNvCxnSpPr>
          <p:nvPr/>
        </p:nvCxnSpPr>
        <p:spPr>
          <a:xfrm flipH="1">
            <a:off x="10184739" y="1235374"/>
            <a:ext cx="338320" cy="0"/>
          </a:xfrm>
          <a:prstGeom prst="line">
            <a:avLst/>
          </a:prstGeom>
          <a:ln w="127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3" name="正方形/長方形 352">
            <a:extLst>
              <a:ext uri="{FF2B5EF4-FFF2-40B4-BE49-F238E27FC236}">
                <a16:creationId xmlns:a16="http://schemas.microsoft.com/office/drawing/2014/main" id="{3CB89E07-3483-4C14-99B5-836979F46267}"/>
              </a:ext>
            </a:extLst>
          </p:cNvPr>
          <p:cNvSpPr/>
          <p:nvPr/>
        </p:nvSpPr>
        <p:spPr>
          <a:xfrm>
            <a:off x="10443048" y="1145672"/>
            <a:ext cx="1534729" cy="226414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</a:rPr>
              <a:t>同軸</a:t>
            </a:r>
            <a:r>
              <a:rPr kumimoji="1" lang="ja-JP" altLang="en-US" sz="1200" dirty="0">
                <a:solidFill>
                  <a:schemeClr val="tx1"/>
                </a:solidFill>
              </a:rPr>
              <a:t>配線</a:t>
            </a:r>
            <a:r>
              <a:rPr kumimoji="1" lang="en-US" altLang="ja-JP" sz="1200" dirty="0">
                <a:solidFill>
                  <a:schemeClr val="tx1"/>
                </a:solidFill>
              </a:rPr>
              <a:t>(3C-2V)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110" name="正方形/長方形 109">
            <a:extLst>
              <a:ext uri="{FF2B5EF4-FFF2-40B4-BE49-F238E27FC236}">
                <a16:creationId xmlns:a16="http://schemas.microsoft.com/office/drawing/2014/main" id="{CA8B4EF5-6EEF-46E1-94AE-33FD16AA1639}"/>
              </a:ext>
            </a:extLst>
          </p:cNvPr>
          <p:cNvSpPr/>
          <p:nvPr/>
        </p:nvSpPr>
        <p:spPr>
          <a:xfrm>
            <a:off x="90210" y="479134"/>
            <a:ext cx="11966331" cy="6234085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endParaRPr kumimoji="1" lang="en-US" altLang="ja-JP" sz="1200" dirty="0">
              <a:solidFill>
                <a:schemeClr val="tx1"/>
              </a:solidFill>
            </a:endParaRPr>
          </a:p>
        </p:txBody>
      </p:sp>
      <p:grpSp>
        <p:nvGrpSpPr>
          <p:cNvPr id="969" name="グループ化 968">
            <a:extLst>
              <a:ext uri="{FF2B5EF4-FFF2-40B4-BE49-F238E27FC236}">
                <a16:creationId xmlns:a16="http://schemas.microsoft.com/office/drawing/2014/main" id="{46517129-7020-4EFB-8711-92D423F5D09B}"/>
              </a:ext>
            </a:extLst>
          </p:cNvPr>
          <p:cNvGrpSpPr/>
          <p:nvPr/>
        </p:nvGrpSpPr>
        <p:grpSpPr>
          <a:xfrm>
            <a:off x="10214557" y="711437"/>
            <a:ext cx="308502" cy="118724"/>
            <a:chOff x="6536967" y="5974751"/>
            <a:chExt cx="138375" cy="65347"/>
          </a:xfrm>
        </p:grpSpPr>
        <p:sp>
          <p:nvSpPr>
            <p:cNvPr id="970" name="正方形/長方形 969">
              <a:extLst>
                <a:ext uri="{FF2B5EF4-FFF2-40B4-BE49-F238E27FC236}">
                  <a16:creationId xmlns:a16="http://schemas.microsoft.com/office/drawing/2014/main" id="{88D74E1B-4F45-4A84-A853-98A05C025A06}"/>
                </a:ext>
              </a:extLst>
            </p:cNvPr>
            <p:cNvSpPr/>
            <p:nvPr/>
          </p:nvSpPr>
          <p:spPr>
            <a:xfrm>
              <a:off x="6586057" y="5974751"/>
              <a:ext cx="89285" cy="65347"/>
            </a:xfrm>
            <a:prstGeom prst="rect">
              <a:avLst/>
            </a:prstGeom>
            <a:solidFill>
              <a:srgbClr val="FFFF00"/>
            </a:solidFill>
            <a:ln w="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71" name="二等辺三角形 970">
              <a:extLst>
                <a:ext uri="{FF2B5EF4-FFF2-40B4-BE49-F238E27FC236}">
                  <a16:creationId xmlns:a16="http://schemas.microsoft.com/office/drawing/2014/main" id="{1910EFF6-49B8-4000-9E8D-CE58811DC8F9}"/>
                </a:ext>
              </a:extLst>
            </p:cNvPr>
            <p:cNvSpPr/>
            <p:nvPr/>
          </p:nvSpPr>
          <p:spPr>
            <a:xfrm rot="5400000">
              <a:off x="6530948" y="5980771"/>
              <a:ext cx="61123" cy="49085"/>
            </a:xfrm>
            <a:prstGeom prst="triangle">
              <a:avLst/>
            </a:prstGeom>
            <a:solidFill>
              <a:srgbClr val="FFFF00"/>
            </a:solidFill>
            <a:ln w="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972" name="正方形/長方形 971">
            <a:extLst>
              <a:ext uri="{FF2B5EF4-FFF2-40B4-BE49-F238E27FC236}">
                <a16:creationId xmlns:a16="http://schemas.microsoft.com/office/drawing/2014/main" id="{9BDE41D2-45A4-46D1-90EB-11D5A61797CD}"/>
              </a:ext>
            </a:extLst>
          </p:cNvPr>
          <p:cNvSpPr/>
          <p:nvPr/>
        </p:nvSpPr>
        <p:spPr>
          <a:xfrm>
            <a:off x="10452947" y="680930"/>
            <a:ext cx="1079876" cy="226414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</a:rPr>
              <a:t>既存カメラ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grpSp>
        <p:nvGrpSpPr>
          <p:cNvPr id="973" name="グループ化 972">
            <a:extLst>
              <a:ext uri="{FF2B5EF4-FFF2-40B4-BE49-F238E27FC236}">
                <a16:creationId xmlns:a16="http://schemas.microsoft.com/office/drawing/2014/main" id="{3141938F-E090-44F4-8A92-A1D7769E4B4B}"/>
              </a:ext>
            </a:extLst>
          </p:cNvPr>
          <p:cNvGrpSpPr/>
          <p:nvPr/>
        </p:nvGrpSpPr>
        <p:grpSpPr>
          <a:xfrm>
            <a:off x="10214557" y="947526"/>
            <a:ext cx="308502" cy="118724"/>
            <a:chOff x="6536967" y="5974751"/>
            <a:chExt cx="138375" cy="65347"/>
          </a:xfrm>
          <a:solidFill>
            <a:srgbClr val="FFCCFF"/>
          </a:solidFill>
        </p:grpSpPr>
        <p:sp>
          <p:nvSpPr>
            <p:cNvPr id="974" name="正方形/長方形 973">
              <a:extLst>
                <a:ext uri="{FF2B5EF4-FFF2-40B4-BE49-F238E27FC236}">
                  <a16:creationId xmlns:a16="http://schemas.microsoft.com/office/drawing/2014/main" id="{BF8A0E48-FD1C-4C64-A2F1-6FCD7A6BF021}"/>
                </a:ext>
              </a:extLst>
            </p:cNvPr>
            <p:cNvSpPr/>
            <p:nvPr/>
          </p:nvSpPr>
          <p:spPr>
            <a:xfrm>
              <a:off x="6586057" y="5974751"/>
              <a:ext cx="89285" cy="65347"/>
            </a:xfrm>
            <a:prstGeom prst="rect">
              <a:avLst/>
            </a:prstGeom>
            <a:grpFill/>
            <a:ln w="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75" name="二等辺三角形 974">
              <a:extLst>
                <a:ext uri="{FF2B5EF4-FFF2-40B4-BE49-F238E27FC236}">
                  <a16:creationId xmlns:a16="http://schemas.microsoft.com/office/drawing/2014/main" id="{4D550779-F4AE-4A4C-8764-77AEA2505EA7}"/>
                </a:ext>
              </a:extLst>
            </p:cNvPr>
            <p:cNvSpPr/>
            <p:nvPr/>
          </p:nvSpPr>
          <p:spPr>
            <a:xfrm rot="5400000">
              <a:off x="6530948" y="5980771"/>
              <a:ext cx="61123" cy="49085"/>
            </a:xfrm>
            <a:prstGeom prst="triangle">
              <a:avLst/>
            </a:prstGeom>
            <a:grpFill/>
            <a:ln w="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976" name="正方形/長方形 975">
            <a:extLst>
              <a:ext uri="{FF2B5EF4-FFF2-40B4-BE49-F238E27FC236}">
                <a16:creationId xmlns:a16="http://schemas.microsoft.com/office/drawing/2014/main" id="{50D1920B-DDF2-4E75-BA2B-4DA4DB1B77AA}"/>
              </a:ext>
            </a:extLst>
          </p:cNvPr>
          <p:cNvSpPr/>
          <p:nvPr/>
        </p:nvSpPr>
        <p:spPr>
          <a:xfrm>
            <a:off x="10452947" y="917019"/>
            <a:ext cx="1079876" cy="226414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</a:rPr>
              <a:t>新規カメラ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grpSp>
        <p:nvGrpSpPr>
          <p:cNvPr id="296" name="グループ化 295">
            <a:extLst>
              <a:ext uri="{FF2B5EF4-FFF2-40B4-BE49-F238E27FC236}">
                <a16:creationId xmlns:a16="http://schemas.microsoft.com/office/drawing/2014/main" id="{AFFCF64F-69D8-4790-8F39-69937D541A77}"/>
              </a:ext>
            </a:extLst>
          </p:cNvPr>
          <p:cNvGrpSpPr/>
          <p:nvPr/>
        </p:nvGrpSpPr>
        <p:grpSpPr>
          <a:xfrm>
            <a:off x="3420957" y="1310209"/>
            <a:ext cx="5426363" cy="4242866"/>
            <a:chOff x="3420957" y="1310209"/>
            <a:chExt cx="5426363" cy="4242866"/>
          </a:xfrm>
        </p:grpSpPr>
        <p:cxnSp>
          <p:nvCxnSpPr>
            <p:cNvPr id="16" name="直線コネクタ 15">
              <a:extLst>
                <a:ext uri="{FF2B5EF4-FFF2-40B4-BE49-F238E27FC236}">
                  <a16:creationId xmlns:a16="http://schemas.microsoft.com/office/drawing/2014/main" id="{48F7ACAE-5812-4CCF-A385-F036DA2782D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96180" y="3027236"/>
              <a:ext cx="255793" cy="169106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コネクタ 16">
              <a:extLst>
                <a:ext uri="{FF2B5EF4-FFF2-40B4-BE49-F238E27FC236}">
                  <a16:creationId xmlns:a16="http://schemas.microsoft.com/office/drawing/2014/main" id="{790BFDEA-7523-47C3-AB52-BB5D9E77E00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500569" y="4027692"/>
              <a:ext cx="0" cy="147405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線コネクタ 17">
              <a:extLst>
                <a:ext uri="{FF2B5EF4-FFF2-40B4-BE49-F238E27FC236}">
                  <a16:creationId xmlns:a16="http://schemas.microsoft.com/office/drawing/2014/main" id="{F602EBB2-FA21-467D-A455-27BBF8E0052F}"/>
                </a:ext>
              </a:extLst>
            </p:cNvPr>
            <p:cNvCxnSpPr>
              <a:cxnSpLocks/>
            </p:cNvCxnSpPr>
            <p:nvPr/>
          </p:nvCxnSpPr>
          <p:spPr>
            <a:xfrm>
              <a:off x="3690722" y="5501748"/>
              <a:ext cx="801907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コネクタ 20">
              <a:extLst>
                <a:ext uri="{FF2B5EF4-FFF2-40B4-BE49-F238E27FC236}">
                  <a16:creationId xmlns:a16="http://schemas.microsoft.com/office/drawing/2014/main" id="{5B2E2CA1-05A2-464C-A783-A826B6759485}"/>
                </a:ext>
              </a:extLst>
            </p:cNvPr>
            <p:cNvCxnSpPr>
              <a:cxnSpLocks/>
            </p:cNvCxnSpPr>
            <p:nvPr/>
          </p:nvCxnSpPr>
          <p:spPr>
            <a:xfrm>
              <a:off x="7965693" y="4595813"/>
              <a:ext cx="82612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コネクタ 21">
              <a:extLst>
                <a:ext uri="{FF2B5EF4-FFF2-40B4-BE49-F238E27FC236}">
                  <a16:creationId xmlns:a16="http://schemas.microsoft.com/office/drawing/2014/main" id="{BB839317-182D-407C-96B8-46D9A1EA365C}"/>
                </a:ext>
              </a:extLst>
            </p:cNvPr>
            <p:cNvCxnSpPr>
              <a:cxnSpLocks/>
            </p:cNvCxnSpPr>
            <p:nvPr/>
          </p:nvCxnSpPr>
          <p:spPr>
            <a:xfrm>
              <a:off x="8228013" y="4229100"/>
              <a:ext cx="573658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線コネクタ 22">
              <a:extLst>
                <a:ext uri="{FF2B5EF4-FFF2-40B4-BE49-F238E27FC236}">
                  <a16:creationId xmlns:a16="http://schemas.microsoft.com/office/drawing/2014/main" id="{39C9467F-2B9C-445E-B0EA-8ECCCE7FC97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797448" y="4229103"/>
              <a:ext cx="0" cy="1273173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線コネクタ 23">
              <a:extLst>
                <a:ext uri="{FF2B5EF4-FFF2-40B4-BE49-F238E27FC236}">
                  <a16:creationId xmlns:a16="http://schemas.microsoft.com/office/drawing/2014/main" id="{A630F586-954B-4EA0-AF09-2F0CC5F958C3}"/>
                </a:ext>
              </a:extLst>
            </p:cNvPr>
            <p:cNvCxnSpPr>
              <a:cxnSpLocks/>
            </p:cNvCxnSpPr>
            <p:nvPr/>
          </p:nvCxnSpPr>
          <p:spPr>
            <a:xfrm>
              <a:off x="7965693" y="5154613"/>
              <a:ext cx="83255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コネクタ 24">
              <a:extLst>
                <a:ext uri="{FF2B5EF4-FFF2-40B4-BE49-F238E27FC236}">
                  <a16:creationId xmlns:a16="http://schemas.microsoft.com/office/drawing/2014/main" id="{9D02A430-63CD-4E08-82FE-B89C739CC3C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586947" y="4700933"/>
              <a:ext cx="0" cy="66640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線コネクタ 25">
              <a:extLst>
                <a:ext uri="{FF2B5EF4-FFF2-40B4-BE49-F238E27FC236}">
                  <a16:creationId xmlns:a16="http://schemas.microsoft.com/office/drawing/2014/main" id="{1034E7BC-90E6-47B3-8503-2DB7E404A350}"/>
                </a:ext>
              </a:extLst>
            </p:cNvPr>
            <p:cNvCxnSpPr>
              <a:cxnSpLocks/>
            </p:cNvCxnSpPr>
            <p:nvPr/>
          </p:nvCxnSpPr>
          <p:spPr>
            <a:xfrm>
              <a:off x="7965693" y="4956178"/>
              <a:ext cx="83255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直線コネクタ 26">
              <a:extLst>
                <a:ext uri="{FF2B5EF4-FFF2-40B4-BE49-F238E27FC236}">
                  <a16:creationId xmlns:a16="http://schemas.microsoft.com/office/drawing/2014/main" id="{6A0D2B9E-FBA3-41D5-A158-A116B167FA73}"/>
                </a:ext>
              </a:extLst>
            </p:cNvPr>
            <p:cNvCxnSpPr>
              <a:cxnSpLocks/>
            </p:cNvCxnSpPr>
            <p:nvPr/>
          </p:nvCxnSpPr>
          <p:spPr>
            <a:xfrm>
              <a:off x="7965693" y="4784726"/>
              <a:ext cx="83255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A6741446-5A69-4254-A10E-AFD8AE1B961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343906" y="4595813"/>
              <a:ext cx="0" cy="65087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線コネクタ 28">
              <a:extLst>
                <a:ext uri="{FF2B5EF4-FFF2-40B4-BE49-F238E27FC236}">
                  <a16:creationId xmlns:a16="http://schemas.microsoft.com/office/drawing/2014/main" id="{E36CA802-D514-48DE-B5A5-B34CADE1DBA4}"/>
                </a:ext>
              </a:extLst>
            </p:cNvPr>
            <p:cNvCxnSpPr>
              <a:cxnSpLocks/>
            </p:cNvCxnSpPr>
            <p:nvPr/>
          </p:nvCxnSpPr>
          <p:spPr>
            <a:xfrm>
              <a:off x="7966630" y="4243387"/>
              <a:ext cx="26138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線コネクタ 29">
              <a:extLst>
                <a:ext uri="{FF2B5EF4-FFF2-40B4-BE49-F238E27FC236}">
                  <a16:creationId xmlns:a16="http://schemas.microsoft.com/office/drawing/2014/main" id="{BF8ADA2F-314B-4AD7-B506-AF59CEA61F00}"/>
                </a:ext>
              </a:extLst>
            </p:cNvPr>
            <p:cNvCxnSpPr>
              <a:cxnSpLocks/>
            </p:cNvCxnSpPr>
            <p:nvPr/>
          </p:nvCxnSpPr>
          <p:spPr>
            <a:xfrm>
              <a:off x="8159929" y="5367336"/>
              <a:ext cx="427018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直線コネクタ 31">
              <a:extLst>
                <a:ext uri="{FF2B5EF4-FFF2-40B4-BE49-F238E27FC236}">
                  <a16:creationId xmlns:a16="http://schemas.microsoft.com/office/drawing/2014/main" id="{AD6B024D-A6FA-47E5-B054-88AF0F03C132}"/>
                </a:ext>
              </a:extLst>
            </p:cNvPr>
            <p:cNvCxnSpPr>
              <a:cxnSpLocks/>
            </p:cNvCxnSpPr>
            <p:nvPr/>
          </p:nvCxnSpPr>
          <p:spPr>
            <a:xfrm>
              <a:off x="7919242" y="4159250"/>
              <a:ext cx="30877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コネクタ 33">
              <a:extLst>
                <a:ext uri="{FF2B5EF4-FFF2-40B4-BE49-F238E27FC236}">
                  <a16:creationId xmlns:a16="http://schemas.microsoft.com/office/drawing/2014/main" id="{7C4D3EE2-92B1-4867-BF49-FBF170B2704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159929" y="4684715"/>
              <a:ext cx="0" cy="682623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直線コネクタ 34">
              <a:extLst>
                <a:ext uri="{FF2B5EF4-FFF2-40B4-BE49-F238E27FC236}">
                  <a16:creationId xmlns:a16="http://schemas.microsoft.com/office/drawing/2014/main" id="{CB102409-1FFA-4D9F-9127-0CB9DF31A62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966630" y="4156741"/>
              <a:ext cx="0" cy="134500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直線コネクタ 35">
              <a:extLst>
                <a:ext uri="{FF2B5EF4-FFF2-40B4-BE49-F238E27FC236}">
                  <a16:creationId xmlns:a16="http://schemas.microsoft.com/office/drawing/2014/main" id="{F31EFA6E-4B87-4169-9D1D-87186F6C40B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618887" y="5314951"/>
              <a:ext cx="0" cy="18891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線コネクタ 36">
              <a:extLst>
                <a:ext uri="{FF2B5EF4-FFF2-40B4-BE49-F238E27FC236}">
                  <a16:creationId xmlns:a16="http://schemas.microsoft.com/office/drawing/2014/main" id="{A48F3CEF-44AF-471A-B35E-E1F116E2CDC1}"/>
                </a:ext>
              </a:extLst>
            </p:cNvPr>
            <p:cNvCxnSpPr>
              <a:cxnSpLocks/>
            </p:cNvCxnSpPr>
            <p:nvPr/>
          </p:nvCxnSpPr>
          <p:spPr>
            <a:xfrm>
              <a:off x="3420957" y="5553075"/>
              <a:ext cx="542636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直線コネクタ 37">
              <a:extLst>
                <a:ext uri="{FF2B5EF4-FFF2-40B4-BE49-F238E27FC236}">
                  <a16:creationId xmlns:a16="http://schemas.microsoft.com/office/drawing/2014/main" id="{92465DBA-48CE-4D0B-8483-57840AB536A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14069" y="1354949"/>
              <a:ext cx="0" cy="52623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線コネクタ 38">
              <a:extLst>
                <a:ext uri="{FF2B5EF4-FFF2-40B4-BE49-F238E27FC236}">
                  <a16:creationId xmlns:a16="http://schemas.microsoft.com/office/drawing/2014/main" id="{B7532DF2-29DF-416F-BC7D-DA73E1CDBFA1}"/>
                </a:ext>
              </a:extLst>
            </p:cNvPr>
            <p:cNvCxnSpPr>
              <a:cxnSpLocks/>
            </p:cNvCxnSpPr>
            <p:nvPr/>
          </p:nvCxnSpPr>
          <p:spPr>
            <a:xfrm>
              <a:off x="6540156" y="5502276"/>
              <a:ext cx="108222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線コネクタ 39">
              <a:extLst>
                <a:ext uri="{FF2B5EF4-FFF2-40B4-BE49-F238E27FC236}">
                  <a16:creationId xmlns:a16="http://schemas.microsoft.com/office/drawing/2014/main" id="{ECEE0787-F5AD-40EB-9B9A-B5F555B6B06E}"/>
                </a:ext>
              </a:extLst>
            </p:cNvPr>
            <p:cNvCxnSpPr>
              <a:cxnSpLocks/>
            </p:cNvCxnSpPr>
            <p:nvPr/>
          </p:nvCxnSpPr>
          <p:spPr>
            <a:xfrm>
              <a:off x="7622382" y="5314951"/>
              <a:ext cx="29686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線コネクタ 40">
              <a:extLst>
                <a:ext uri="{FF2B5EF4-FFF2-40B4-BE49-F238E27FC236}">
                  <a16:creationId xmlns:a16="http://schemas.microsoft.com/office/drawing/2014/main" id="{18075627-C4AD-4D64-875D-031A98C9FBB0}"/>
                </a:ext>
              </a:extLst>
            </p:cNvPr>
            <p:cNvCxnSpPr>
              <a:cxnSpLocks/>
            </p:cNvCxnSpPr>
            <p:nvPr/>
          </p:nvCxnSpPr>
          <p:spPr>
            <a:xfrm>
              <a:off x="7920199" y="4251759"/>
              <a:ext cx="0" cy="106319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直線コネクタ 41">
              <a:extLst>
                <a:ext uri="{FF2B5EF4-FFF2-40B4-BE49-F238E27FC236}">
                  <a16:creationId xmlns:a16="http://schemas.microsoft.com/office/drawing/2014/main" id="{B510E121-7960-4F1C-B185-967DE739C1B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26584" y="4158456"/>
              <a:ext cx="0" cy="8492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直線コネクタ 42">
              <a:extLst>
                <a:ext uri="{FF2B5EF4-FFF2-40B4-BE49-F238E27FC236}">
                  <a16:creationId xmlns:a16="http://schemas.microsoft.com/office/drawing/2014/main" id="{6F8FDD8F-5527-4ACA-A36A-0A5E0C1DB62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920326" y="4156742"/>
              <a:ext cx="0" cy="2790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直線コネクタ 43">
              <a:extLst>
                <a:ext uri="{FF2B5EF4-FFF2-40B4-BE49-F238E27FC236}">
                  <a16:creationId xmlns:a16="http://schemas.microsoft.com/office/drawing/2014/main" id="{4039CC4C-C240-435F-AA7A-A421C60491A7}"/>
                </a:ext>
              </a:extLst>
            </p:cNvPr>
            <p:cNvCxnSpPr>
              <a:cxnSpLocks/>
            </p:cNvCxnSpPr>
            <p:nvPr/>
          </p:nvCxnSpPr>
          <p:spPr>
            <a:xfrm>
              <a:off x="3464749" y="3965780"/>
              <a:ext cx="48722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直線コネクタ 44">
              <a:extLst>
                <a:ext uri="{FF2B5EF4-FFF2-40B4-BE49-F238E27FC236}">
                  <a16:creationId xmlns:a16="http://schemas.microsoft.com/office/drawing/2014/main" id="{6B770A59-4FAC-4062-8A99-2519475A13CE}"/>
                </a:ext>
              </a:extLst>
            </p:cNvPr>
            <p:cNvCxnSpPr>
              <a:cxnSpLocks/>
            </p:cNvCxnSpPr>
            <p:nvPr/>
          </p:nvCxnSpPr>
          <p:spPr>
            <a:xfrm>
              <a:off x="8228013" y="4184651"/>
              <a:ext cx="56943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線コネクタ 45">
              <a:extLst>
                <a:ext uri="{FF2B5EF4-FFF2-40B4-BE49-F238E27FC236}">
                  <a16:creationId xmlns:a16="http://schemas.microsoft.com/office/drawing/2014/main" id="{CEE86943-4FCA-46D7-8DC7-25A51B17B5B3}"/>
                </a:ext>
              </a:extLst>
            </p:cNvPr>
            <p:cNvCxnSpPr>
              <a:cxnSpLocks/>
            </p:cNvCxnSpPr>
            <p:nvPr/>
          </p:nvCxnSpPr>
          <p:spPr>
            <a:xfrm>
              <a:off x="5054602" y="5314949"/>
              <a:ext cx="30534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コネクタ 46">
              <a:extLst>
                <a:ext uri="{FF2B5EF4-FFF2-40B4-BE49-F238E27FC236}">
                  <a16:creationId xmlns:a16="http://schemas.microsoft.com/office/drawing/2014/main" id="{C0C8875D-6FA2-43AF-BA1B-2256ACAAC23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54602" y="5314950"/>
              <a:ext cx="0" cy="187326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直線コネクタ 47">
              <a:extLst>
                <a:ext uri="{FF2B5EF4-FFF2-40B4-BE49-F238E27FC236}">
                  <a16:creationId xmlns:a16="http://schemas.microsoft.com/office/drawing/2014/main" id="{7F3685DB-23CA-4989-B806-2CF83DC86F94}"/>
                </a:ext>
              </a:extLst>
            </p:cNvPr>
            <p:cNvCxnSpPr>
              <a:cxnSpLocks/>
            </p:cNvCxnSpPr>
            <p:nvPr/>
          </p:nvCxnSpPr>
          <p:spPr>
            <a:xfrm>
              <a:off x="3959242" y="4040189"/>
              <a:ext cx="295258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線コネクタ 48">
              <a:extLst>
                <a:ext uri="{FF2B5EF4-FFF2-40B4-BE49-F238E27FC236}">
                  <a16:creationId xmlns:a16="http://schemas.microsoft.com/office/drawing/2014/main" id="{301E453D-3C8A-425C-B4F3-E02A35C410B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667621" y="5313898"/>
              <a:ext cx="0" cy="18785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コネクタ 49">
              <a:extLst>
                <a:ext uri="{FF2B5EF4-FFF2-40B4-BE49-F238E27FC236}">
                  <a16:creationId xmlns:a16="http://schemas.microsoft.com/office/drawing/2014/main" id="{7E8A98DB-324D-45B7-B857-679A2FC41AA1}"/>
                </a:ext>
              </a:extLst>
            </p:cNvPr>
            <p:cNvCxnSpPr>
              <a:cxnSpLocks/>
            </p:cNvCxnSpPr>
            <p:nvPr/>
          </p:nvCxnSpPr>
          <p:spPr>
            <a:xfrm>
              <a:off x="3464749" y="4030347"/>
              <a:ext cx="49449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線コネクタ 50">
              <a:extLst>
                <a:ext uri="{FF2B5EF4-FFF2-40B4-BE49-F238E27FC236}">
                  <a16:creationId xmlns:a16="http://schemas.microsoft.com/office/drawing/2014/main" id="{6BA300A3-7683-4487-935E-F40E0CA7A18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686327" y="3220873"/>
              <a:ext cx="0" cy="24622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線コネクタ 51">
              <a:extLst>
                <a:ext uri="{FF2B5EF4-FFF2-40B4-BE49-F238E27FC236}">
                  <a16:creationId xmlns:a16="http://schemas.microsoft.com/office/drawing/2014/main" id="{4C05BB78-9E51-4C76-89FA-B33EE2E75DB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98981" y="3960214"/>
              <a:ext cx="0" cy="2044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線コネクタ 52">
              <a:extLst>
                <a:ext uri="{FF2B5EF4-FFF2-40B4-BE49-F238E27FC236}">
                  <a16:creationId xmlns:a16="http://schemas.microsoft.com/office/drawing/2014/main" id="{0E1F96C1-478D-4DFE-AFE9-A6B6CE5B7DE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548193" y="4729957"/>
              <a:ext cx="0" cy="771791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直線コネクタ 53">
              <a:extLst>
                <a:ext uri="{FF2B5EF4-FFF2-40B4-BE49-F238E27FC236}">
                  <a16:creationId xmlns:a16="http://schemas.microsoft.com/office/drawing/2014/main" id="{E01EC425-4CA0-4118-AFCC-FD8D327B6D3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469318" y="4027693"/>
              <a:ext cx="0" cy="52843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線コネクタ 54">
              <a:extLst>
                <a:ext uri="{FF2B5EF4-FFF2-40B4-BE49-F238E27FC236}">
                  <a16:creationId xmlns:a16="http://schemas.microsoft.com/office/drawing/2014/main" id="{5CCF5974-29B0-4027-9280-28DC71B94DC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52912" y="3964974"/>
              <a:ext cx="0" cy="7451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直線コネクタ 55">
              <a:extLst>
                <a:ext uri="{FF2B5EF4-FFF2-40B4-BE49-F238E27FC236}">
                  <a16:creationId xmlns:a16="http://schemas.microsoft.com/office/drawing/2014/main" id="{9F9557E9-B17A-4169-A3A2-C90C25F4441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94132" y="5314949"/>
              <a:ext cx="0" cy="18679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直線コネクタ 56">
              <a:extLst>
                <a:ext uri="{FF2B5EF4-FFF2-40B4-BE49-F238E27FC236}">
                  <a16:creationId xmlns:a16="http://schemas.microsoft.com/office/drawing/2014/main" id="{9D6D9A78-3C05-4188-8BBB-7B75CC67C4FA}"/>
                </a:ext>
              </a:extLst>
            </p:cNvPr>
            <p:cNvCxnSpPr>
              <a:cxnSpLocks/>
            </p:cNvCxnSpPr>
            <p:nvPr/>
          </p:nvCxnSpPr>
          <p:spPr>
            <a:xfrm>
              <a:off x="3464749" y="3590936"/>
              <a:ext cx="483162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直線コネクタ 57">
              <a:extLst>
                <a:ext uri="{FF2B5EF4-FFF2-40B4-BE49-F238E27FC236}">
                  <a16:creationId xmlns:a16="http://schemas.microsoft.com/office/drawing/2014/main" id="{DE7F02C8-DDC4-42D2-ADA1-B8FDAF70D655}"/>
                </a:ext>
              </a:extLst>
            </p:cNvPr>
            <p:cNvCxnSpPr>
              <a:cxnSpLocks/>
            </p:cNvCxnSpPr>
            <p:nvPr/>
          </p:nvCxnSpPr>
          <p:spPr>
            <a:xfrm>
              <a:off x="4254500" y="3981257"/>
              <a:ext cx="24448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直線コネクタ 58">
              <a:extLst>
                <a:ext uri="{FF2B5EF4-FFF2-40B4-BE49-F238E27FC236}">
                  <a16:creationId xmlns:a16="http://schemas.microsoft.com/office/drawing/2014/main" id="{3355A384-9827-4B67-A5D1-0D8E88F82908}"/>
                </a:ext>
              </a:extLst>
            </p:cNvPr>
            <p:cNvCxnSpPr>
              <a:cxnSpLocks/>
            </p:cNvCxnSpPr>
            <p:nvPr/>
          </p:nvCxnSpPr>
          <p:spPr>
            <a:xfrm>
              <a:off x="3464749" y="4559301"/>
              <a:ext cx="49449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線コネクタ 59">
              <a:extLst>
                <a:ext uri="{FF2B5EF4-FFF2-40B4-BE49-F238E27FC236}">
                  <a16:creationId xmlns:a16="http://schemas.microsoft.com/office/drawing/2014/main" id="{82C31417-C8AE-4667-9DCA-96DB5120DF4B}"/>
                </a:ext>
              </a:extLst>
            </p:cNvPr>
            <p:cNvCxnSpPr>
              <a:cxnSpLocks/>
            </p:cNvCxnSpPr>
            <p:nvPr/>
          </p:nvCxnSpPr>
          <p:spPr>
            <a:xfrm>
              <a:off x="3464749" y="4610098"/>
              <a:ext cx="53892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直線コネクタ 60">
              <a:extLst>
                <a:ext uri="{FF2B5EF4-FFF2-40B4-BE49-F238E27FC236}">
                  <a16:creationId xmlns:a16="http://schemas.microsoft.com/office/drawing/2014/main" id="{BBD9E27B-4465-4ADC-820B-A1C9F6BCABA0}"/>
                </a:ext>
              </a:extLst>
            </p:cNvPr>
            <p:cNvCxnSpPr>
              <a:cxnSpLocks/>
            </p:cNvCxnSpPr>
            <p:nvPr/>
          </p:nvCxnSpPr>
          <p:spPr>
            <a:xfrm>
              <a:off x="4548193" y="5502276"/>
              <a:ext cx="50640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直線コネクタ 61">
              <a:extLst>
                <a:ext uri="{FF2B5EF4-FFF2-40B4-BE49-F238E27FC236}">
                  <a16:creationId xmlns:a16="http://schemas.microsoft.com/office/drawing/2014/main" id="{8B6ACCEF-7E6D-477A-A8BF-0588EEEA1AA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94113" y="3027237"/>
              <a:ext cx="0" cy="735961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直線コネクタ 62">
              <a:extLst>
                <a:ext uri="{FF2B5EF4-FFF2-40B4-BE49-F238E27FC236}">
                  <a16:creationId xmlns:a16="http://schemas.microsoft.com/office/drawing/2014/main" id="{638621D2-2BA9-4886-A87E-68A90B40BA4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001523" y="2905417"/>
              <a:ext cx="0" cy="13981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コネクタ 63">
              <a:extLst>
                <a:ext uri="{FF2B5EF4-FFF2-40B4-BE49-F238E27FC236}">
                  <a16:creationId xmlns:a16="http://schemas.microsoft.com/office/drawing/2014/main" id="{BACC20D9-C495-42A1-8378-375E465F703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32933" y="3966244"/>
              <a:ext cx="0" cy="1441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直線コネクタ 64">
              <a:extLst>
                <a:ext uri="{FF2B5EF4-FFF2-40B4-BE49-F238E27FC236}">
                  <a16:creationId xmlns:a16="http://schemas.microsoft.com/office/drawing/2014/main" id="{BB3AF6DA-7EA0-452D-BD36-1339B1504E6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467924" y="3596003"/>
              <a:ext cx="0" cy="36945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直線コネクタ 65">
              <a:extLst>
                <a:ext uri="{FF2B5EF4-FFF2-40B4-BE49-F238E27FC236}">
                  <a16:creationId xmlns:a16="http://schemas.microsoft.com/office/drawing/2014/main" id="{9AFD0ABE-9AC6-4577-AECD-8B3EEAEB4607}"/>
                </a:ext>
              </a:extLst>
            </p:cNvPr>
            <p:cNvCxnSpPr>
              <a:cxnSpLocks/>
            </p:cNvCxnSpPr>
            <p:nvPr/>
          </p:nvCxnSpPr>
          <p:spPr>
            <a:xfrm>
              <a:off x="3464749" y="3192157"/>
              <a:ext cx="48722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直線コネクタ 66">
              <a:extLst>
                <a:ext uri="{FF2B5EF4-FFF2-40B4-BE49-F238E27FC236}">
                  <a16:creationId xmlns:a16="http://schemas.microsoft.com/office/drawing/2014/main" id="{A0CB8283-F523-4926-BAAB-87498A03451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468605" y="4610098"/>
              <a:ext cx="0" cy="70380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直線コネクタ 67">
              <a:extLst>
                <a:ext uri="{FF2B5EF4-FFF2-40B4-BE49-F238E27FC236}">
                  <a16:creationId xmlns:a16="http://schemas.microsoft.com/office/drawing/2014/main" id="{962797C1-C406-4914-B46B-D80DDE0F627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468587" y="1544647"/>
              <a:ext cx="0" cy="70483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直線コネクタ 68">
              <a:extLst>
                <a:ext uri="{FF2B5EF4-FFF2-40B4-BE49-F238E27FC236}">
                  <a16:creationId xmlns:a16="http://schemas.microsoft.com/office/drawing/2014/main" id="{2EC17E70-5667-4917-81C9-C27BAB6D02B5}"/>
                </a:ext>
              </a:extLst>
            </p:cNvPr>
            <p:cNvCxnSpPr>
              <a:cxnSpLocks/>
            </p:cNvCxnSpPr>
            <p:nvPr/>
          </p:nvCxnSpPr>
          <p:spPr>
            <a:xfrm>
              <a:off x="3468587" y="5314949"/>
              <a:ext cx="22552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直線コネクタ 69">
              <a:extLst>
                <a:ext uri="{FF2B5EF4-FFF2-40B4-BE49-F238E27FC236}">
                  <a16:creationId xmlns:a16="http://schemas.microsoft.com/office/drawing/2014/main" id="{B7DC32AC-18C2-4403-92A7-4896B5FC83A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573483" y="1361139"/>
              <a:ext cx="0" cy="1475334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直線コネクタ 70">
              <a:extLst>
                <a:ext uri="{FF2B5EF4-FFF2-40B4-BE49-F238E27FC236}">
                  <a16:creationId xmlns:a16="http://schemas.microsoft.com/office/drawing/2014/main" id="{81FF19D0-E9A8-4396-8042-D7DCCB4E03B3}"/>
                </a:ext>
              </a:extLst>
            </p:cNvPr>
            <p:cNvCxnSpPr>
              <a:cxnSpLocks/>
            </p:cNvCxnSpPr>
            <p:nvPr/>
          </p:nvCxnSpPr>
          <p:spPr>
            <a:xfrm>
              <a:off x="6577430" y="1359714"/>
              <a:ext cx="222065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直線コネクタ 71">
              <a:extLst>
                <a:ext uri="{FF2B5EF4-FFF2-40B4-BE49-F238E27FC236}">
                  <a16:creationId xmlns:a16="http://schemas.microsoft.com/office/drawing/2014/main" id="{BF1B15F5-3FB1-4AEF-8621-3E66C2214F90}"/>
                </a:ext>
              </a:extLst>
            </p:cNvPr>
            <p:cNvCxnSpPr>
              <a:cxnSpLocks/>
            </p:cNvCxnSpPr>
            <p:nvPr/>
          </p:nvCxnSpPr>
          <p:spPr>
            <a:xfrm>
              <a:off x="3420957" y="1310209"/>
              <a:ext cx="542636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直線コネクタ 72">
              <a:extLst>
                <a:ext uri="{FF2B5EF4-FFF2-40B4-BE49-F238E27FC236}">
                  <a16:creationId xmlns:a16="http://schemas.microsoft.com/office/drawing/2014/main" id="{9C7684C6-F291-4A56-AEA8-603F371DC47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532454" y="1927226"/>
              <a:ext cx="0" cy="912423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直線コネクタ 73">
              <a:extLst>
                <a:ext uri="{FF2B5EF4-FFF2-40B4-BE49-F238E27FC236}">
                  <a16:creationId xmlns:a16="http://schemas.microsoft.com/office/drawing/2014/main" id="{7F209607-49D1-4A39-A126-31403DD8E6D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798085" y="2902733"/>
              <a:ext cx="0" cy="50404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直線コネクタ 74">
              <a:extLst>
                <a:ext uri="{FF2B5EF4-FFF2-40B4-BE49-F238E27FC236}">
                  <a16:creationId xmlns:a16="http://schemas.microsoft.com/office/drawing/2014/main" id="{6F288CBF-3F87-4280-8DF1-225F525263BC}"/>
                </a:ext>
              </a:extLst>
            </p:cNvPr>
            <p:cNvCxnSpPr>
              <a:cxnSpLocks/>
            </p:cNvCxnSpPr>
            <p:nvPr/>
          </p:nvCxnSpPr>
          <p:spPr>
            <a:xfrm>
              <a:off x="3464749" y="2295522"/>
              <a:ext cx="49290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直線コネクタ 75">
              <a:extLst>
                <a:ext uri="{FF2B5EF4-FFF2-40B4-BE49-F238E27FC236}">
                  <a16:creationId xmlns:a16="http://schemas.microsoft.com/office/drawing/2014/main" id="{0E85200B-7FF0-423F-A8DF-79AE6B89EE92}"/>
                </a:ext>
              </a:extLst>
            </p:cNvPr>
            <p:cNvCxnSpPr>
              <a:cxnSpLocks/>
            </p:cNvCxnSpPr>
            <p:nvPr/>
          </p:nvCxnSpPr>
          <p:spPr>
            <a:xfrm>
              <a:off x="5998342" y="2899890"/>
              <a:ext cx="534112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直線コネクタ 76">
              <a:extLst>
                <a:ext uri="{FF2B5EF4-FFF2-40B4-BE49-F238E27FC236}">
                  <a16:creationId xmlns:a16="http://schemas.microsoft.com/office/drawing/2014/main" id="{F1D7AB6E-E1EB-4596-AF55-A83F96D57214}"/>
                </a:ext>
              </a:extLst>
            </p:cNvPr>
            <p:cNvCxnSpPr>
              <a:cxnSpLocks/>
            </p:cNvCxnSpPr>
            <p:nvPr/>
          </p:nvCxnSpPr>
          <p:spPr>
            <a:xfrm>
              <a:off x="4856164" y="3981528"/>
              <a:ext cx="29200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直線コネクタ 77">
              <a:extLst>
                <a:ext uri="{FF2B5EF4-FFF2-40B4-BE49-F238E27FC236}">
                  <a16:creationId xmlns:a16="http://schemas.microsoft.com/office/drawing/2014/main" id="{DC7AA1BB-F4C0-4E7B-9103-875ABE8AD471}"/>
                </a:ext>
              </a:extLst>
            </p:cNvPr>
            <p:cNvCxnSpPr>
              <a:cxnSpLocks/>
            </p:cNvCxnSpPr>
            <p:nvPr/>
          </p:nvCxnSpPr>
          <p:spPr>
            <a:xfrm>
              <a:off x="4875215" y="3222313"/>
              <a:ext cx="52307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直線コネクタ 78">
              <a:extLst>
                <a:ext uri="{FF2B5EF4-FFF2-40B4-BE49-F238E27FC236}">
                  <a16:creationId xmlns:a16="http://schemas.microsoft.com/office/drawing/2014/main" id="{127B7272-F907-44EF-A80A-CBF81B80E53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29757" y="3398492"/>
              <a:ext cx="0" cy="6860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直線コネクタ 79">
              <a:extLst>
                <a:ext uri="{FF2B5EF4-FFF2-40B4-BE49-F238E27FC236}">
                  <a16:creationId xmlns:a16="http://schemas.microsoft.com/office/drawing/2014/main" id="{C92298FD-A312-48ED-AAFE-88BF9DB52C1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572411" y="2898303"/>
              <a:ext cx="0" cy="556096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直線コネクタ 80">
              <a:extLst>
                <a:ext uri="{FF2B5EF4-FFF2-40B4-BE49-F238E27FC236}">
                  <a16:creationId xmlns:a16="http://schemas.microsoft.com/office/drawing/2014/main" id="{A748EF90-45E0-45A6-B64F-D6BF29C4777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847320" y="1310213"/>
              <a:ext cx="0" cy="424286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直線コネクタ 81">
              <a:extLst>
                <a:ext uri="{FF2B5EF4-FFF2-40B4-BE49-F238E27FC236}">
                  <a16:creationId xmlns:a16="http://schemas.microsoft.com/office/drawing/2014/main" id="{FB4B15E3-2EAF-489A-9EF2-C5FB5ED4285C}"/>
                </a:ext>
              </a:extLst>
            </p:cNvPr>
            <p:cNvCxnSpPr>
              <a:cxnSpLocks/>
            </p:cNvCxnSpPr>
            <p:nvPr/>
          </p:nvCxnSpPr>
          <p:spPr>
            <a:xfrm>
              <a:off x="6571080" y="2842360"/>
              <a:ext cx="222700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直線コネクタ 82">
              <a:extLst>
                <a:ext uri="{FF2B5EF4-FFF2-40B4-BE49-F238E27FC236}">
                  <a16:creationId xmlns:a16="http://schemas.microsoft.com/office/drawing/2014/main" id="{A9E18031-8271-4A35-A18F-92B51DD0F258}"/>
                </a:ext>
              </a:extLst>
            </p:cNvPr>
            <p:cNvCxnSpPr>
              <a:cxnSpLocks/>
            </p:cNvCxnSpPr>
            <p:nvPr/>
          </p:nvCxnSpPr>
          <p:spPr>
            <a:xfrm>
              <a:off x="4254500" y="4029280"/>
              <a:ext cx="24606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直線コネクタ 83">
              <a:extLst>
                <a:ext uri="{FF2B5EF4-FFF2-40B4-BE49-F238E27FC236}">
                  <a16:creationId xmlns:a16="http://schemas.microsoft.com/office/drawing/2014/main" id="{F015E125-F31C-4F6D-8B7E-3BF89CF031E5}"/>
                </a:ext>
              </a:extLst>
            </p:cNvPr>
            <p:cNvCxnSpPr>
              <a:cxnSpLocks/>
            </p:cNvCxnSpPr>
            <p:nvPr/>
          </p:nvCxnSpPr>
          <p:spPr>
            <a:xfrm>
              <a:off x="7700433" y="3245712"/>
              <a:ext cx="21880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直線コネクタ 84">
              <a:extLst>
                <a:ext uri="{FF2B5EF4-FFF2-40B4-BE49-F238E27FC236}">
                  <a16:creationId xmlns:a16="http://schemas.microsoft.com/office/drawing/2014/main" id="{54DF037E-D4E5-4263-A353-BF0D20A22AC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647597" y="2905416"/>
              <a:ext cx="0" cy="548983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直線コネクタ 85">
              <a:extLst>
                <a:ext uri="{FF2B5EF4-FFF2-40B4-BE49-F238E27FC236}">
                  <a16:creationId xmlns:a16="http://schemas.microsoft.com/office/drawing/2014/main" id="{16F59E1A-62E8-46F1-ABDF-29877ECD807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531816" y="2898303"/>
              <a:ext cx="0" cy="556096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直線コネクタ 86">
              <a:extLst>
                <a:ext uri="{FF2B5EF4-FFF2-40B4-BE49-F238E27FC236}">
                  <a16:creationId xmlns:a16="http://schemas.microsoft.com/office/drawing/2014/main" id="{83625068-6185-447C-8EEE-00999393F1D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53118" y="2836473"/>
              <a:ext cx="0" cy="20994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直線コネクタ 87">
              <a:extLst>
                <a:ext uri="{FF2B5EF4-FFF2-40B4-BE49-F238E27FC236}">
                  <a16:creationId xmlns:a16="http://schemas.microsoft.com/office/drawing/2014/main" id="{08E711F2-4026-48EC-B9F5-D52C8E48E373}"/>
                </a:ext>
              </a:extLst>
            </p:cNvPr>
            <p:cNvCxnSpPr>
              <a:cxnSpLocks/>
            </p:cNvCxnSpPr>
            <p:nvPr/>
          </p:nvCxnSpPr>
          <p:spPr>
            <a:xfrm>
              <a:off x="5399879" y="1927226"/>
              <a:ext cx="0" cy="717573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直線コネクタ 88">
              <a:extLst>
                <a:ext uri="{FF2B5EF4-FFF2-40B4-BE49-F238E27FC236}">
                  <a16:creationId xmlns:a16="http://schemas.microsoft.com/office/drawing/2014/main" id="{D2E5E3E9-FB27-4443-B592-8B1C58902C2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423077" y="1310211"/>
              <a:ext cx="0" cy="4242864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直線コネクタ 89">
              <a:extLst>
                <a:ext uri="{FF2B5EF4-FFF2-40B4-BE49-F238E27FC236}">
                  <a16:creationId xmlns:a16="http://schemas.microsoft.com/office/drawing/2014/main" id="{EF57BE76-89AD-4724-8304-A9168D6E0A0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75215" y="3050622"/>
              <a:ext cx="0" cy="171691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直線コネクタ 90">
              <a:extLst>
                <a:ext uri="{FF2B5EF4-FFF2-40B4-BE49-F238E27FC236}">
                  <a16:creationId xmlns:a16="http://schemas.microsoft.com/office/drawing/2014/main" id="{489E2126-572A-4BCB-92B7-730C23EE7E9C}"/>
                </a:ext>
              </a:extLst>
            </p:cNvPr>
            <p:cNvCxnSpPr>
              <a:cxnSpLocks/>
            </p:cNvCxnSpPr>
            <p:nvPr/>
          </p:nvCxnSpPr>
          <p:spPr>
            <a:xfrm>
              <a:off x="3467411" y="2249485"/>
              <a:ext cx="548537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直線コネクタ 91">
              <a:extLst>
                <a:ext uri="{FF2B5EF4-FFF2-40B4-BE49-F238E27FC236}">
                  <a16:creationId xmlns:a16="http://schemas.microsoft.com/office/drawing/2014/main" id="{DB81A540-E90B-400C-ABFB-1126D4617902}"/>
                </a:ext>
              </a:extLst>
            </p:cNvPr>
            <p:cNvCxnSpPr>
              <a:cxnSpLocks/>
            </p:cNvCxnSpPr>
            <p:nvPr/>
          </p:nvCxnSpPr>
          <p:spPr>
            <a:xfrm>
              <a:off x="3464749" y="1544646"/>
              <a:ext cx="27887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直線コネクタ 92">
              <a:extLst>
                <a:ext uri="{FF2B5EF4-FFF2-40B4-BE49-F238E27FC236}">
                  <a16:creationId xmlns:a16="http://schemas.microsoft.com/office/drawing/2014/main" id="{9BB2BCEE-8C0F-405D-96D0-376F79F1990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798085" y="1354950"/>
              <a:ext cx="0" cy="148635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直線コネクタ 93">
              <a:extLst>
                <a:ext uri="{FF2B5EF4-FFF2-40B4-BE49-F238E27FC236}">
                  <a16:creationId xmlns:a16="http://schemas.microsoft.com/office/drawing/2014/main" id="{E82E8C34-CBA9-4EB8-8142-4794922E438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434013" y="1929875"/>
              <a:ext cx="0" cy="131583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直線コネクタ 94">
              <a:extLst>
                <a:ext uri="{FF2B5EF4-FFF2-40B4-BE49-F238E27FC236}">
                  <a16:creationId xmlns:a16="http://schemas.microsoft.com/office/drawing/2014/main" id="{ACF8EF40-89C3-4877-BA39-8EC38729909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572778" y="1359715"/>
              <a:ext cx="0" cy="148158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直線コネクタ 95">
              <a:extLst>
                <a:ext uri="{FF2B5EF4-FFF2-40B4-BE49-F238E27FC236}">
                  <a16:creationId xmlns:a16="http://schemas.microsoft.com/office/drawing/2014/main" id="{54D1CBE5-A28E-4C64-A6A9-1ADA9E056025}"/>
                </a:ext>
              </a:extLst>
            </p:cNvPr>
            <p:cNvCxnSpPr>
              <a:cxnSpLocks/>
            </p:cNvCxnSpPr>
            <p:nvPr/>
          </p:nvCxnSpPr>
          <p:spPr>
            <a:xfrm>
              <a:off x="8269290" y="2902732"/>
              <a:ext cx="52879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直線コネクタ 96">
              <a:extLst>
                <a:ext uri="{FF2B5EF4-FFF2-40B4-BE49-F238E27FC236}">
                  <a16:creationId xmlns:a16="http://schemas.microsoft.com/office/drawing/2014/main" id="{50190FF3-C466-4F37-B3DF-50A4C95AD7D9}"/>
                </a:ext>
              </a:extLst>
            </p:cNvPr>
            <p:cNvCxnSpPr>
              <a:cxnSpLocks/>
            </p:cNvCxnSpPr>
            <p:nvPr/>
          </p:nvCxnSpPr>
          <p:spPr>
            <a:xfrm>
              <a:off x="4498981" y="3965462"/>
              <a:ext cx="33077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直線コネクタ 97">
              <a:extLst>
                <a:ext uri="{FF2B5EF4-FFF2-40B4-BE49-F238E27FC236}">
                  <a16:creationId xmlns:a16="http://schemas.microsoft.com/office/drawing/2014/main" id="{4297AAAF-D0D0-4680-866D-7F432465B47B}"/>
                </a:ext>
              </a:extLst>
            </p:cNvPr>
            <p:cNvCxnSpPr>
              <a:cxnSpLocks/>
            </p:cNvCxnSpPr>
            <p:nvPr/>
          </p:nvCxnSpPr>
          <p:spPr>
            <a:xfrm>
              <a:off x="4548193" y="4040284"/>
              <a:ext cx="234217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直線コネクタ 98">
              <a:extLst>
                <a:ext uri="{FF2B5EF4-FFF2-40B4-BE49-F238E27FC236}">
                  <a16:creationId xmlns:a16="http://schemas.microsoft.com/office/drawing/2014/main" id="{39B3170B-A4FD-4491-9428-7934B01F29E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573099" y="2898302"/>
              <a:ext cx="0" cy="56879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直線コネクタ 99">
              <a:extLst>
                <a:ext uri="{FF2B5EF4-FFF2-40B4-BE49-F238E27FC236}">
                  <a16:creationId xmlns:a16="http://schemas.microsoft.com/office/drawing/2014/main" id="{F7967EED-3773-42E7-B96D-1DF220A37A05}"/>
                </a:ext>
              </a:extLst>
            </p:cNvPr>
            <p:cNvCxnSpPr>
              <a:cxnSpLocks/>
            </p:cNvCxnSpPr>
            <p:nvPr/>
          </p:nvCxnSpPr>
          <p:spPr>
            <a:xfrm>
              <a:off x="6577430" y="1359714"/>
              <a:ext cx="2199433" cy="1481586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直線コネクタ 102">
              <a:extLst>
                <a:ext uri="{FF2B5EF4-FFF2-40B4-BE49-F238E27FC236}">
                  <a16:creationId xmlns:a16="http://schemas.microsoft.com/office/drawing/2014/main" id="{E90853F6-8819-40B2-9117-4A3943C406B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571080" y="1354949"/>
              <a:ext cx="2227005" cy="146718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直線コネクタ 103">
              <a:extLst>
                <a:ext uri="{FF2B5EF4-FFF2-40B4-BE49-F238E27FC236}">
                  <a16:creationId xmlns:a16="http://schemas.microsoft.com/office/drawing/2014/main" id="{3031CD4D-654E-406D-AF5B-FE205BFA17C1}"/>
                </a:ext>
              </a:extLst>
            </p:cNvPr>
            <p:cNvCxnSpPr>
              <a:cxnSpLocks/>
            </p:cNvCxnSpPr>
            <p:nvPr/>
          </p:nvCxnSpPr>
          <p:spPr>
            <a:xfrm>
              <a:off x="5953118" y="2842024"/>
              <a:ext cx="57933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直線コネクタ 104">
              <a:extLst>
                <a:ext uri="{FF2B5EF4-FFF2-40B4-BE49-F238E27FC236}">
                  <a16:creationId xmlns:a16="http://schemas.microsoft.com/office/drawing/2014/main" id="{B410A605-5575-4A31-83F3-29F87BF33EE4}"/>
                </a:ext>
              </a:extLst>
            </p:cNvPr>
            <p:cNvCxnSpPr>
              <a:cxnSpLocks/>
            </p:cNvCxnSpPr>
            <p:nvPr/>
          </p:nvCxnSpPr>
          <p:spPr>
            <a:xfrm>
              <a:off x="6571080" y="3404079"/>
              <a:ext cx="107440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直線コネクタ 105">
              <a:extLst>
                <a:ext uri="{FF2B5EF4-FFF2-40B4-BE49-F238E27FC236}">
                  <a16:creationId xmlns:a16="http://schemas.microsoft.com/office/drawing/2014/main" id="{21A7177D-DCD9-4BAB-B20A-D8C6216A8C2F}"/>
                </a:ext>
              </a:extLst>
            </p:cNvPr>
            <p:cNvCxnSpPr>
              <a:cxnSpLocks/>
            </p:cNvCxnSpPr>
            <p:nvPr/>
          </p:nvCxnSpPr>
          <p:spPr>
            <a:xfrm>
              <a:off x="6531816" y="3455987"/>
              <a:ext cx="116398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直線コネクタ 106">
              <a:extLst>
                <a:ext uri="{FF2B5EF4-FFF2-40B4-BE49-F238E27FC236}">
                  <a16:creationId xmlns:a16="http://schemas.microsoft.com/office/drawing/2014/main" id="{99BA5F62-AFEC-458B-BBC5-4EBE848D1DDA}"/>
                </a:ext>
              </a:extLst>
            </p:cNvPr>
            <p:cNvCxnSpPr>
              <a:cxnSpLocks/>
            </p:cNvCxnSpPr>
            <p:nvPr/>
          </p:nvCxnSpPr>
          <p:spPr>
            <a:xfrm>
              <a:off x="4270377" y="2841085"/>
              <a:ext cx="30331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直線コネクタ 107">
              <a:extLst>
                <a:ext uri="{FF2B5EF4-FFF2-40B4-BE49-F238E27FC236}">
                  <a16:creationId xmlns:a16="http://schemas.microsoft.com/office/drawing/2014/main" id="{D49861A4-EE98-43EE-8E26-5DF4EB07E6F0}"/>
                </a:ext>
              </a:extLst>
            </p:cNvPr>
            <p:cNvCxnSpPr>
              <a:cxnSpLocks/>
            </p:cNvCxnSpPr>
            <p:nvPr/>
          </p:nvCxnSpPr>
          <p:spPr>
            <a:xfrm>
              <a:off x="4025476" y="3965577"/>
              <a:ext cx="22902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直線コネクタ 108">
              <a:extLst>
                <a:ext uri="{FF2B5EF4-FFF2-40B4-BE49-F238E27FC236}">
                  <a16:creationId xmlns:a16="http://schemas.microsoft.com/office/drawing/2014/main" id="{ED5B6CA4-5151-439B-97E6-F27981327AF0}"/>
                </a:ext>
              </a:extLst>
            </p:cNvPr>
            <p:cNvCxnSpPr>
              <a:cxnSpLocks/>
            </p:cNvCxnSpPr>
            <p:nvPr/>
          </p:nvCxnSpPr>
          <p:spPr>
            <a:xfrm>
              <a:off x="3690722" y="3027235"/>
              <a:ext cx="26125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直線コネクタ 110">
              <a:extLst>
                <a:ext uri="{FF2B5EF4-FFF2-40B4-BE49-F238E27FC236}">
                  <a16:creationId xmlns:a16="http://schemas.microsoft.com/office/drawing/2014/main" id="{991428F2-EFAE-41D9-B793-D59FA85BF860}"/>
                </a:ext>
              </a:extLst>
            </p:cNvPr>
            <p:cNvCxnSpPr>
              <a:cxnSpLocks/>
            </p:cNvCxnSpPr>
            <p:nvPr/>
          </p:nvCxnSpPr>
          <p:spPr>
            <a:xfrm>
              <a:off x="4867279" y="2688769"/>
              <a:ext cx="52784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2" name="正方形/長方形 111">
              <a:extLst>
                <a:ext uri="{FF2B5EF4-FFF2-40B4-BE49-F238E27FC236}">
                  <a16:creationId xmlns:a16="http://schemas.microsoft.com/office/drawing/2014/main" id="{1101BFFA-686B-4D6E-9601-1B8B21812CB8}"/>
                </a:ext>
              </a:extLst>
            </p:cNvPr>
            <p:cNvSpPr/>
            <p:nvPr/>
          </p:nvSpPr>
          <p:spPr>
            <a:xfrm>
              <a:off x="8399506" y="3059929"/>
              <a:ext cx="246863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en-US" altLang="ja-JP" sz="800" dirty="0">
                  <a:solidFill>
                    <a:schemeClr val="tx1"/>
                  </a:solidFill>
                </a:rPr>
                <a:t>EV</a:t>
              </a:r>
              <a:endParaRPr kumimoji="1" lang="ja-JP" altLang="en-US" sz="800" dirty="0">
                <a:solidFill>
                  <a:schemeClr val="tx1"/>
                </a:solidFill>
              </a:endParaRPr>
            </a:p>
          </p:txBody>
        </p:sp>
        <p:cxnSp>
          <p:nvCxnSpPr>
            <p:cNvPr id="113" name="直線コネクタ 112">
              <a:extLst>
                <a:ext uri="{FF2B5EF4-FFF2-40B4-BE49-F238E27FC236}">
                  <a16:creationId xmlns:a16="http://schemas.microsoft.com/office/drawing/2014/main" id="{940F281C-EC81-4E3B-8C85-A4E2FEB6807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46927" y="1359714"/>
              <a:ext cx="0" cy="18757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直線コネクタ 113">
              <a:extLst>
                <a:ext uri="{FF2B5EF4-FFF2-40B4-BE49-F238E27FC236}">
                  <a16:creationId xmlns:a16="http://schemas.microsoft.com/office/drawing/2014/main" id="{CA5F5AE9-B652-4FF2-8158-5405E236225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532454" y="1544643"/>
              <a:ext cx="0" cy="33654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直線コネクタ 114">
              <a:extLst>
                <a:ext uri="{FF2B5EF4-FFF2-40B4-BE49-F238E27FC236}">
                  <a16:creationId xmlns:a16="http://schemas.microsoft.com/office/drawing/2014/main" id="{2B87E2C1-E62F-4C92-97D6-8D03320809FA}"/>
                </a:ext>
              </a:extLst>
            </p:cNvPr>
            <p:cNvCxnSpPr>
              <a:cxnSpLocks/>
            </p:cNvCxnSpPr>
            <p:nvPr/>
          </p:nvCxnSpPr>
          <p:spPr>
            <a:xfrm>
              <a:off x="8269290" y="3404382"/>
              <a:ext cx="52879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直線コネクタ 115">
              <a:extLst>
                <a:ext uri="{FF2B5EF4-FFF2-40B4-BE49-F238E27FC236}">
                  <a16:creationId xmlns:a16="http://schemas.microsoft.com/office/drawing/2014/main" id="{7BBA8D46-964D-4C1B-B8FD-F08039BED5F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69290" y="2902732"/>
              <a:ext cx="0" cy="50404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直線コネクタ 116">
              <a:extLst>
                <a:ext uri="{FF2B5EF4-FFF2-40B4-BE49-F238E27FC236}">
                  <a16:creationId xmlns:a16="http://schemas.microsoft.com/office/drawing/2014/main" id="{9CB6DF8B-2AF6-44FB-98DB-72DA405299C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15315" y="2898303"/>
              <a:ext cx="0" cy="58784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直線コネクタ 117">
              <a:extLst>
                <a:ext uri="{FF2B5EF4-FFF2-40B4-BE49-F238E27FC236}">
                  <a16:creationId xmlns:a16="http://schemas.microsoft.com/office/drawing/2014/main" id="{5BC3F26F-1690-4C2D-A909-129A2D4B59F0}"/>
                </a:ext>
              </a:extLst>
            </p:cNvPr>
            <p:cNvCxnSpPr>
              <a:cxnSpLocks/>
            </p:cNvCxnSpPr>
            <p:nvPr/>
          </p:nvCxnSpPr>
          <p:spPr>
            <a:xfrm>
              <a:off x="7980365" y="2902282"/>
              <a:ext cx="23495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直線コネクタ 118">
              <a:extLst>
                <a:ext uri="{FF2B5EF4-FFF2-40B4-BE49-F238E27FC236}">
                  <a16:creationId xmlns:a16="http://schemas.microsoft.com/office/drawing/2014/main" id="{308B81FE-4954-413C-AF44-C73C8E4F3B79}"/>
                </a:ext>
              </a:extLst>
            </p:cNvPr>
            <p:cNvCxnSpPr>
              <a:cxnSpLocks/>
            </p:cNvCxnSpPr>
            <p:nvPr/>
          </p:nvCxnSpPr>
          <p:spPr>
            <a:xfrm>
              <a:off x="7978261" y="3204851"/>
              <a:ext cx="23495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直線コネクタ 119">
              <a:extLst>
                <a:ext uri="{FF2B5EF4-FFF2-40B4-BE49-F238E27FC236}">
                  <a16:creationId xmlns:a16="http://schemas.microsoft.com/office/drawing/2014/main" id="{9A5C1F22-8F96-4DAD-8346-584CB998462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980365" y="2902283"/>
              <a:ext cx="0" cy="386713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直線コネクタ 120">
              <a:extLst>
                <a:ext uri="{FF2B5EF4-FFF2-40B4-BE49-F238E27FC236}">
                  <a16:creationId xmlns:a16="http://schemas.microsoft.com/office/drawing/2014/main" id="{C1778E52-765D-4BB8-B3E7-A8040253B601}"/>
                </a:ext>
              </a:extLst>
            </p:cNvPr>
            <p:cNvCxnSpPr>
              <a:cxnSpLocks/>
            </p:cNvCxnSpPr>
            <p:nvPr/>
          </p:nvCxnSpPr>
          <p:spPr>
            <a:xfrm>
              <a:off x="6571080" y="2902282"/>
              <a:ext cx="112472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直線コネクタ 121">
              <a:extLst>
                <a:ext uri="{FF2B5EF4-FFF2-40B4-BE49-F238E27FC236}">
                  <a16:creationId xmlns:a16="http://schemas.microsoft.com/office/drawing/2014/main" id="{779FF344-4466-4890-A533-3ADAB25D9DB2}"/>
                </a:ext>
              </a:extLst>
            </p:cNvPr>
            <p:cNvCxnSpPr>
              <a:cxnSpLocks/>
            </p:cNvCxnSpPr>
            <p:nvPr/>
          </p:nvCxnSpPr>
          <p:spPr>
            <a:xfrm>
              <a:off x="5434013" y="1930402"/>
              <a:ext cx="109780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直線コネクタ 122">
              <a:extLst>
                <a:ext uri="{FF2B5EF4-FFF2-40B4-BE49-F238E27FC236}">
                  <a16:creationId xmlns:a16="http://schemas.microsoft.com/office/drawing/2014/main" id="{A57A726B-3E0D-408E-BFFA-2DB73B5345B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921469" y="2898302"/>
              <a:ext cx="0" cy="390694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直線コネクタ 123">
              <a:extLst>
                <a:ext uri="{FF2B5EF4-FFF2-40B4-BE49-F238E27FC236}">
                  <a16:creationId xmlns:a16="http://schemas.microsoft.com/office/drawing/2014/main" id="{6DE3BD0A-7C8E-419C-B94C-5F7280A0B612}"/>
                </a:ext>
              </a:extLst>
            </p:cNvPr>
            <p:cNvCxnSpPr>
              <a:cxnSpLocks/>
            </p:cNvCxnSpPr>
            <p:nvPr/>
          </p:nvCxnSpPr>
          <p:spPr>
            <a:xfrm>
              <a:off x="4610514" y="1930653"/>
              <a:ext cx="787777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直線コネクタ 124">
              <a:extLst>
                <a:ext uri="{FF2B5EF4-FFF2-40B4-BE49-F238E27FC236}">
                  <a16:creationId xmlns:a16="http://schemas.microsoft.com/office/drawing/2014/main" id="{2EB14CFE-29FC-4AD8-9DFF-F129BF1EC8F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256102" y="1354949"/>
              <a:ext cx="0" cy="189694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直線コネクタ 125">
              <a:extLst>
                <a:ext uri="{FF2B5EF4-FFF2-40B4-BE49-F238E27FC236}">
                  <a16:creationId xmlns:a16="http://schemas.microsoft.com/office/drawing/2014/main" id="{B6DB8154-9D2B-4213-8151-D26EECE2B410}"/>
                </a:ext>
              </a:extLst>
            </p:cNvPr>
            <p:cNvCxnSpPr>
              <a:cxnSpLocks/>
            </p:cNvCxnSpPr>
            <p:nvPr/>
          </p:nvCxnSpPr>
          <p:spPr>
            <a:xfrm>
              <a:off x="6577430" y="3245712"/>
              <a:ext cx="106805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直線コネクタ 126">
              <a:extLst>
                <a:ext uri="{FF2B5EF4-FFF2-40B4-BE49-F238E27FC236}">
                  <a16:creationId xmlns:a16="http://schemas.microsoft.com/office/drawing/2014/main" id="{32343BE6-A3AA-4730-8E2D-9E34F6EE010C}"/>
                </a:ext>
              </a:extLst>
            </p:cNvPr>
            <p:cNvCxnSpPr>
              <a:cxnSpLocks/>
            </p:cNvCxnSpPr>
            <p:nvPr/>
          </p:nvCxnSpPr>
          <p:spPr>
            <a:xfrm>
              <a:off x="8269290" y="3429000"/>
              <a:ext cx="52879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直線コネクタ 127">
              <a:extLst>
                <a:ext uri="{FF2B5EF4-FFF2-40B4-BE49-F238E27FC236}">
                  <a16:creationId xmlns:a16="http://schemas.microsoft.com/office/drawing/2014/main" id="{1D567C2E-44F0-4E4E-AB9F-A56F109E353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798244" y="3486150"/>
              <a:ext cx="0" cy="698501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直線コネクタ 128">
              <a:extLst>
                <a:ext uri="{FF2B5EF4-FFF2-40B4-BE49-F238E27FC236}">
                  <a16:creationId xmlns:a16="http://schemas.microsoft.com/office/drawing/2014/main" id="{12F409E4-6675-482D-B5F1-5E75653B6A93}"/>
                </a:ext>
              </a:extLst>
            </p:cNvPr>
            <p:cNvCxnSpPr>
              <a:cxnSpLocks/>
            </p:cNvCxnSpPr>
            <p:nvPr/>
          </p:nvCxnSpPr>
          <p:spPr>
            <a:xfrm>
              <a:off x="8269290" y="3455988"/>
              <a:ext cx="528158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直線コネクタ 129">
              <a:extLst>
                <a:ext uri="{FF2B5EF4-FFF2-40B4-BE49-F238E27FC236}">
                  <a16:creationId xmlns:a16="http://schemas.microsoft.com/office/drawing/2014/main" id="{92FBEAA9-3C9C-4B51-B843-FBF477BC719C}"/>
                </a:ext>
              </a:extLst>
            </p:cNvPr>
            <p:cNvCxnSpPr>
              <a:cxnSpLocks/>
            </p:cNvCxnSpPr>
            <p:nvPr/>
          </p:nvCxnSpPr>
          <p:spPr>
            <a:xfrm>
              <a:off x="8213211" y="3486150"/>
              <a:ext cx="584237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直線コネクタ 130">
              <a:extLst>
                <a:ext uri="{FF2B5EF4-FFF2-40B4-BE49-F238E27FC236}">
                  <a16:creationId xmlns:a16="http://schemas.microsoft.com/office/drawing/2014/main" id="{C50FAB9E-67B3-48E6-B8F1-9116376296C4}"/>
                </a:ext>
              </a:extLst>
            </p:cNvPr>
            <p:cNvCxnSpPr>
              <a:cxnSpLocks/>
            </p:cNvCxnSpPr>
            <p:nvPr/>
          </p:nvCxnSpPr>
          <p:spPr>
            <a:xfrm>
              <a:off x="7695800" y="2902771"/>
              <a:ext cx="223442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直線コネクタ 131">
              <a:extLst>
                <a:ext uri="{FF2B5EF4-FFF2-40B4-BE49-F238E27FC236}">
                  <a16:creationId xmlns:a16="http://schemas.microsoft.com/office/drawing/2014/main" id="{527F54F3-1136-43B8-86AE-EF314D5B3CB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797448" y="3429000"/>
              <a:ext cx="0" cy="2539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直線コネクタ 132">
              <a:extLst>
                <a:ext uri="{FF2B5EF4-FFF2-40B4-BE49-F238E27FC236}">
                  <a16:creationId xmlns:a16="http://schemas.microsoft.com/office/drawing/2014/main" id="{71BDEC8B-C77D-4DA2-840D-CE5ECF49993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695800" y="2898302"/>
              <a:ext cx="0" cy="55609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直線コネクタ 133">
              <a:extLst>
                <a:ext uri="{FF2B5EF4-FFF2-40B4-BE49-F238E27FC236}">
                  <a16:creationId xmlns:a16="http://schemas.microsoft.com/office/drawing/2014/main" id="{4B81AC74-8D4E-427A-946D-35A92FF804F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75215" y="2688771"/>
              <a:ext cx="0" cy="16872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直線コネクタ 134">
              <a:extLst>
                <a:ext uri="{FF2B5EF4-FFF2-40B4-BE49-F238E27FC236}">
                  <a16:creationId xmlns:a16="http://schemas.microsoft.com/office/drawing/2014/main" id="{16109026-DB2F-4301-83EB-3AA953370B83}"/>
                </a:ext>
              </a:extLst>
            </p:cNvPr>
            <p:cNvCxnSpPr>
              <a:cxnSpLocks/>
            </p:cNvCxnSpPr>
            <p:nvPr/>
          </p:nvCxnSpPr>
          <p:spPr>
            <a:xfrm>
              <a:off x="4823248" y="2644799"/>
              <a:ext cx="57504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6" name="正方形/長方形 135">
              <a:extLst>
                <a:ext uri="{FF2B5EF4-FFF2-40B4-BE49-F238E27FC236}">
                  <a16:creationId xmlns:a16="http://schemas.microsoft.com/office/drawing/2014/main" id="{7EFF88E7-F995-48A3-8DFA-EAA97F142689}"/>
                </a:ext>
              </a:extLst>
            </p:cNvPr>
            <p:cNvSpPr/>
            <p:nvPr/>
          </p:nvSpPr>
          <p:spPr>
            <a:xfrm>
              <a:off x="7336327" y="2003504"/>
              <a:ext cx="696509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ja-JP" altLang="en-US" sz="800" dirty="0">
                  <a:solidFill>
                    <a:schemeClr val="tx1"/>
                  </a:solidFill>
                </a:rPr>
                <a:t>駐車場</a:t>
              </a:r>
            </a:p>
          </p:txBody>
        </p:sp>
        <p:sp>
          <p:nvSpPr>
            <p:cNvPr id="137" name="正方形/長方形 136">
              <a:extLst>
                <a:ext uri="{FF2B5EF4-FFF2-40B4-BE49-F238E27FC236}">
                  <a16:creationId xmlns:a16="http://schemas.microsoft.com/office/drawing/2014/main" id="{F3C628BF-E796-42C8-9E1C-BF4ED5575EF8}"/>
                </a:ext>
              </a:extLst>
            </p:cNvPr>
            <p:cNvSpPr/>
            <p:nvPr/>
          </p:nvSpPr>
          <p:spPr>
            <a:xfrm>
              <a:off x="8507163" y="4422522"/>
              <a:ext cx="246863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en-US" altLang="ja-JP" sz="800" dirty="0">
                  <a:solidFill>
                    <a:schemeClr val="tx1"/>
                  </a:solidFill>
                </a:rPr>
                <a:t>UP</a:t>
              </a:r>
              <a:endParaRPr kumimoji="1" lang="ja-JP" altLang="en-US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138" name="グループ化 137">
              <a:extLst>
                <a:ext uri="{FF2B5EF4-FFF2-40B4-BE49-F238E27FC236}">
                  <a16:creationId xmlns:a16="http://schemas.microsoft.com/office/drawing/2014/main" id="{829D648F-D23C-45F2-8178-E4F04C803FD2}"/>
                </a:ext>
              </a:extLst>
            </p:cNvPr>
            <p:cNvGrpSpPr/>
            <p:nvPr/>
          </p:nvGrpSpPr>
          <p:grpSpPr>
            <a:xfrm rot="4894582">
              <a:off x="8483443" y="3936095"/>
              <a:ext cx="308502" cy="118724"/>
              <a:chOff x="6536967" y="5974751"/>
              <a:chExt cx="138375" cy="65347"/>
            </a:xfrm>
            <a:solidFill>
              <a:srgbClr val="FFFF00"/>
            </a:solidFill>
          </p:grpSpPr>
          <p:sp>
            <p:nvSpPr>
              <p:cNvPr id="139" name="正方形/長方形 138">
                <a:extLst>
                  <a:ext uri="{FF2B5EF4-FFF2-40B4-BE49-F238E27FC236}">
                    <a16:creationId xmlns:a16="http://schemas.microsoft.com/office/drawing/2014/main" id="{C591A7C5-709E-49C2-BADA-BA452949B0A0}"/>
                  </a:ext>
                </a:extLst>
              </p:cNvPr>
              <p:cNvSpPr/>
              <p:nvPr/>
            </p:nvSpPr>
            <p:spPr>
              <a:xfrm>
                <a:off x="6586057" y="5974751"/>
                <a:ext cx="89285" cy="65347"/>
              </a:xfrm>
              <a:prstGeom prst="rect">
                <a:avLst/>
              </a:prstGeom>
              <a:grpFill/>
              <a:ln w="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0" name="二等辺三角形 139">
                <a:extLst>
                  <a:ext uri="{FF2B5EF4-FFF2-40B4-BE49-F238E27FC236}">
                    <a16:creationId xmlns:a16="http://schemas.microsoft.com/office/drawing/2014/main" id="{DA34EF45-029D-4E3F-B8EA-211F05AC3449}"/>
                  </a:ext>
                </a:extLst>
              </p:cNvPr>
              <p:cNvSpPr/>
              <p:nvPr/>
            </p:nvSpPr>
            <p:spPr>
              <a:xfrm rot="5400000">
                <a:off x="6530948" y="5980771"/>
                <a:ext cx="61123" cy="49085"/>
              </a:xfrm>
              <a:prstGeom prst="triangle">
                <a:avLst/>
              </a:prstGeom>
              <a:grpFill/>
              <a:ln w="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141" name="正方形/長方形 140">
              <a:extLst>
                <a:ext uri="{FF2B5EF4-FFF2-40B4-BE49-F238E27FC236}">
                  <a16:creationId xmlns:a16="http://schemas.microsoft.com/office/drawing/2014/main" id="{B7788C2A-0815-431F-A19A-BF2079AA79BF}"/>
                </a:ext>
              </a:extLst>
            </p:cNvPr>
            <p:cNvSpPr/>
            <p:nvPr/>
          </p:nvSpPr>
          <p:spPr>
            <a:xfrm rot="10800000" flipV="1">
              <a:off x="8365788" y="3966256"/>
              <a:ext cx="121123" cy="124835"/>
            </a:xfrm>
            <a:prstGeom prst="rect">
              <a:avLst/>
            </a:prstGeom>
            <a:noFill/>
            <a:ln w="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700" dirty="0">
                  <a:solidFill>
                    <a:schemeClr val="tx1"/>
                  </a:solidFill>
                </a:rPr>
                <a:t>点</a:t>
              </a:r>
            </a:p>
          </p:txBody>
        </p:sp>
        <p:cxnSp>
          <p:nvCxnSpPr>
            <p:cNvPr id="142" name="直線コネクタ 141">
              <a:extLst>
                <a:ext uri="{FF2B5EF4-FFF2-40B4-BE49-F238E27FC236}">
                  <a16:creationId xmlns:a16="http://schemas.microsoft.com/office/drawing/2014/main" id="{0360E8D5-2CC6-4505-9C2F-318726AF835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90590" y="3269975"/>
              <a:ext cx="0" cy="13679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直線コネクタ 142">
              <a:extLst>
                <a:ext uri="{FF2B5EF4-FFF2-40B4-BE49-F238E27FC236}">
                  <a16:creationId xmlns:a16="http://schemas.microsoft.com/office/drawing/2014/main" id="{9E608FB7-95AA-4F1D-BE93-F3CCDFB9EE98}"/>
                </a:ext>
              </a:extLst>
            </p:cNvPr>
            <p:cNvCxnSpPr>
              <a:cxnSpLocks/>
            </p:cNvCxnSpPr>
            <p:nvPr/>
          </p:nvCxnSpPr>
          <p:spPr>
            <a:xfrm>
              <a:off x="7965693" y="5501748"/>
              <a:ext cx="83255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直線コネクタ 143">
              <a:extLst>
                <a:ext uri="{FF2B5EF4-FFF2-40B4-BE49-F238E27FC236}">
                  <a16:creationId xmlns:a16="http://schemas.microsoft.com/office/drawing/2014/main" id="{EBBE08C7-52E8-4F25-AF01-9DAE9CE02B44}"/>
                </a:ext>
              </a:extLst>
            </p:cNvPr>
            <p:cNvCxnSpPr>
              <a:cxnSpLocks/>
            </p:cNvCxnSpPr>
            <p:nvPr/>
          </p:nvCxnSpPr>
          <p:spPr>
            <a:xfrm>
              <a:off x="4823248" y="2857500"/>
              <a:ext cx="51967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直線コネクタ 144">
              <a:extLst>
                <a:ext uri="{FF2B5EF4-FFF2-40B4-BE49-F238E27FC236}">
                  <a16:creationId xmlns:a16="http://schemas.microsoft.com/office/drawing/2014/main" id="{6A590920-D6D7-4926-AA9A-1D570B5B6C3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69290" y="3427651"/>
              <a:ext cx="0" cy="2833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直線コネクタ 145">
              <a:extLst>
                <a:ext uri="{FF2B5EF4-FFF2-40B4-BE49-F238E27FC236}">
                  <a16:creationId xmlns:a16="http://schemas.microsoft.com/office/drawing/2014/main" id="{A0EBD772-6720-41CA-8867-2201D9263E7B}"/>
                </a:ext>
              </a:extLst>
            </p:cNvPr>
            <p:cNvCxnSpPr>
              <a:cxnSpLocks/>
            </p:cNvCxnSpPr>
            <p:nvPr/>
          </p:nvCxnSpPr>
          <p:spPr>
            <a:xfrm>
              <a:off x="4646083" y="1544643"/>
              <a:ext cx="188573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直線コネクタ 146">
              <a:extLst>
                <a:ext uri="{FF2B5EF4-FFF2-40B4-BE49-F238E27FC236}">
                  <a16:creationId xmlns:a16="http://schemas.microsoft.com/office/drawing/2014/main" id="{D33D68B6-10ED-4F25-9812-B9D6B7299EB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41988" y="1358125"/>
              <a:ext cx="0" cy="18651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直線コネクタ 147">
              <a:extLst>
                <a:ext uri="{FF2B5EF4-FFF2-40B4-BE49-F238E27FC236}">
                  <a16:creationId xmlns:a16="http://schemas.microsoft.com/office/drawing/2014/main" id="{ADE8443A-FEC7-415A-B605-6B14D6E4438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411144" y="1358054"/>
              <a:ext cx="0" cy="18658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直線コネクタ 148">
              <a:extLst>
                <a:ext uri="{FF2B5EF4-FFF2-40B4-BE49-F238E27FC236}">
                  <a16:creationId xmlns:a16="http://schemas.microsoft.com/office/drawing/2014/main" id="{0BCEC56C-9EFD-40C2-8ECC-186303CC235B}"/>
                </a:ext>
              </a:extLst>
            </p:cNvPr>
            <p:cNvCxnSpPr>
              <a:cxnSpLocks/>
            </p:cNvCxnSpPr>
            <p:nvPr/>
          </p:nvCxnSpPr>
          <p:spPr>
            <a:xfrm>
              <a:off x="5741988" y="1360526"/>
              <a:ext cx="512708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直線コネクタ 149">
              <a:extLst>
                <a:ext uri="{FF2B5EF4-FFF2-40B4-BE49-F238E27FC236}">
                  <a16:creationId xmlns:a16="http://schemas.microsoft.com/office/drawing/2014/main" id="{8F74934F-0288-4F74-ACA6-D8E6FB7DD246}"/>
                </a:ext>
              </a:extLst>
            </p:cNvPr>
            <p:cNvCxnSpPr>
              <a:cxnSpLocks/>
            </p:cNvCxnSpPr>
            <p:nvPr/>
          </p:nvCxnSpPr>
          <p:spPr>
            <a:xfrm>
              <a:off x="4610514" y="1360527"/>
              <a:ext cx="80063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直線コネクタ 150">
              <a:extLst>
                <a:ext uri="{FF2B5EF4-FFF2-40B4-BE49-F238E27FC236}">
                  <a16:creationId xmlns:a16="http://schemas.microsoft.com/office/drawing/2014/main" id="{B80FBD11-BCBD-47AC-93C9-35D1CE90C09B}"/>
                </a:ext>
              </a:extLst>
            </p:cNvPr>
            <p:cNvCxnSpPr>
              <a:cxnSpLocks/>
            </p:cNvCxnSpPr>
            <p:nvPr/>
          </p:nvCxnSpPr>
          <p:spPr>
            <a:xfrm>
              <a:off x="3743624" y="1360970"/>
              <a:ext cx="825308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2" name="正方形/長方形 151">
              <a:extLst>
                <a:ext uri="{FF2B5EF4-FFF2-40B4-BE49-F238E27FC236}">
                  <a16:creationId xmlns:a16="http://schemas.microsoft.com/office/drawing/2014/main" id="{D3729022-010B-4405-A540-79B3C406A2BB}"/>
                </a:ext>
              </a:extLst>
            </p:cNvPr>
            <p:cNvSpPr/>
            <p:nvPr/>
          </p:nvSpPr>
          <p:spPr>
            <a:xfrm>
              <a:off x="8002761" y="4437326"/>
              <a:ext cx="246863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en-US" altLang="ja-JP" sz="800" dirty="0">
                  <a:solidFill>
                    <a:schemeClr val="tx1"/>
                  </a:solidFill>
                </a:rPr>
                <a:t>DN</a:t>
              </a:r>
              <a:endParaRPr kumimoji="1" lang="ja-JP" altLang="en-US" sz="800" dirty="0">
                <a:solidFill>
                  <a:schemeClr val="tx1"/>
                </a:solidFill>
              </a:endParaRPr>
            </a:p>
          </p:txBody>
        </p:sp>
        <p:sp>
          <p:nvSpPr>
            <p:cNvPr id="153" name="正方形/長方形 152">
              <a:extLst>
                <a:ext uri="{FF2B5EF4-FFF2-40B4-BE49-F238E27FC236}">
                  <a16:creationId xmlns:a16="http://schemas.microsoft.com/office/drawing/2014/main" id="{80CAEE7A-7864-4D79-8C77-522FAD7666E3}"/>
                </a:ext>
              </a:extLst>
            </p:cNvPr>
            <p:cNvSpPr/>
            <p:nvPr/>
          </p:nvSpPr>
          <p:spPr>
            <a:xfrm>
              <a:off x="6972766" y="3253718"/>
              <a:ext cx="327011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ja-JP" altLang="en-US" sz="800" dirty="0">
                  <a:solidFill>
                    <a:schemeClr val="tx1"/>
                  </a:solidFill>
                </a:rPr>
                <a:t>リネン</a:t>
              </a:r>
            </a:p>
          </p:txBody>
        </p:sp>
        <p:cxnSp>
          <p:nvCxnSpPr>
            <p:cNvPr id="154" name="直線コネクタ 153">
              <a:extLst>
                <a:ext uri="{FF2B5EF4-FFF2-40B4-BE49-F238E27FC236}">
                  <a16:creationId xmlns:a16="http://schemas.microsoft.com/office/drawing/2014/main" id="{F0C435DC-7FE1-4A17-92B0-26C82A8B1F26}"/>
                </a:ext>
              </a:extLst>
            </p:cNvPr>
            <p:cNvCxnSpPr>
              <a:cxnSpLocks/>
            </p:cNvCxnSpPr>
            <p:nvPr/>
          </p:nvCxnSpPr>
          <p:spPr>
            <a:xfrm>
              <a:off x="7978261" y="3262008"/>
              <a:ext cx="23495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直線コネクタ 154">
              <a:extLst>
                <a:ext uri="{FF2B5EF4-FFF2-40B4-BE49-F238E27FC236}">
                  <a16:creationId xmlns:a16="http://schemas.microsoft.com/office/drawing/2014/main" id="{E157DD46-CB06-47AF-8721-DC0164EAB50A}"/>
                </a:ext>
              </a:extLst>
            </p:cNvPr>
            <p:cNvCxnSpPr>
              <a:cxnSpLocks/>
            </p:cNvCxnSpPr>
            <p:nvPr/>
          </p:nvCxnSpPr>
          <p:spPr>
            <a:xfrm>
              <a:off x="7978261" y="3225489"/>
              <a:ext cx="23495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直線コネクタ 155">
              <a:extLst>
                <a:ext uri="{FF2B5EF4-FFF2-40B4-BE49-F238E27FC236}">
                  <a16:creationId xmlns:a16="http://schemas.microsoft.com/office/drawing/2014/main" id="{D5AA7F22-00FD-4CEF-85C6-45DF4951AD78}"/>
                </a:ext>
              </a:extLst>
            </p:cNvPr>
            <p:cNvCxnSpPr>
              <a:cxnSpLocks/>
            </p:cNvCxnSpPr>
            <p:nvPr/>
          </p:nvCxnSpPr>
          <p:spPr>
            <a:xfrm>
              <a:off x="7919242" y="3288996"/>
              <a:ext cx="29396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直線コネクタ 156">
              <a:extLst>
                <a:ext uri="{FF2B5EF4-FFF2-40B4-BE49-F238E27FC236}">
                  <a16:creationId xmlns:a16="http://schemas.microsoft.com/office/drawing/2014/main" id="{356D2219-BECE-463E-8749-8D47D5DFA204}"/>
                </a:ext>
              </a:extLst>
            </p:cNvPr>
            <p:cNvCxnSpPr>
              <a:cxnSpLocks/>
            </p:cNvCxnSpPr>
            <p:nvPr/>
          </p:nvCxnSpPr>
          <p:spPr>
            <a:xfrm>
              <a:off x="4610514" y="1881188"/>
              <a:ext cx="191971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直線コネクタ 157">
              <a:extLst>
                <a:ext uri="{FF2B5EF4-FFF2-40B4-BE49-F238E27FC236}">
                  <a16:creationId xmlns:a16="http://schemas.microsoft.com/office/drawing/2014/main" id="{048BE1D3-8AC3-44A5-AF9F-C10FC648DFE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14483" y="1927227"/>
              <a:ext cx="0" cy="1539873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9" name="直線コネクタ 158">
              <a:extLst>
                <a:ext uri="{FF2B5EF4-FFF2-40B4-BE49-F238E27FC236}">
                  <a16:creationId xmlns:a16="http://schemas.microsoft.com/office/drawing/2014/main" id="{5E35C630-9C2D-4F44-A3C6-7C118DC768C2}"/>
                </a:ext>
              </a:extLst>
            </p:cNvPr>
            <p:cNvCxnSpPr>
              <a:cxnSpLocks/>
            </p:cNvCxnSpPr>
            <p:nvPr/>
          </p:nvCxnSpPr>
          <p:spPr>
            <a:xfrm>
              <a:off x="4265613" y="2900652"/>
              <a:ext cx="30331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直線コネクタ 159">
              <a:extLst>
                <a:ext uri="{FF2B5EF4-FFF2-40B4-BE49-F238E27FC236}">
                  <a16:creationId xmlns:a16="http://schemas.microsoft.com/office/drawing/2014/main" id="{78619103-8DB4-431D-A893-BC69CE80C2C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23248" y="2644800"/>
              <a:ext cx="0" cy="21270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1" name="直線コネクタ 160">
              <a:extLst>
                <a:ext uri="{FF2B5EF4-FFF2-40B4-BE49-F238E27FC236}">
                  <a16:creationId xmlns:a16="http://schemas.microsoft.com/office/drawing/2014/main" id="{CA8D3D6C-D509-4E33-AE32-8C9E400A295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23248" y="3046413"/>
              <a:ext cx="0" cy="215596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直線コネクタ 161">
              <a:extLst>
                <a:ext uri="{FF2B5EF4-FFF2-40B4-BE49-F238E27FC236}">
                  <a16:creationId xmlns:a16="http://schemas.microsoft.com/office/drawing/2014/main" id="{B589144B-D407-4FEB-A54E-B95ED85065A1}"/>
                </a:ext>
              </a:extLst>
            </p:cNvPr>
            <p:cNvCxnSpPr>
              <a:cxnSpLocks/>
            </p:cNvCxnSpPr>
            <p:nvPr/>
          </p:nvCxnSpPr>
          <p:spPr>
            <a:xfrm>
              <a:off x="4823248" y="3048001"/>
              <a:ext cx="51967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直線コネクタ 162">
              <a:extLst>
                <a:ext uri="{FF2B5EF4-FFF2-40B4-BE49-F238E27FC236}">
                  <a16:creationId xmlns:a16="http://schemas.microsoft.com/office/drawing/2014/main" id="{388E25E3-8ECA-4580-A5B8-F461BC8D3607}"/>
                </a:ext>
              </a:extLst>
            </p:cNvPr>
            <p:cNvCxnSpPr>
              <a:cxnSpLocks/>
            </p:cNvCxnSpPr>
            <p:nvPr/>
          </p:nvCxnSpPr>
          <p:spPr>
            <a:xfrm>
              <a:off x="5398295" y="2688769"/>
              <a:ext cx="0" cy="533544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直線コネクタ 163">
              <a:extLst>
                <a:ext uri="{FF2B5EF4-FFF2-40B4-BE49-F238E27FC236}">
                  <a16:creationId xmlns:a16="http://schemas.microsoft.com/office/drawing/2014/main" id="{8F599501-1DA6-4262-866F-C2AB913AD6E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16371" y="2249485"/>
              <a:ext cx="0" cy="21831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直線コネクタ 164">
              <a:extLst>
                <a:ext uri="{FF2B5EF4-FFF2-40B4-BE49-F238E27FC236}">
                  <a16:creationId xmlns:a16="http://schemas.microsoft.com/office/drawing/2014/main" id="{914F90CF-5C16-4B61-9D9F-45A4E13B5236}"/>
                </a:ext>
              </a:extLst>
            </p:cNvPr>
            <p:cNvCxnSpPr>
              <a:cxnSpLocks/>
            </p:cNvCxnSpPr>
            <p:nvPr/>
          </p:nvCxnSpPr>
          <p:spPr>
            <a:xfrm>
              <a:off x="3964404" y="2467801"/>
              <a:ext cx="51967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直線コネクタ 165">
              <a:extLst>
                <a:ext uri="{FF2B5EF4-FFF2-40B4-BE49-F238E27FC236}">
                  <a16:creationId xmlns:a16="http://schemas.microsoft.com/office/drawing/2014/main" id="{5FFE1D9A-476F-4632-B3CF-327AB52EB16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64404" y="2295522"/>
              <a:ext cx="0" cy="17228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直線コネクタ 166">
              <a:extLst>
                <a:ext uri="{FF2B5EF4-FFF2-40B4-BE49-F238E27FC236}">
                  <a16:creationId xmlns:a16="http://schemas.microsoft.com/office/drawing/2014/main" id="{D9C34A10-DB5E-49A8-A85E-1BF260E19869}"/>
                </a:ext>
              </a:extLst>
            </p:cNvPr>
            <p:cNvCxnSpPr>
              <a:cxnSpLocks/>
            </p:cNvCxnSpPr>
            <p:nvPr/>
          </p:nvCxnSpPr>
          <p:spPr>
            <a:xfrm>
              <a:off x="4015948" y="2658987"/>
              <a:ext cx="0" cy="163146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直線コネクタ 167">
              <a:extLst>
                <a:ext uri="{FF2B5EF4-FFF2-40B4-BE49-F238E27FC236}">
                  <a16:creationId xmlns:a16="http://schemas.microsoft.com/office/drawing/2014/main" id="{FE2A6810-9A96-47D7-AF71-17FB12EC801B}"/>
                </a:ext>
              </a:extLst>
            </p:cNvPr>
            <p:cNvCxnSpPr>
              <a:cxnSpLocks/>
            </p:cNvCxnSpPr>
            <p:nvPr/>
          </p:nvCxnSpPr>
          <p:spPr>
            <a:xfrm>
              <a:off x="3963981" y="2658986"/>
              <a:ext cx="51967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直線コネクタ 168">
              <a:extLst>
                <a:ext uri="{FF2B5EF4-FFF2-40B4-BE49-F238E27FC236}">
                  <a16:creationId xmlns:a16="http://schemas.microsoft.com/office/drawing/2014/main" id="{4FD80DF4-7AEE-4F08-B450-A5AC8D5E643B}"/>
                </a:ext>
              </a:extLst>
            </p:cNvPr>
            <p:cNvCxnSpPr>
              <a:cxnSpLocks/>
            </p:cNvCxnSpPr>
            <p:nvPr/>
          </p:nvCxnSpPr>
          <p:spPr>
            <a:xfrm>
              <a:off x="3963981" y="2658986"/>
              <a:ext cx="0" cy="16314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直線コネクタ 169">
              <a:extLst>
                <a:ext uri="{FF2B5EF4-FFF2-40B4-BE49-F238E27FC236}">
                  <a16:creationId xmlns:a16="http://schemas.microsoft.com/office/drawing/2014/main" id="{39BFC288-6467-485D-94BD-427C6F09C754}"/>
                </a:ext>
              </a:extLst>
            </p:cNvPr>
            <p:cNvCxnSpPr>
              <a:cxnSpLocks/>
            </p:cNvCxnSpPr>
            <p:nvPr/>
          </p:nvCxnSpPr>
          <p:spPr>
            <a:xfrm>
              <a:off x="4269957" y="2822134"/>
              <a:ext cx="0" cy="9077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直線コネクタ 170">
              <a:extLst>
                <a:ext uri="{FF2B5EF4-FFF2-40B4-BE49-F238E27FC236}">
                  <a16:creationId xmlns:a16="http://schemas.microsoft.com/office/drawing/2014/main" id="{63E44F04-6A9D-4DFB-8810-E763689CABF4}"/>
                </a:ext>
              </a:extLst>
            </p:cNvPr>
            <p:cNvCxnSpPr>
              <a:cxnSpLocks/>
            </p:cNvCxnSpPr>
            <p:nvPr/>
          </p:nvCxnSpPr>
          <p:spPr>
            <a:xfrm>
              <a:off x="3951973" y="2822133"/>
              <a:ext cx="31798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直線コネクタ 171">
              <a:extLst>
                <a:ext uri="{FF2B5EF4-FFF2-40B4-BE49-F238E27FC236}">
                  <a16:creationId xmlns:a16="http://schemas.microsoft.com/office/drawing/2014/main" id="{448EE29D-A8FE-4489-8EAF-5CA33C4710E9}"/>
                </a:ext>
              </a:extLst>
            </p:cNvPr>
            <p:cNvCxnSpPr>
              <a:cxnSpLocks/>
            </p:cNvCxnSpPr>
            <p:nvPr/>
          </p:nvCxnSpPr>
          <p:spPr>
            <a:xfrm>
              <a:off x="3953667" y="2822133"/>
              <a:ext cx="0" cy="120555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直線コネクタ 172">
              <a:extLst>
                <a:ext uri="{FF2B5EF4-FFF2-40B4-BE49-F238E27FC236}">
                  <a16:creationId xmlns:a16="http://schemas.microsoft.com/office/drawing/2014/main" id="{B6CC1534-AC55-482D-93E1-B4C0BC56D74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467925" y="2295522"/>
              <a:ext cx="0" cy="540951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直線コネクタ 173">
              <a:extLst>
                <a:ext uri="{FF2B5EF4-FFF2-40B4-BE49-F238E27FC236}">
                  <a16:creationId xmlns:a16="http://schemas.microsoft.com/office/drawing/2014/main" id="{3792A1C3-3760-44E3-838C-40F04A8E489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469409" y="2898302"/>
              <a:ext cx="0" cy="29385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直線コネクタ 174">
              <a:extLst>
                <a:ext uri="{FF2B5EF4-FFF2-40B4-BE49-F238E27FC236}">
                  <a16:creationId xmlns:a16="http://schemas.microsoft.com/office/drawing/2014/main" id="{1BA05DB8-4DDC-441B-9362-F4B5DE22748A}"/>
                </a:ext>
              </a:extLst>
            </p:cNvPr>
            <p:cNvCxnSpPr>
              <a:cxnSpLocks/>
            </p:cNvCxnSpPr>
            <p:nvPr/>
          </p:nvCxnSpPr>
          <p:spPr>
            <a:xfrm>
              <a:off x="3464749" y="2842381"/>
              <a:ext cx="48722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直線コネクタ 175">
              <a:extLst>
                <a:ext uri="{FF2B5EF4-FFF2-40B4-BE49-F238E27FC236}">
                  <a16:creationId xmlns:a16="http://schemas.microsoft.com/office/drawing/2014/main" id="{FF0B38CF-88F9-4E26-920F-3F2ABEE4687C}"/>
                </a:ext>
              </a:extLst>
            </p:cNvPr>
            <p:cNvCxnSpPr>
              <a:cxnSpLocks/>
            </p:cNvCxnSpPr>
            <p:nvPr/>
          </p:nvCxnSpPr>
          <p:spPr>
            <a:xfrm>
              <a:off x="3464749" y="2899890"/>
              <a:ext cx="48722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直線コネクタ 176">
              <a:extLst>
                <a:ext uri="{FF2B5EF4-FFF2-40B4-BE49-F238E27FC236}">
                  <a16:creationId xmlns:a16="http://schemas.microsoft.com/office/drawing/2014/main" id="{E23B70FF-FAB4-4222-BF5C-86DF5BD362FA}"/>
                </a:ext>
              </a:extLst>
            </p:cNvPr>
            <p:cNvCxnSpPr>
              <a:cxnSpLocks/>
            </p:cNvCxnSpPr>
            <p:nvPr/>
          </p:nvCxnSpPr>
          <p:spPr>
            <a:xfrm>
              <a:off x="4025476" y="2912912"/>
              <a:ext cx="24448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直線コネクタ 177">
              <a:extLst>
                <a:ext uri="{FF2B5EF4-FFF2-40B4-BE49-F238E27FC236}">
                  <a16:creationId xmlns:a16="http://schemas.microsoft.com/office/drawing/2014/main" id="{2F4E96DC-4089-491D-A598-1781F25E785D}"/>
                </a:ext>
              </a:extLst>
            </p:cNvPr>
            <p:cNvCxnSpPr>
              <a:cxnSpLocks/>
            </p:cNvCxnSpPr>
            <p:nvPr/>
          </p:nvCxnSpPr>
          <p:spPr>
            <a:xfrm>
              <a:off x="4025476" y="2912912"/>
              <a:ext cx="0" cy="105255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9" name="直線コネクタ 178">
              <a:extLst>
                <a:ext uri="{FF2B5EF4-FFF2-40B4-BE49-F238E27FC236}">
                  <a16:creationId xmlns:a16="http://schemas.microsoft.com/office/drawing/2014/main" id="{523E98CD-E005-4FCB-9C4F-75F300537740}"/>
                </a:ext>
              </a:extLst>
            </p:cNvPr>
            <p:cNvCxnSpPr>
              <a:cxnSpLocks/>
            </p:cNvCxnSpPr>
            <p:nvPr/>
          </p:nvCxnSpPr>
          <p:spPr>
            <a:xfrm>
              <a:off x="5997619" y="3443806"/>
              <a:ext cx="53260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0" name="直線コネクタ 179">
              <a:extLst>
                <a:ext uri="{FF2B5EF4-FFF2-40B4-BE49-F238E27FC236}">
                  <a16:creationId xmlns:a16="http://schemas.microsoft.com/office/drawing/2014/main" id="{4661BB47-9887-499F-A837-A99A06565BF1}"/>
                </a:ext>
              </a:extLst>
            </p:cNvPr>
            <p:cNvCxnSpPr>
              <a:cxnSpLocks/>
            </p:cNvCxnSpPr>
            <p:nvPr/>
          </p:nvCxnSpPr>
          <p:spPr>
            <a:xfrm>
              <a:off x="5997619" y="3406774"/>
              <a:ext cx="53260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直線コネクタ 180">
              <a:extLst>
                <a:ext uri="{FF2B5EF4-FFF2-40B4-BE49-F238E27FC236}">
                  <a16:creationId xmlns:a16="http://schemas.microsoft.com/office/drawing/2014/main" id="{C834B158-CFCB-494D-899C-2E2960821E60}"/>
                </a:ext>
              </a:extLst>
            </p:cNvPr>
            <p:cNvCxnSpPr>
              <a:cxnSpLocks/>
            </p:cNvCxnSpPr>
            <p:nvPr/>
          </p:nvCxnSpPr>
          <p:spPr>
            <a:xfrm>
              <a:off x="5953118" y="3045228"/>
              <a:ext cx="4522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直線コネクタ 181">
              <a:extLst>
                <a:ext uri="{FF2B5EF4-FFF2-40B4-BE49-F238E27FC236}">
                  <a16:creationId xmlns:a16="http://schemas.microsoft.com/office/drawing/2014/main" id="{09634CC2-7E81-43C9-8190-6DA123600633}"/>
                </a:ext>
              </a:extLst>
            </p:cNvPr>
            <p:cNvCxnSpPr>
              <a:cxnSpLocks/>
            </p:cNvCxnSpPr>
            <p:nvPr/>
          </p:nvCxnSpPr>
          <p:spPr>
            <a:xfrm>
              <a:off x="6000800" y="3238272"/>
              <a:ext cx="0" cy="22882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直線コネクタ 182">
              <a:extLst>
                <a:ext uri="{FF2B5EF4-FFF2-40B4-BE49-F238E27FC236}">
                  <a16:creationId xmlns:a16="http://schemas.microsoft.com/office/drawing/2014/main" id="{C10326C1-15CA-435B-9114-814086394F09}"/>
                </a:ext>
              </a:extLst>
            </p:cNvPr>
            <p:cNvCxnSpPr>
              <a:cxnSpLocks/>
            </p:cNvCxnSpPr>
            <p:nvPr/>
          </p:nvCxnSpPr>
          <p:spPr>
            <a:xfrm>
              <a:off x="5952395" y="3238272"/>
              <a:ext cx="0" cy="22882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直線コネクタ 183">
              <a:extLst>
                <a:ext uri="{FF2B5EF4-FFF2-40B4-BE49-F238E27FC236}">
                  <a16:creationId xmlns:a16="http://schemas.microsoft.com/office/drawing/2014/main" id="{6B308A09-C2CE-4814-A83D-DD9FD28B11D1}"/>
                </a:ext>
              </a:extLst>
            </p:cNvPr>
            <p:cNvCxnSpPr>
              <a:cxnSpLocks/>
            </p:cNvCxnSpPr>
            <p:nvPr/>
          </p:nvCxnSpPr>
          <p:spPr>
            <a:xfrm>
              <a:off x="5952395" y="3238272"/>
              <a:ext cx="4522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直線コネクタ 184">
              <a:extLst>
                <a:ext uri="{FF2B5EF4-FFF2-40B4-BE49-F238E27FC236}">
                  <a16:creationId xmlns:a16="http://schemas.microsoft.com/office/drawing/2014/main" id="{AB13CB7C-8EE2-42D0-9CCA-4E76081382E8}"/>
                </a:ext>
              </a:extLst>
            </p:cNvPr>
            <p:cNvCxnSpPr>
              <a:cxnSpLocks/>
            </p:cNvCxnSpPr>
            <p:nvPr/>
          </p:nvCxnSpPr>
          <p:spPr>
            <a:xfrm>
              <a:off x="5434013" y="3245712"/>
              <a:ext cx="21195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直線コネクタ 185">
              <a:extLst>
                <a:ext uri="{FF2B5EF4-FFF2-40B4-BE49-F238E27FC236}">
                  <a16:creationId xmlns:a16="http://schemas.microsoft.com/office/drawing/2014/main" id="{FB109A91-6860-443C-A1CF-84F0A6B74563}"/>
                </a:ext>
              </a:extLst>
            </p:cNvPr>
            <p:cNvCxnSpPr>
              <a:cxnSpLocks/>
            </p:cNvCxnSpPr>
            <p:nvPr/>
          </p:nvCxnSpPr>
          <p:spPr>
            <a:xfrm>
              <a:off x="4815308" y="3264899"/>
              <a:ext cx="275282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直線コネクタ 186">
              <a:extLst>
                <a:ext uri="{FF2B5EF4-FFF2-40B4-BE49-F238E27FC236}">
                  <a16:creationId xmlns:a16="http://schemas.microsoft.com/office/drawing/2014/main" id="{B8055EAF-6DF2-42A4-8E03-116EEE9E4696}"/>
                </a:ext>
              </a:extLst>
            </p:cNvPr>
            <p:cNvCxnSpPr>
              <a:cxnSpLocks/>
            </p:cNvCxnSpPr>
            <p:nvPr/>
          </p:nvCxnSpPr>
          <p:spPr>
            <a:xfrm>
              <a:off x="4823248" y="3443743"/>
              <a:ext cx="86307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直線コネクタ 187">
              <a:extLst>
                <a:ext uri="{FF2B5EF4-FFF2-40B4-BE49-F238E27FC236}">
                  <a16:creationId xmlns:a16="http://schemas.microsoft.com/office/drawing/2014/main" id="{6A2888C5-D603-4B6D-830C-B3410B8C2F06}"/>
                </a:ext>
              </a:extLst>
            </p:cNvPr>
            <p:cNvCxnSpPr>
              <a:cxnSpLocks/>
            </p:cNvCxnSpPr>
            <p:nvPr/>
          </p:nvCxnSpPr>
          <p:spPr>
            <a:xfrm>
              <a:off x="4823248" y="3406711"/>
              <a:ext cx="267342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直線コネクタ 188">
              <a:extLst>
                <a:ext uri="{FF2B5EF4-FFF2-40B4-BE49-F238E27FC236}">
                  <a16:creationId xmlns:a16="http://schemas.microsoft.com/office/drawing/2014/main" id="{B15EA1B8-44D8-4814-A18C-296FB837E2DB}"/>
                </a:ext>
              </a:extLst>
            </p:cNvPr>
            <p:cNvCxnSpPr>
              <a:cxnSpLocks/>
            </p:cNvCxnSpPr>
            <p:nvPr/>
          </p:nvCxnSpPr>
          <p:spPr>
            <a:xfrm>
              <a:off x="5686090" y="3467100"/>
              <a:ext cx="31152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直線コネクタ 189">
              <a:extLst>
                <a:ext uri="{FF2B5EF4-FFF2-40B4-BE49-F238E27FC236}">
                  <a16:creationId xmlns:a16="http://schemas.microsoft.com/office/drawing/2014/main" id="{1735D7AF-CAAC-4B26-B3A2-BAB952F1BD36}"/>
                </a:ext>
              </a:extLst>
            </p:cNvPr>
            <p:cNvCxnSpPr>
              <a:cxnSpLocks/>
            </p:cNvCxnSpPr>
            <p:nvPr/>
          </p:nvCxnSpPr>
          <p:spPr>
            <a:xfrm>
              <a:off x="5686090" y="3399242"/>
              <a:ext cx="26630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1" name="直線コネクタ 190">
              <a:extLst>
                <a:ext uri="{FF2B5EF4-FFF2-40B4-BE49-F238E27FC236}">
                  <a16:creationId xmlns:a16="http://schemas.microsoft.com/office/drawing/2014/main" id="{3181FAAC-3CE9-4F25-9C09-60C623031976}"/>
                </a:ext>
              </a:extLst>
            </p:cNvPr>
            <p:cNvCxnSpPr>
              <a:cxnSpLocks/>
            </p:cNvCxnSpPr>
            <p:nvPr/>
          </p:nvCxnSpPr>
          <p:spPr>
            <a:xfrm>
              <a:off x="5645966" y="3220873"/>
              <a:ext cx="4012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2" name="直線コネクタ 191">
              <a:extLst>
                <a:ext uri="{FF2B5EF4-FFF2-40B4-BE49-F238E27FC236}">
                  <a16:creationId xmlns:a16="http://schemas.microsoft.com/office/drawing/2014/main" id="{EB51A058-9DD5-4FFD-9A66-2603686D1776}"/>
                </a:ext>
              </a:extLst>
            </p:cNvPr>
            <p:cNvCxnSpPr>
              <a:cxnSpLocks/>
            </p:cNvCxnSpPr>
            <p:nvPr/>
          </p:nvCxnSpPr>
          <p:spPr>
            <a:xfrm>
              <a:off x="7364652" y="3980659"/>
              <a:ext cx="331148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直線コネクタ 192">
              <a:extLst>
                <a:ext uri="{FF2B5EF4-FFF2-40B4-BE49-F238E27FC236}">
                  <a16:creationId xmlns:a16="http://schemas.microsoft.com/office/drawing/2014/main" id="{88ADB425-BE9F-48C1-84FD-45F05949EE6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644280" y="3221613"/>
              <a:ext cx="0" cy="2409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4" name="直線コネクタ 193">
              <a:extLst>
                <a:ext uri="{FF2B5EF4-FFF2-40B4-BE49-F238E27FC236}">
                  <a16:creationId xmlns:a16="http://schemas.microsoft.com/office/drawing/2014/main" id="{BD3880B0-B2F9-4A10-BF28-850D2137DAB3}"/>
                </a:ext>
              </a:extLst>
            </p:cNvPr>
            <p:cNvCxnSpPr>
              <a:cxnSpLocks/>
            </p:cNvCxnSpPr>
            <p:nvPr/>
          </p:nvCxnSpPr>
          <p:spPr>
            <a:xfrm>
              <a:off x="4568932" y="3467100"/>
              <a:ext cx="26082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5" name="直線コネクタ 194">
              <a:extLst>
                <a:ext uri="{FF2B5EF4-FFF2-40B4-BE49-F238E27FC236}">
                  <a16:creationId xmlns:a16="http://schemas.microsoft.com/office/drawing/2014/main" id="{CAB60116-F45F-4ADD-B6F6-0A695906A8E9}"/>
                </a:ext>
              </a:extLst>
            </p:cNvPr>
            <p:cNvCxnSpPr>
              <a:cxnSpLocks/>
            </p:cNvCxnSpPr>
            <p:nvPr/>
          </p:nvCxnSpPr>
          <p:spPr>
            <a:xfrm>
              <a:off x="4610514" y="3399242"/>
              <a:ext cx="22472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6" name="直線コネクタ 195">
              <a:extLst>
                <a:ext uri="{FF2B5EF4-FFF2-40B4-BE49-F238E27FC236}">
                  <a16:creationId xmlns:a16="http://schemas.microsoft.com/office/drawing/2014/main" id="{F595AFCB-2C26-4084-9194-76BBD924C2E2}"/>
                </a:ext>
              </a:extLst>
            </p:cNvPr>
            <p:cNvCxnSpPr>
              <a:cxnSpLocks/>
            </p:cNvCxnSpPr>
            <p:nvPr/>
          </p:nvCxnSpPr>
          <p:spPr>
            <a:xfrm>
              <a:off x="7645480" y="4243385"/>
              <a:ext cx="273762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7" name="直線コネクタ 196">
              <a:extLst>
                <a:ext uri="{FF2B5EF4-FFF2-40B4-BE49-F238E27FC236}">
                  <a16:creationId xmlns:a16="http://schemas.microsoft.com/office/drawing/2014/main" id="{327D8C20-4A48-4CE9-BE8F-FAE93F04E54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647597" y="4028673"/>
              <a:ext cx="0" cy="21471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8" name="直線コネクタ 197">
              <a:extLst>
                <a:ext uri="{FF2B5EF4-FFF2-40B4-BE49-F238E27FC236}">
                  <a16:creationId xmlns:a16="http://schemas.microsoft.com/office/drawing/2014/main" id="{1C94501C-DEF0-4A38-95F8-6A3633553B2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695800" y="3980660"/>
              <a:ext cx="0" cy="20398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9" name="直線コネクタ 198">
              <a:extLst>
                <a:ext uri="{FF2B5EF4-FFF2-40B4-BE49-F238E27FC236}">
                  <a16:creationId xmlns:a16="http://schemas.microsoft.com/office/drawing/2014/main" id="{B61A8566-9BA0-4FAA-B89A-D087583810AA}"/>
                </a:ext>
              </a:extLst>
            </p:cNvPr>
            <p:cNvCxnSpPr>
              <a:cxnSpLocks/>
            </p:cNvCxnSpPr>
            <p:nvPr/>
          </p:nvCxnSpPr>
          <p:spPr>
            <a:xfrm>
              <a:off x="7364652" y="4030261"/>
              <a:ext cx="28115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0" name="直線コネクタ 199">
              <a:extLst>
                <a:ext uri="{FF2B5EF4-FFF2-40B4-BE49-F238E27FC236}">
                  <a16:creationId xmlns:a16="http://schemas.microsoft.com/office/drawing/2014/main" id="{8376D39F-107E-4648-94FE-105B62BAF51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068817" y="4386260"/>
              <a:ext cx="0" cy="17702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1" name="直線コネクタ 200">
              <a:extLst>
                <a:ext uri="{FF2B5EF4-FFF2-40B4-BE49-F238E27FC236}">
                  <a16:creationId xmlns:a16="http://schemas.microsoft.com/office/drawing/2014/main" id="{E7ADDF7A-8499-4B01-AB97-81C412B82ED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117020" y="4387848"/>
              <a:ext cx="0" cy="22542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2" name="直線コネクタ 201">
              <a:extLst>
                <a:ext uri="{FF2B5EF4-FFF2-40B4-BE49-F238E27FC236}">
                  <a16:creationId xmlns:a16="http://schemas.microsoft.com/office/drawing/2014/main" id="{DB3C757A-0036-4A91-B208-DA75D6707F9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068159" y="4028675"/>
              <a:ext cx="0" cy="16854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3" name="直線コネクタ 202">
              <a:extLst>
                <a:ext uri="{FF2B5EF4-FFF2-40B4-BE49-F238E27FC236}">
                  <a16:creationId xmlns:a16="http://schemas.microsoft.com/office/drawing/2014/main" id="{67116390-4E14-4A82-A095-40C752BE099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116362" y="3965462"/>
              <a:ext cx="0" cy="231761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4" name="直線コネクタ 203">
              <a:extLst>
                <a:ext uri="{FF2B5EF4-FFF2-40B4-BE49-F238E27FC236}">
                  <a16:creationId xmlns:a16="http://schemas.microsoft.com/office/drawing/2014/main" id="{6D0C3C0D-A91F-4177-8E08-558786E78B4A}"/>
                </a:ext>
              </a:extLst>
            </p:cNvPr>
            <p:cNvCxnSpPr>
              <a:cxnSpLocks/>
            </p:cNvCxnSpPr>
            <p:nvPr/>
          </p:nvCxnSpPr>
          <p:spPr>
            <a:xfrm>
              <a:off x="6540328" y="4030868"/>
              <a:ext cx="52783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直線コネクタ 208">
              <a:extLst>
                <a:ext uri="{FF2B5EF4-FFF2-40B4-BE49-F238E27FC236}">
                  <a16:creationId xmlns:a16="http://schemas.microsoft.com/office/drawing/2014/main" id="{F16C10A2-B70A-4479-9C42-C0D68E3D76DD}"/>
                </a:ext>
              </a:extLst>
            </p:cNvPr>
            <p:cNvCxnSpPr>
              <a:cxnSpLocks/>
            </p:cNvCxnSpPr>
            <p:nvPr/>
          </p:nvCxnSpPr>
          <p:spPr>
            <a:xfrm>
              <a:off x="6540414" y="4559889"/>
              <a:ext cx="52774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直線コネクタ 209">
              <a:extLst>
                <a:ext uri="{FF2B5EF4-FFF2-40B4-BE49-F238E27FC236}">
                  <a16:creationId xmlns:a16="http://schemas.microsoft.com/office/drawing/2014/main" id="{BC7187C1-FF7A-45ED-9553-B6E8ED386D3B}"/>
                </a:ext>
              </a:extLst>
            </p:cNvPr>
            <p:cNvCxnSpPr>
              <a:cxnSpLocks/>
            </p:cNvCxnSpPr>
            <p:nvPr/>
          </p:nvCxnSpPr>
          <p:spPr>
            <a:xfrm>
              <a:off x="6530228" y="4610098"/>
              <a:ext cx="58613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直線コネクタ 211">
              <a:extLst>
                <a:ext uri="{FF2B5EF4-FFF2-40B4-BE49-F238E27FC236}">
                  <a16:creationId xmlns:a16="http://schemas.microsoft.com/office/drawing/2014/main" id="{6DEEF595-C429-4C0C-B776-756A09EAE966}"/>
                </a:ext>
              </a:extLst>
            </p:cNvPr>
            <p:cNvCxnSpPr>
              <a:cxnSpLocks/>
            </p:cNvCxnSpPr>
            <p:nvPr/>
          </p:nvCxnSpPr>
          <p:spPr>
            <a:xfrm>
              <a:off x="7067229" y="4386260"/>
              <a:ext cx="4979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直線コネクタ 217">
              <a:extLst>
                <a:ext uri="{FF2B5EF4-FFF2-40B4-BE49-F238E27FC236}">
                  <a16:creationId xmlns:a16="http://schemas.microsoft.com/office/drawing/2014/main" id="{2C0AB958-6560-4645-BF70-B8192B78ACCD}"/>
                </a:ext>
              </a:extLst>
            </p:cNvPr>
            <p:cNvCxnSpPr>
              <a:cxnSpLocks/>
            </p:cNvCxnSpPr>
            <p:nvPr/>
          </p:nvCxnSpPr>
          <p:spPr>
            <a:xfrm>
              <a:off x="5936260" y="3966256"/>
              <a:ext cx="28515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直線コネクタ 220">
              <a:extLst>
                <a:ext uri="{FF2B5EF4-FFF2-40B4-BE49-F238E27FC236}">
                  <a16:creationId xmlns:a16="http://schemas.microsoft.com/office/drawing/2014/main" id="{216865FC-10EB-47F5-BE0F-1C9E680F2769}"/>
                </a:ext>
              </a:extLst>
            </p:cNvPr>
            <p:cNvCxnSpPr>
              <a:cxnSpLocks/>
            </p:cNvCxnSpPr>
            <p:nvPr/>
          </p:nvCxnSpPr>
          <p:spPr>
            <a:xfrm>
              <a:off x="5982914" y="4039486"/>
              <a:ext cx="23849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直線コネクタ 221">
              <a:extLst>
                <a:ext uri="{FF2B5EF4-FFF2-40B4-BE49-F238E27FC236}">
                  <a16:creationId xmlns:a16="http://schemas.microsoft.com/office/drawing/2014/main" id="{9283E20E-DB27-4FB8-9403-DD400DD2AA8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485981" y="4027692"/>
              <a:ext cx="0" cy="147882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直線コネクタ 222">
              <a:extLst>
                <a:ext uri="{FF2B5EF4-FFF2-40B4-BE49-F238E27FC236}">
                  <a16:creationId xmlns:a16="http://schemas.microsoft.com/office/drawing/2014/main" id="{1FB30EA3-10EB-4379-A9C3-1B1220AAA32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534184" y="4610098"/>
              <a:ext cx="0" cy="896414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直線コネクタ 223">
              <a:extLst>
                <a:ext uri="{FF2B5EF4-FFF2-40B4-BE49-F238E27FC236}">
                  <a16:creationId xmlns:a16="http://schemas.microsoft.com/office/drawing/2014/main" id="{B721DFA5-BB81-4A44-A7B0-3F19FB8B24CF}"/>
                </a:ext>
              </a:extLst>
            </p:cNvPr>
            <p:cNvCxnSpPr>
              <a:cxnSpLocks/>
            </p:cNvCxnSpPr>
            <p:nvPr/>
          </p:nvCxnSpPr>
          <p:spPr>
            <a:xfrm>
              <a:off x="5666028" y="5501748"/>
              <a:ext cx="81995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直線コネクタ 224">
              <a:extLst>
                <a:ext uri="{FF2B5EF4-FFF2-40B4-BE49-F238E27FC236}">
                  <a16:creationId xmlns:a16="http://schemas.microsoft.com/office/drawing/2014/main" id="{4F3063C0-BCB0-4886-99E6-E14ED89FAA37}"/>
                </a:ext>
              </a:extLst>
            </p:cNvPr>
            <p:cNvCxnSpPr>
              <a:cxnSpLocks/>
            </p:cNvCxnSpPr>
            <p:nvPr/>
          </p:nvCxnSpPr>
          <p:spPr>
            <a:xfrm>
              <a:off x="5408149" y="5315485"/>
              <a:ext cx="25787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直線コネクタ 225">
              <a:extLst>
                <a:ext uri="{FF2B5EF4-FFF2-40B4-BE49-F238E27FC236}">
                  <a16:creationId xmlns:a16="http://schemas.microsoft.com/office/drawing/2014/main" id="{CD0B511A-9219-448A-8FD1-C40544553A8A}"/>
                </a:ext>
              </a:extLst>
            </p:cNvPr>
            <p:cNvCxnSpPr>
              <a:cxnSpLocks/>
            </p:cNvCxnSpPr>
            <p:nvPr/>
          </p:nvCxnSpPr>
          <p:spPr>
            <a:xfrm>
              <a:off x="4831943" y="3980659"/>
              <a:ext cx="111061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直線コネクタ 226">
              <a:extLst>
                <a:ext uri="{FF2B5EF4-FFF2-40B4-BE49-F238E27FC236}">
                  <a16:creationId xmlns:a16="http://schemas.microsoft.com/office/drawing/2014/main" id="{30FF6D9E-A767-4938-858C-BC2F9FDAEA3A}"/>
                </a:ext>
              </a:extLst>
            </p:cNvPr>
            <p:cNvCxnSpPr>
              <a:cxnSpLocks/>
            </p:cNvCxnSpPr>
            <p:nvPr/>
          </p:nvCxnSpPr>
          <p:spPr>
            <a:xfrm>
              <a:off x="5938855" y="4197338"/>
              <a:ext cx="45647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直線コネクタ 227">
              <a:extLst>
                <a:ext uri="{FF2B5EF4-FFF2-40B4-BE49-F238E27FC236}">
                  <a16:creationId xmlns:a16="http://schemas.microsoft.com/office/drawing/2014/main" id="{B78EB9A4-8D2B-45D4-BBB9-F12828C8E46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42559" y="4028673"/>
              <a:ext cx="0" cy="16855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直線コネクタ 228">
              <a:extLst>
                <a:ext uri="{FF2B5EF4-FFF2-40B4-BE49-F238E27FC236}">
                  <a16:creationId xmlns:a16="http://schemas.microsoft.com/office/drawing/2014/main" id="{4FE3B6E8-1712-40DC-800C-AF9508C6B19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87587" y="3966256"/>
              <a:ext cx="0" cy="23096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直線コネクタ 229">
              <a:extLst>
                <a:ext uri="{FF2B5EF4-FFF2-40B4-BE49-F238E27FC236}">
                  <a16:creationId xmlns:a16="http://schemas.microsoft.com/office/drawing/2014/main" id="{940F27B4-1BF8-44AA-B643-C2B5C5F9BF69}"/>
                </a:ext>
              </a:extLst>
            </p:cNvPr>
            <p:cNvCxnSpPr>
              <a:cxnSpLocks/>
            </p:cNvCxnSpPr>
            <p:nvPr/>
          </p:nvCxnSpPr>
          <p:spPr>
            <a:xfrm>
              <a:off x="5415493" y="4030261"/>
              <a:ext cx="52209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1" name="直線コネクタ 230">
              <a:extLst>
                <a:ext uri="{FF2B5EF4-FFF2-40B4-BE49-F238E27FC236}">
                  <a16:creationId xmlns:a16="http://schemas.microsoft.com/office/drawing/2014/main" id="{E386EA20-690F-47A5-9F3B-6F4C90FDC43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38855" y="4387849"/>
              <a:ext cx="0" cy="17702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2" name="直線コネクタ 231">
              <a:extLst>
                <a:ext uri="{FF2B5EF4-FFF2-40B4-BE49-F238E27FC236}">
                  <a16:creationId xmlns:a16="http://schemas.microsoft.com/office/drawing/2014/main" id="{87868D08-CF86-4724-92D9-8F2DE6BA704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87058" y="4389437"/>
              <a:ext cx="0" cy="22542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3" name="直線コネクタ 232">
              <a:extLst>
                <a:ext uri="{FF2B5EF4-FFF2-40B4-BE49-F238E27FC236}">
                  <a16:creationId xmlns:a16="http://schemas.microsoft.com/office/drawing/2014/main" id="{A7709E37-7DF1-4A95-8DC4-16BCFE8F1DB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359946" y="4028675"/>
              <a:ext cx="0" cy="52745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4" name="直線コネクタ 233">
              <a:extLst>
                <a:ext uri="{FF2B5EF4-FFF2-40B4-BE49-F238E27FC236}">
                  <a16:creationId xmlns:a16="http://schemas.microsoft.com/office/drawing/2014/main" id="{96352F36-1834-416E-8079-50F6A08600B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408149" y="4027692"/>
              <a:ext cx="0" cy="528433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5" name="直線コネクタ 234">
              <a:extLst>
                <a:ext uri="{FF2B5EF4-FFF2-40B4-BE49-F238E27FC236}">
                  <a16:creationId xmlns:a16="http://schemas.microsoft.com/office/drawing/2014/main" id="{E41296A9-28D5-4C4F-A4A0-1A0C422A40A8}"/>
                </a:ext>
              </a:extLst>
            </p:cNvPr>
            <p:cNvCxnSpPr>
              <a:cxnSpLocks/>
            </p:cNvCxnSpPr>
            <p:nvPr/>
          </p:nvCxnSpPr>
          <p:spPr>
            <a:xfrm>
              <a:off x="4832115" y="4030868"/>
              <a:ext cx="52783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6" name="直線コネクタ 235">
              <a:extLst>
                <a:ext uri="{FF2B5EF4-FFF2-40B4-BE49-F238E27FC236}">
                  <a16:creationId xmlns:a16="http://schemas.microsoft.com/office/drawing/2014/main" id="{7DF1B455-6B35-442E-AC27-483B1A1A5F5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359946" y="4610098"/>
              <a:ext cx="0" cy="70380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直線コネクタ 236">
              <a:extLst>
                <a:ext uri="{FF2B5EF4-FFF2-40B4-BE49-F238E27FC236}">
                  <a16:creationId xmlns:a16="http://schemas.microsoft.com/office/drawing/2014/main" id="{7D02A256-836B-459F-8742-7ACAEBB233A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408149" y="4610098"/>
              <a:ext cx="0" cy="70380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直線コネクタ 237">
              <a:extLst>
                <a:ext uri="{FF2B5EF4-FFF2-40B4-BE49-F238E27FC236}">
                  <a16:creationId xmlns:a16="http://schemas.microsoft.com/office/drawing/2014/main" id="{1F9986D5-C759-4A96-A9BB-AC0F67C71EE5}"/>
                </a:ext>
              </a:extLst>
            </p:cNvPr>
            <p:cNvCxnSpPr>
              <a:cxnSpLocks/>
            </p:cNvCxnSpPr>
            <p:nvPr/>
          </p:nvCxnSpPr>
          <p:spPr>
            <a:xfrm>
              <a:off x="5408149" y="4559889"/>
              <a:ext cx="529118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直線コネクタ 238">
              <a:extLst>
                <a:ext uri="{FF2B5EF4-FFF2-40B4-BE49-F238E27FC236}">
                  <a16:creationId xmlns:a16="http://schemas.microsoft.com/office/drawing/2014/main" id="{45FFE3E2-AAA6-4D95-BE94-40DCF2602C5F}"/>
                </a:ext>
              </a:extLst>
            </p:cNvPr>
            <p:cNvCxnSpPr>
              <a:cxnSpLocks/>
            </p:cNvCxnSpPr>
            <p:nvPr/>
          </p:nvCxnSpPr>
          <p:spPr>
            <a:xfrm>
              <a:off x="5408149" y="4610098"/>
              <a:ext cx="578909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直線コネクタ 239">
              <a:extLst>
                <a:ext uri="{FF2B5EF4-FFF2-40B4-BE49-F238E27FC236}">
                  <a16:creationId xmlns:a16="http://schemas.microsoft.com/office/drawing/2014/main" id="{600F35FB-97E2-4D58-BBED-46B26B640906}"/>
                </a:ext>
              </a:extLst>
            </p:cNvPr>
            <p:cNvCxnSpPr>
              <a:cxnSpLocks/>
            </p:cNvCxnSpPr>
            <p:nvPr/>
          </p:nvCxnSpPr>
          <p:spPr>
            <a:xfrm>
              <a:off x="4832201" y="4559889"/>
              <a:ext cx="52774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直線コネクタ 240">
              <a:extLst>
                <a:ext uri="{FF2B5EF4-FFF2-40B4-BE49-F238E27FC236}">
                  <a16:creationId xmlns:a16="http://schemas.microsoft.com/office/drawing/2014/main" id="{D9B871AD-4775-4468-932F-B35018312BE4}"/>
                </a:ext>
              </a:extLst>
            </p:cNvPr>
            <p:cNvCxnSpPr>
              <a:cxnSpLocks/>
            </p:cNvCxnSpPr>
            <p:nvPr/>
          </p:nvCxnSpPr>
          <p:spPr>
            <a:xfrm>
              <a:off x="4782410" y="4610098"/>
              <a:ext cx="57753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直線コネクタ 241">
              <a:extLst>
                <a:ext uri="{FF2B5EF4-FFF2-40B4-BE49-F238E27FC236}">
                  <a16:creationId xmlns:a16="http://schemas.microsoft.com/office/drawing/2014/main" id="{C12B760D-46F4-40C7-AFAD-6F4BEE77FD03}"/>
                </a:ext>
              </a:extLst>
            </p:cNvPr>
            <p:cNvCxnSpPr>
              <a:cxnSpLocks/>
            </p:cNvCxnSpPr>
            <p:nvPr/>
          </p:nvCxnSpPr>
          <p:spPr>
            <a:xfrm>
              <a:off x="5937267" y="4387849"/>
              <a:ext cx="4979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直線コネクタ 242">
              <a:extLst>
                <a:ext uri="{FF2B5EF4-FFF2-40B4-BE49-F238E27FC236}">
                  <a16:creationId xmlns:a16="http://schemas.microsoft.com/office/drawing/2014/main" id="{38A2CD21-571E-4E56-9B3D-E7972459B76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83998" y="4387848"/>
              <a:ext cx="0" cy="22225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直線コネクタ 243">
              <a:extLst>
                <a:ext uri="{FF2B5EF4-FFF2-40B4-BE49-F238E27FC236}">
                  <a16:creationId xmlns:a16="http://schemas.microsoft.com/office/drawing/2014/main" id="{52281414-6675-46B7-864E-AA2F3A9030E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32201" y="4389437"/>
              <a:ext cx="0" cy="1666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直線コネクタ 244">
              <a:extLst>
                <a:ext uri="{FF2B5EF4-FFF2-40B4-BE49-F238E27FC236}">
                  <a16:creationId xmlns:a16="http://schemas.microsoft.com/office/drawing/2014/main" id="{AEA868F3-81F2-4E62-A75E-E9FF89797A05}"/>
                </a:ext>
              </a:extLst>
            </p:cNvPr>
            <p:cNvCxnSpPr>
              <a:cxnSpLocks/>
            </p:cNvCxnSpPr>
            <p:nvPr/>
          </p:nvCxnSpPr>
          <p:spPr>
            <a:xfrm>
              <a:off x="4782410" y="4387848"/>
              <a:ext cx="4979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直線コネクタ 245">
              <a:extLst>
                <a:ext uri="{FF2B5EF4-FFF2-40B4-BE49-F238E27FC236}">
                  <a16:creationId xmlns:a16="http://schemas.microsoft.com/office/drawing/2014/main" id="{B695D04A-70A5-4848-BF44-16C01701D402}"/>
                </a:ext>
              </a:extLst>
            </p:cNvPr>
            <p:cNvCxnSpPr>
              <a:cxnSpLocks/>
            </p:cNvCxnSpPr>
            <p:nvPr/>
          </p:nvCxnSpPr>
          <p:spPr>
            <a:xfrm>
              <a:off x="4783912" y="3966256"/>
              <a:ext cx="0" cy="23096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直線コネクタ 246">
              <a:extLst>
                <a:ext uri="{FF2B5EF4-FFF2-40B4-BE49-F238E27FC236}">
                  <a16:creationId xmlns:a16="http://schemas.microsoft.com/office/drawing/2014/main" id="{22837DF0-03A0-43F6-A7D5-1941121B6532}"/>
                </a:ext>
              </a:extLst>
            </p:cNvPr>
            <p:cNvCxnSpPr>
              <a:cxnSpLocks/>
            </p:cNvCxnSpPr>
            <p:nvPr/>
          </p:nvCxnSpPr>
          <p:spPr>
            <a:xfrm>
              <a:off x="4832115" y="4027692"/>
              <a:ext cx="0" cy="169531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直線コネクタ 247">
              <a:extLst>
                <a:ext uri="{FF2B5EF4-FFF2-40B4-BE49-F238E27FC236}">
                  <a16:creationId xmlns:a16="http://schemas.microsoft.com/office/drawing/2014/main" id="{006AB40A-E3E5-4B7E-BD16-E55F67376DBA}"/>
                </a:ext>
              </a:extLst>
            </p:cNvPr>
            <p:cNvCxnSpPr>
              <a:cxnSpLocks/>
            </p:cNvCxnSpPr>
            <p:nvPr/>
          </p:nvCxnSpPr>
          <p:spPr>
            <a:xfrm>
              <a:off x="4783998" y="4197223"/>
              <a:ext cx="4794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直線コネクタ 248">
              <a:extLst>
                <a:ext uri="{FF2B5EF4-FFF2-40B4-BE49-F238E27FC236}">
                  <a16:creationId xmlns:a16="http://schemas.microsoft.com/office/drawing/2014/main" id="{076FA019-77F3-46BC-AE53-E0977321331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98280" y="4039486"/>
              <a:ext cx="0" cy="146702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直線コネクタ 249">
              <a:extLst>
                <a:ext uri="{FF2B5EF4-FFF2-40B4-BE49-F238E27FC236}">
                  <a16:creationId xmlns:a16="http://schemas.microsoft.com/office/drawing/2014/main" id="{6A86D496-1EFE-4B03-9FF2-3C95966AA69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546483" y="3965462"/>
              <a:ext cx="0" cy="154105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直線コネクタ 250">
              <a:extLst>
                <a:ext uri="{FF2B5EF4-FFF2-40B4-BE49-F238E27FC236}">
                  <a16:creationId xmlns:a16="http://schemas.microsoft.com/office/drawing/2014/main" id="{9380C4D1-CCD1-4940-AE67-5D77C21AD9B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42559" y="3966256"/>
              <a:ext cx="0" cy="14403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直線コネクタ 251">
              <a:extLst>
                <a:ext uri="{FF2B5EF4-FFF2-40B4-BE49-F238E27FC236}">
                  <a16:creationId xmlns:a16="http://schemas.microsoft.com/office/drawing/2014/main" id="{5E057DB3-E325-45C2-980D-702B14E18AC0}"/>
                </a:ext>
              </a:extLst>
            </p:cNvPr>
            <p:cNvCxnSpPr>
              <a:cxnSpLocks/>
            </p:cNvCxnSpPr>
            <p:nvPr/>
          </p:nvCxnSpPr>
          <p:spPr>
            <a:xfrm>
              <a:off x="3959242" y="4197717"/>
              <a:ext cx="45647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直線コネクタ 252">
              <a:extLst>
                <a:ext uri="{FF2B5EF4-FFF2-40B4-BE49-F238E27FC236}">
                  <a16:creationId xmlns:a16="http://schemas.microsoft.com/office/drawing/2014/main" id="{1FCF210C-E16F-48A6-ACC9-980F059E670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62946" y="4029052"/>
              <a:ext cx="0" cy="16855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直線コネクタ 253">
              <a:extLst>
                <a:ext uri="{FF2B5EF4-FFF2-40B4-BE49-F238E27FC236}">
                  <a16:creationId xmlns:a16="http://schemas.microsoft.com/office/drawing/2014/main" id="{C6BC79A8-E268-43A2-B4D8-C1DC952E82E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07974" y="4039486"/>
              <a:ext cx="0" cy="15811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直線コネクタ 254">
              <a:extLst>
                <a:ext uri="{FF2B5EF4-FFF2-40B4-BE49-F238E27FC236}">
                  <a16:creationId xmlns:a16="http://schemas.microsoft.com/office/drawing/2014/main" id="{98446895-5057-4CFD-AC00-A0409025B37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59242" y="4388228"/>
              <a:ext cx="0" cy="17702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6" name="直線コネクタ 255">
              <a:extLst>
                <a:ext uri="{FF2B5EF4-FFF2-40B4-BE49-F238E27FC236}">
                  <a16:creationId xmlns:a16="http://schemas.microsoft.com/office/drawing/2014/main" id="{654724C2-5FE2-4952-8B03-5BB15C7C629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07445" y="4389817"/>
              <a:ext cx="0" cy="220281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直線コネクタ 256">
              <a:extLst>
                <a:ext uri="{FF2B5EF4-FFF2-40B4-BE49-F238E27FC236}">
                  <a16:creationId xmlns:a16="http://schemas.microsoft.com/office/drawing/2014/main" id="{8EE34DFE-FF40-4C09-B6F5-86A0F48BC8D6}"/>
                </a:ext>
              </a:extLst>
            </p:cNvPr>
            <p:cNvCxnSpPr>
              <a:cxnSpLocks/>
            </p:cNvCxnSpPr>
            <p:nvPr/>
          </p:nvCxnSpPr>
          <p:spPr>
            <a:xfrm>
              <a:off x="3957654" y="4388228"/>
              <a:ext cx="4979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直線コネクタ 257">
              <a:extLst>
                <a:ext uri="{FF2B5EF4-FFF2-40B4-BE49-F238E27FC236}">
                  <a16:creationId xmlns:a16="http://schemas.microsoft.com/office/drawing/2014/main" id="{289C4E31-C48A-43A4-9734-551C0C6FE03F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698579" y="3028259"/>
              <a:ext cx="249332" cy="16158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直線コネクタ 258">
              <a:extLst>
                <a:ext uri="{FF2B5EF4-FFF2-40B4-BE49-F238E27FC236}">
                  <a16:creationId xmlns:a16="http://schemas.microsoft.com/office/drawing/2014/main" id="{D875C22C-840C-4E14-AC3B-C173A2DDD69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89473" y="3594092"/>
              <a:ext cx="255793" cy="169106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直線コネクタ 259">
              <a:extLst>
                <a:ext uri="{FF2B5EF4-FFF2-40B4-BE49-F238E27FC236}">
                  <a16:creationId xmlns:a16="http://schemas.microsoft.com/office/drawing/2014/main" id="{7DCE3DEA-1EBA-40D1-B34D-154B9933BF3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691872" y="3595115"/>
              <a:ext cx="249332" cy="16158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直線コネクタ 260">
              <a:extLst>
                <a:ext uri="{FF2B5EF4-FFF2-40B4-BE49-F238E27FC236}">
                  <a16:creationId xmlns:a16="http://schemas.microsoft.com/office/drawing/2014/main" id="{CE21D795-E687-4A3A-A088-083A9FB1124F}"/>
                </a:ext>
              </a:extLst>
            </p:cNvPr>
            <p:cNvCxnSpPr>
              <a:cxnSpLocks/>
            </p:cNvCxnSpPr>
            <p:nvPr/>
          </p:nvCxnSpPr>
          <p:spPr>
            <a:xfrm>
              <a:off x="3691061" y="3763198"/>
              <a:ext cx="261251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2" name="正方形/長方形 261">
              <a:extLst>
                <a:ext uri="{FF2B5EF4-FFF2-40B4-BE49-F238E27FC236}">
                  <a16:creationId xmlns:a16="http://schemas.microsoft.com/office/drawing/2014/main" id="{827C54C2-E166-4D68-8F9A-DF8E08DED8EE}"/>
                </a:ext>
              </a:extLst>
            </p:cNvPr>
            <p:cNvSpPr/>
            <p:nvPr/>
          </p:nvSpPr>
          <p:spPr>
            <a:xfrm>
              <a:off x="5975007" y="1648667"/>
              <a:ext cx="307257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ja-JP" altLang="en-US" sz="800" dirty="0">
                  <a:solidFill>
                    <a:schemeClr val="tx1"/>
                  </a:solidFill>
                </a:rPr>
                <a:t>吹抜</a:t>
              </a:r>
            </a:p>
          </p:txBody>
        </p:sp>
        <p:cxnSp>
          <p:nvCxnSpPr>
            <p:cNvPr id="263" name="直線コネクタ 262">
              <a:extLst>
                <a:ext uri="{FF2B5EF4-FFF2-40B4-BE49-F238E27FC236}">
                  <a16:creationId xmlns:a16="http://schemas.microsoft.com/office/drawing/2014/main" id="{8603E9BB-3DB3-495E-B09A-D770684C108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48016" y="1547771"/>
              <a:ext cx="772658" cy="33522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直線コネクタ 263">
              <a:extLst>
                <a:ext uri="{FF2B5EF4-FFF2-40B4-BE49-F238E27FC236}">
                  <a16:creationId xmlns:a16="http://schemas.microsoft.com/office/drawing/2014/main" id="{B23A915E-9D34-4257-B0D3-CD93BD67F4E7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653335" y="1544135"/>
              <a:ext cx="773689" cy="33938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直線コネクタ 264">
              <a:extLst>
                <a:ext uri="{FF2B5EF4-FFF2-40B4-BE49-F238E27FC236}">
                  <a16:creationId xmlns:a16="http://schemas.microsoft.com/office/drawing/2014/main" id="{680AFB5E-017C-4DF5-BF13-711B75C3F4CF}"/>
                </a:ext>
              </a:extLst>
            </p:cNvPr>
            <p:cNvCxnSpPr>
              <a:cxnSpLocks/>
            </p:cNvCxnSpPr>
            <p:nvPr/>
          </p:nvCxnSpPr>
          <p:spPr>
            <a:xfrm>
              <a:off x="4646083" y="1547291"/>
              <a:ext cx="0" cy="33389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直線コネクタ 265">
              <a:extLst>
                <a:ext uri="{FF2B5EF4-FFF2-40B4-BE49-F238E27FC236}">
                  <a16:creationId xmlns:a16="http://schemas.microsoft.com/office/drawing/2014/main" id="{EA8571D4-7BFC-4546-8439-B32796E1F5D1}"/>
                </a:ext>
              </a:extLst>
            </p:cNvPr>
            <p:cNvCxnSpPr>
              <a:cxnSpLocks/>
            </p:cNvCxnSpPr>
            <p:nvPr/>
          </p:nvCxnSpPr>
          <p:spPr>
            <a:xfrm>
              <a:off x="5427662" y="1547291"/>
              <a:ext cx="0" cy="33389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直線コネクタ 266">
              <a:extLst>
                <a:ext uri="{FF2B5EF4-FFF2-40B4-BE49-F238E27FC236}">
                  <a16:creationId xmlns:a16="http://schemas.microsoft.com/office/drawing/2014/main" id="{EB779866-E39E-423B-B21C-736EDF1104EC}"/>
                </a:ext>
              </a:extLst>
            </p:cNvPr>
            <p:cNvCxnSpPr>
              <a:cxnSpLocks/>
            </p:cNvCxnSpPr>
            <p:nvPr/>
          </p:nvCxnSpPr>
          <p:spPr>
            <a:xfrm>
              <a:off x="5717646" y="1538419"/>
              <a:ext cx="0" cy="33389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直線コネクタ 267">
              <a:extLst>
                <a:ext uri="{FF2B5EF4-FFF2-40B4-BE49-F238E27FC236}">
                  <a16:creationId xmlns:a16="http://schemas.microsoft.com/office/drawing/2014/main" id="{40369E21-9FEE-403D-BE05-0FA59643286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12607" y="1547771"/>
              <a:ext cx="809881" cy="33105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9" name="直線コネクタ 268">
              <a:extLst>
                <a:ext uri="{FF2B5EF4-FFF2-40B4-BE49-F238E27FC236}">
                  <a16:creationId xmlns:a16="http://schemas.microsoft.com/office/drawing/2014/main" id="{B328D63A-48AE-448B-B766-79270C46F795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714933" y="1547771"/>
              <a:ext cx="813264" cy="33422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0" name="正方形/長方形 269">
              <a:extLst>
                <a:ext uri="{FF2B5EF4-FFF2-40B4-BE49-F238E27FC236}">
                  <a16:creationId xmlns:a16="http://schemas.microsoft.com/office/drawing/2014/main" id="{C18DE3A3-11FA-4040-B378-284A424E63EE}"/>
                </a:ext>
              </a:extLst>
            </p:cNvPr>
            <p:cNvSpPr/>
            <p:nvPr/>
          </p:nvSpPr>
          <p:spPr>
            <a:xfrm>
              <a:off x="4878751" y="1644092"/>
              <a:ext cx="307257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ja-JP" altLang="en-US" sz="800" dirty="0">
                  <a:solidFill>
                    <a:schemeClr val="tx1"/>
                  </a:solidFill>
                </a:rPr>
                <a:t>吹抜</a:t>
              </a:r>
            </a:p>
          </p:txBody>
        </p:sp>
        <p:sp>
          <p:nvSpPr>
            <p:cNvPr id="271" name="正方形/長方形 270">
              <a:extLst>
                <a:ext uri="{FF2B5EF4-FFF2-40B4-BE49-F238E27FC236}">
                  <a16:creationId xmlns:a16="http://schemas.microsoft.com/office/drawing/2014/main" id="{4BF94F2E-9392-4173-A8B4-A5A7206776AB}"/>
                </a:ext>
              </a:extLst>
            </p:cNvPr>
            <p:cNvSpPr/>
            <p:nvPr/>
          </p:nvSpPr>
          <p:spPr>
            <a:xfrm>
              <a:off x="5958677" y="2217956"/>
              <a:ext cx="307257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lang="en-US" altLang="ja-JP" sz="800" dirty="0">
                  <a:solidFill>
                    <a:schemeClr val="tx1"/>
                  </a:solidFill>
                </a:rPr>
                <a:t>9</a:t>
              </a:r>
              <a:r>
                <a:rPr kumimoji="1" lang="en-US" altLang="ja-JP" sz="800" dirty="0">
                  <a:solidFill>
                    <a:schemeClr val="tx1"/>
                  </a:solidFill>
                </a:rPr>
                <a:t>06</a:t>
              </a:r>
              <a:endParaRPr kumimoji="1" lang="ja-JP" altLang="en-US" sz="800" dirty="0">
                <a:solidFill>
                  <a:schemeClr val="tx1"/>
                </a:solidFill>
              </a:endParaRPr>
            </a:p>
          </p:txBody>
        </p:sp>
        <p:sp>
          <p:nvSpPr>
            <p:cNvPr id="272" name="正方形/長方形 271">
              <a:extLst>
                <a:ext uri="{FF2B5EF4-FFF2-40B4-BE49-F238E27FC236}">
                  <a16:creationId xmlns:a16="http://schemas.microsoft.com/office/drawing/2014/main" id="{D7920BD3-678E-401A-87AD-837D79093E6C}"/>
                </a:ext>
              </a:extLst>
            </p:cNvPr>
            <p:cNvSpPr/>
            <p:nvPr/>
          </p:nvSpPr>
          <p:spPr>
            <a:xfrm>
              <a:off x="5000406" y="2201030"/>
              <a:ext cx="307257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lang="en-US" altLang="ja-JP" sz="800" dirty="0">
                  <a:solidFill>
                    <a:schemeClr val="tx1"/>
                  </a:solidFill>
                </a:rPr>
                <a:t>9</a:t>
              </a:r>
              <a:r>
                <a:rPr kumimoji="1" lang="en-US" altLang="ja-JP" sz="800" dirty="0">
                  <a:solidFill>
                    <a:schemeClr val="tx1"/>
                  </a:solidFill>
                </a:rPr>
                <a:t>07</a:t>
              </a:r>
              <a:endParaRPr kumimoji="1" lang="ja-JP" altLang="en-US" sz="800" dirty="0">
                <a:solidFill>
                  <a:schemeClr val="tx1"/>
                </a:solidFill>
              </a:endParaRPr>
            </a:p>
          </p:txBody>
        </p:sp>
        <p:sp>
          <p:nvSpPr>
            <p:cNvPr id="273" name="正方形/長方形 272">
              <a:extLst>
                <a:ext uri="{FF2B5EF4-FFF2-40B4-BE49-F238E27FC236}">
                  <a16:creationId xmlns:a16="http://schemas.microsoft.com/office/drawing/2014/main" id="{3FA8CF25-C2D6-4EF2-A137-425A250D74BD}"/>
                </a:ext>
              </a:extLst>
            </p:cNvPr>
            <p:cNvSpPr/>
            <p:nvPr/>
          </p:nvSpPr>
          <p:spPr>
            <a:xfrm>
              <a:off x="4020805" y="1623945"/>
              <a:ext cx="307257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lang="en-US" altLang="ja-JP" sz="800" dirty="0">
                  <a:solidFill>
                    <a:schemeClr val="tx1"/>
                  </a:solidFill>
                </a:rPr>
                <a:t>9</a:t>
              </a:r>
              <a:r>
                <a:rPr kumimoji="1" lang="en-US" altLang="ja-JP" sz="800" dirty="0">
                  <a:solidFill>
                    <a:schemeClr val="tx1"/>
                  </a:solidFill>
                </a:rPr>
                <a:t>08</a:t>
              </a:r>
              <a:endParaRPr kumimoji="1" lang="ja-JP" altLang="en-US" sz="800" dirty="0">
                <a:solidFill>
                  <a:schemeClr val="tx1"/>
                </a:solidFill>
              </a:endParaRPr>
            </a:p>
          </p:txBody>
        </p:sp>
        <p:sp>
          <p:nvSpPr>
            <p:cNvPr id="274" name="正方形/長方形 273">
              <a:extLst>
                <a:ext uri="{FF2B5EF4-FFF2-40B4-BE49-F238E27FC236}">
                  <a16:creationId xmlns:a16="http://schemas.microsoft.com/office/drawing/2014/main" id="{3378647F-BC94-4958-8D4F-28980FDADFCA}"/>
                </a:ext>
              </a:extLst>
            </p:cNvPr>
            <p:cNvSpPr/>
            <p:nvPr/>
          </p:nvSpPr>
          <p:spPr>
            <a:xfrm>
              <a:off x="7063881" y="4892612"/>
              <a:ext cx="307257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lang="en-US" altLang="ja-JP" sz="800" dirty="0">
                  <a:solidFill>
                    <a:schemeClr val="tx1"/>
                  </a:solidFill>
                </a:rPr>
                <a:t>9</a:t>
              </a:r>
              <a:r>
                <a:rPr kumimoji="1" lang="en-US" altLang="ja-JP" sz="800" dirty="0">
                  <a:solidFill>
                    <a:schemeClr val="tx1"/>
                  </a:solidFill>
                </a:rPr>
                <a:t>01</a:t>
              </a:r>
              <a:endParaRPr kumimoji="1" lang="ja-JP" altLang="en-US" sz="800" dirty="0">
                <a:solidFill>
                  <a:schemeClr val="tx1"/>
                </a:solidFill>
              </a:endParaRPr>
            </a:p>
          </p:txBody>
        </p:sp>
        <p:sp>
          <p:nvSpPr>
            <p:cNvPr id="276" name="正方形/長方形 275">
              <a:extLst>
                <a:ext uri="{FF2B5EF4-FFF2-40B4-BE49-F238E27FC236}">
                  <a16:creationId xmlns:a16="http://schemas.microsoft.com/office/drawing/2014/main" id="{101D3637-C2B8-4A4A-8E09-EE494C80279E}"/>
                </a:ext>
              </a:extLst>
            </p:cNvPr>
            <p:cNvSpPr/>
            <p:nvPr/>
          </p:nvSpPr>
          <p:spPr>
            <a:xfrm>
              <a:off x="5906648" y="4881695"/>
              <a:ext cx="307257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lang="en-US" altLang="ja-JP" sz="800" dirty="0">
                  <a:solidFill>
                    <a:schemeClr val="tx1"/>
                  </a:solidFill>
                </a:rPr>
                <a:t>9</a:t>
              </a:r>
              <a:r>
                <a:rPr kumimoji="1" lang="en-US" altLang="ja-JP" sz="800" dirty="0">
                  <a:solidFill>
                    <a:schemeClr val="tx1"/>
                  </a:solidFill>
                </a:rPr>
                <a:t>02</a:t>
              </a:r>
              <a:endParaRPr kumimoji="1" lang="ja-JP" altLang="en-US" sz="800" dirty="0">
                <a:solidFill>
                  <a:schemeClr val="tx1"/>
                </a:solidFill>
              </a:endParaRPr>
            </a:p>
          </p:txBody>
        </p:sp>
        <p:sp>
          <p:nvSpPr>
            <p:cNvPr id="277" name="正方形/長方形 276">
              <a:extLst>
                <a:ext uri="{FF2B5EF4-FFF2-40B4-BE49-F238E27FC236}">
                  <a16:creationId xmlns:a16="http://schemas.microsoft.com/office/drawing/2014/main" id="{4C48B2BA-D0F4-43CC-A740-25E979264D7E}"/>
                </a:ext>
              </a:extLst>
            </p:cNvPr>
            <p:cNvSpPr/>
            <p:nvPr/>
          </p:nvSpPr>
          <p:spPr>
            <a:xfrm>
              <a:off x="4797983" y="4867831"/>
              <a:ext cx="307257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lang="en-US" altLang="ja-JP" sz="800" dirty="0">
                  <a:solidFill>
                    <a:schemeClr val="tx1"/>
                  </a:solidFill>
                </a:rPr>
                <a:t>9</a:t>
              </a:r>
              <a:r>
                <a:rPr kumimoji="1" lang="en-US" altLang="ja-JP" sz="800" dirty="0">
                  <a:solidFill>
                    <a:schemeClr val="tx1"/>
                  </a:solidFill>
                </a:rPr>
                <a:t>03</a:t>
              </a:r>
              <a:endParaRPr kumimoji="1" lang="ja-JP" altLang="en-US" sz="800" dirty="0">
                <a:solidFill>
                  <a:schemeClr val="tx1"/>
                </a:solidFill>
              </a:endParaRPr>
            </a:p>
          </p:txBody>
        </p:sp>
        <p:sp>
          <p:nvSpPr>
            <p:cNvPr id="278" name="正方形/長方形 277">
              <a:extLst>
                <a:ext uri="{FF2B5EF4-FFF2-40B4-BE49-F238E27FC236}">
                  <a16:creationId xmlns:a16="http://schemas.microsoft.com/office/drawing/2014/main" id="{85C02C28-9A5F-4E6E-8BA4-E5DBA1A6FB71}"/>
                </a:ext>
              </a:extLst>
            </p:cNvPr>
            <p:cNvSpPr/>
            <p:nvPr/>
          </p:nvSpPr>
          <p:spPr>
            <a:xfrm>
              <a:off x="3970293" y="4855356"/>
              <a:ext cx="307257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lang="en-US" altLang="ja-JP" sz="800" dirty="0">
                  <a:solidFill>
                    <a:schemeClr val="tx1"/>
                  </a:solidFill>
                </a:rPr>
                <a:t>9</a:t>
              </a:r>
              <a:r>
                <a:rPr kumimoji="1" lang="en-US" altLang="ja-JP" sz="800" dirty="0">
                  <a:solidFill>
                    <a:schemeClr val="tx1"/>
                  </a:solidFill>
                </a:rPr>
                <a:t>05</a:t>
              </a:r>
              <a:endParaRPr kumimoji="1" lang="ja-JP" altLang="en-US" sz="800" dirty="0">
                <a:solidFill>
                  <a:schemeClr val="tx1"/>
                </a:solidFill>
              </a:endParaRPr>
            </a:p>
          </p:txBody>
        </p:sp>
        <p:sp>
          <p:nvSpPr>
            <p:cNvPr id="279" name="正方形/長方形 278">
              <a:extLst>
                <a:ext uri="{FF2B5EF4-FFF2-40B4-BE49-F238E27FC236}">
                  <a16:creationId xmlns:a16="http://schemas.microsoft.com/office/drawing/2014/main" id="{FDB59056-0E02-453E-9613-56F661A4570E}"/>
                </a:ext>
              </a:extLst>
            </p:cNvPr>
            <p:cNvSpPr/>
            <p:nvPr/>
          </p:nvSpPr>
          <p:spPr>
            <a:xfrm>
              <a:off x="5743767" y="3645385"/>
              <a:ext cx="327011" cy="145524"/>
            </a:xfrm>
            <a:prstGeom prst="rect">
              <a:avLst/>
            </a:prstGeom>
            <a:noFill/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r>
                <a:rPr kumimoji="1" lang="ja-JP" altLang="en-US" sz="800" dirty="0">
                  <a:solidFill>
                    <a:schemeClr val="tx1"/>
                  </a:solidFill>
                </a:rPr>
                <a:t>廊下</a:t>
              </a:r>
            </a:p>
          </p:txBody>
        </p:sp>
        <p:cxnSp>
          <p:nvCxnSpPr>
            <p:cNvPr id="285" name="直線コネクタ 284">
              <a:extLst>
                <a:ext uri="{FF2B5EF4-FFF2-40B4-BE49-F238E27FC236}">
                  <a16:creationId xmlns:a16="http://schemas.microsoft.com/office/drawing/2014/main" id="{FEDAB5E0-3F8B-4EBB-BE14-6B98C12F593D}"/>
                </a:ext>
              </a:extLst>
            </p:cNvPr>
            <p:cNvCxnSpPr>
              <a:cxnSpLocks/>
            </p:cNvCxnSpPr>
            <p:nvPr/>
          </p:nvCxnSpPr>
          <p:spPr>
            <a:xfrm>
              <a:off x="7067229" y="4197223"/>
              <a:ext cx="4913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直線コネクタ 291">
              <a:extLst>
                <a:ext uri="{FF2B5EF4-FFF2-40B4-BE49-F238E27FC236}">
                  <a16:creationId xmlns:a16="http://schemas.microsoft.com/office/drawing/2014/main" id="{EB0AF67E-1D4D-4156-8A22-129CAFFD517B}"/>
                </a:ext>
              </a:extLst>
            </p:cNvPr>
            <p:cNvCxnSpPr>
              <a:cxnSpLocks/>
            </p:cNvCxnSpPr>
            <p:nvPr/>
          </p:nvCxnSpPr>
          <p:spPr>
            <a:xfrm>
              <a:off x="7067229" y="3966142"/>
              <a:ext cx="297423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3" name="直線コネクタ 292">
              <a:extLst>
                <a:ext uri="{FF2B5EF4-FFF2-40B4-BE49-F238E27FC236}">
                  <a16:creationId xmlns:a16="http://schemas.microsoft.com/office/drawing/2014/main" id="{7A8C55E2-DFC5-4FCE-BA78-0F522937A5C2}"/>
                </a:ext>
              </a:extLst>
            </p:cNvPr>
            <p:cNvCxnSpPr>
              <a:cxnSpLocks/>
            </p:cNvCxnSpPr>
            <p:nvPr/>
          </p:nvCxnSpPr>
          <p:spPr>
            <a:xfrm>
              <a:off x="7116362" y="4039372"/>
              <a:ext cx="248290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直線コネクタ 301">
              <a:extLst>
                <a:ext uri="{FF2B5EF4-FFF2-40B4-BE49-F238E27FC236}">
                  <a16:creationId xmlns:a16="http://schemas.microsoft.com/office/drawing/2014/main" id="{5E30473B-4DC8-455A-9322-5BE6F45E3A70}"/>
                </a:ext>
              </a:extLst>
            </p:cNvPr>
            <p:cNvCxnSpPr>
              <a:cxnSpLocks/>
            </p:cNvCxnSpPr>
            <p:nvPr/>
          </p:nvCxnSpPr>
          <p:spPr>
            <a:xfrm>
              <a:off x="6221413" y="3980659"/>
              <a:ext cx="845816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5" name="直線コネクタ 304">
              <a:extLst>
                <a:ext uri="{FF2B5EF4-FFF2-40B4-BE49-F238E27FC236}">
                  <a16:creationId xmlns:a16="http://schemas.microsoft.com/office/drawing/2014/main" id="{7FA4A1E3-8C11-40C1-AEAF-6591D47D3F8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067837" y="3965462"/>
              <a:ext cx="0" cy="15197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直線コネクタ 306">
              <a:extLst>
                <a:ext uri="{FF2B5EF4-FFF2-40B4-BE49-F238E27FC236}">
                  <a16:creationId xmlns:a16="http://schemas.microsoft.com/office/drawing/2014/main" id="{0571AE8C-F3CF-4E92-B8CA-98D5766F6C3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364652" y="3965462"/>
              <a:ext cx="0" cy="7391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0" name="直線コネクタ 309">
              <a:extLst>
                <a:ext uri="{FF2B5EF4-FFF2-40B4-BE49-F238E27FC236}">
                  <a16:creationId xmlns:a16="http://schemas.microsoft.com/office/drawing/2014/main" id="{565CE653-E76A-44B2-9C1A-5DFB45289E44}"/>
                </a:ext>
              </a:extLst>
            </p:cNvPr>
            <p:cNvCxnSpPr>
              <a:cxnSpLocks/>
            </p:cNvCxnSpPr>
            <p:nvPr/>
          </p:nvCxnSpPr>
          <p:spPr>
            <a:xfrm>
              <a:off x="6221413" y="4030868"/>
              <a:ext cx="264568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4" name="直線コネクタ 313">
              <a:extLst>
                <a:ext uri="{FF2B5EF4-FFF2-40B4-BE49-F238E27FC236}">
                  <a16:creationId xmlns:a16="http://schemas.microsoft.com/office/drawing/2014/main" id="{94B6148C-9F7C-47CA-8A6C-1908B92324F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221413" y="3965462"/>
              <a:ext cx="0" cy="7391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1" name="直線コネクタ 320">
              <a:extLst>
                <a:ext uri="{FF2B5EF4-FFF2-40B4-BE49-F238E27FC236}">
                  <a16:creationId xmlns:a16="http://schemas.microsoft.com/office/drawing/2014/main" id="{48589E67-11EA-4B30-8D38-30F8C53B7892}"/>
                </a:ext>
              </a:extLst>
            </p:cNvPr>
            <p:cNvCxnSpPr>
              <a:cxnSpLocks/>
            </p:cNvCxnSpPr>
            <p:nvPr/>
          </p:nvCxnSpPr>
          <p:spPr>
            <a:xfrm>
              <a:off x="7695697" y="4184647"/>
              <a:ext cx="223545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1" name="直線コネクタ 330">
              <a:extLst>
                <a:ext uri="{FF2B5EF4-FFF2-40B4-BE49-F238E27FC236}">
                  <a16:creationId xmlns:a16="http://schemas.microsoft.com/office/drawing/2014/main" id="{6C3EC0E8-347D-4F91-9AD8-B884942CAFD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533837" y="4028946"/>
              <a:ext cx="0" cy="52717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6" name="正方形/長方形 335">
            <a:extLst>
              <a:ext uri="{FF2B5EF4-FFF2-40B4-BE49-F238E27FC236}">
                <a16:creationId xmlns:a16="http://schemas.microsoft.com/office/drawing/2014/main" id="{A4EBE009-098E-4853-A89A-D7B53706DB9C}"/>
              </a:ext>
            </a:extLst>
          </p:cNvPr>
          <p:cNvSpPr/>
          <p:nvPr/>
        </p:nvSpPr>
        <p:spPr>
          <a:xfrm>
            <a:off x="188532" y="154456"/>
            <a:ext cx="4567987" cy="32467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kumimoji="1" lang="en-US" altLang="ja-JP" sz="1400" b="1" dirty="0">
                <a:solidFill>
                  <a:schemeClr val="tx1"/>
                </a:solidFill>
              </a:rPr>
              <a:t>05</a:t>
            </a:r>
            <a:r>
              <a:rPr kumimoji="1" lang="ja-JP" altLang="en-US" sz="1400" b="1" dirty="0">
                <a:solidFill>
                  <a:schemeClr val="tx1"/>
                </a:solidFill>
              </a:rPr>
              <a:t>）フロア配線図　</a:t>
            </a:r>
            <a:r>
              <a:rPr lang="ja-JP" altLang="en-US" sz="1400" b="1" dirty="0">
                <a:solidFill>
                  <a:schemeClr val="tx1"/>
                </a:solidFill>
              </a:rPr>
              <a:t>ホテルブーゲンビリア札幌様　</a:t>
            </a:r>
            <a:r>
              <a:rPr lang="en-US" altLang="ja-JP" sz="1400" b="1" dirty="0">
                <a:solidFill>
                  <a:schemeClr val="tx1"/>
                </a:solidFill>
              </a:rPr>
              <a:t>9</a:t>
            </a:r>
            <a:r>
              <a:rPr lang="ja-JP" altLang="en-US" sz="1400" b="1" dirty="0">
                <a:solidFill>
                  <a:schemeClr val="tx1"/>
                </a:solidFill>
              </a:rPr>
              <a:t>階</a:t>
            </a:r>
            <a:endParaRPr kumimoji="1" lang="ja-JP" altLang="en-US" sz="1400" b="1" dirty="0">
              <a:solidFill>
                <a:schemeClr val="tx1"/>
              </a:solidFill>
            </a:endParaRPr>
          </a:p>
        </p:txBody>
      </p:sp>
      <p:sp>
        <p:nvSpPr>
          <p:cNvPr id="337" name="正方形/長方形 336">
            <a:extLst>
              <a:ext uri="{FF2B5EF4-FFF2-40B4-BE49-F238E27FC236}">
                <a16:creationId xmlns:a16="http://schemas.microsoft.com/office/drawing/2014/main" id="{E161505F-943A-4544-965F-885E46938E23}"/>
              </a:ext>
            </a:extLst>
          </p:cNvPr>
          <p:cNvSpPr/>
          <p:nvPr/>
        </p:nvSpPr>
        <p:spPr>
          <a:xfrm>
            <a:off x="10078902" y="144781"/>
            <a:ext cx="1977639" cy="32467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更新日：</a:t>
            </a:r>
            <a:r>
              <a:rPr kumimoji="1" lang="en-US" altLang="ja-JP" sz="1200" dirty="0">
                <a:solidFill>
                  <a:schemeClr val="tx1"/>
                </a:solidFill>
              </a:rPr>
              <a:t>2020</a:t>
            </a:r>
            <a:r>
              <a:rPr kumimoji="1" lang="ja-JP" altLang="en-US" sz="1200" dirty="0">
                <a:solidFill>
                  <a:schemeClr val="tx1"/>
                </a:solidFill>
              </a:rPr>
              <a:t>年</a:t>
            </a:r>
            <a:r>
              <a:rPr kumimoji="1" lang="en-US" altLang="ja-JP" sz="1200" dirty="0">
                <a:solidFill>
                  <a:schemeClr val="tx1"/>
                </a:solidFill>
              </a:rPr>
              <a:t>01</a:t>
            </a:r>
            <a:r>
              <a:rPr kumimoji="1" lang="ja-JP" altLang="en-US" sz="1200" dirty="0">
                <a:solidFill>
                  <a:schemeClr val="tx1"/>
                </a:solidFill>
              </a:rPr>
              <a:t>月</a:t>
            </a:r>
            <a:r>
              <a:rPr kumimoji="1" lang="en-US" altLang="ja-JP" sz="1200" dirty="0">
                <a:solidFill>
                  <a:schemeClr val="tx1"/>
                </a:solidFill>
              </a:rPr>
              <a:t>17</a:t>
            </a:r>
            <a:r>
              <a:rPr kumimoji="1" lang="ja-JP" altLang="en-US" sz="1200" dirty="0">
                <a:solidFill>
                  <a:schemeClr val="tx1"/>
                </a:solidFill>
              </a:rPr>
              <a:t>日</a:t>
            </a:r>
          </a:p>
        </p:txBody>
      </p:sp>
      <p:sp>
        <p:nvSpPr>
          <p:cNvPr id="280" name="正方形/長方形 279">
            <a:extLst>
              <a:ext uri="{FF2B5EF4-FFF2-40B4-BE49-F238E27FC236}">
                <a16:creationId xmlns:a16="http://schemas.microsoft.com/office/drawing/2014/main" id="{374E7E41-D289-4B50-8377-793E572C53AE}"/>
              </a:ext>
            </a:extLst>
          </p:cNvPr>
          <p:cNvSpPr/>
          <p:nvPr/>
        </p:nvSpPr>
        <p:spPr>
          <a:xfrm>
            <a:off x="8154594" y="3701144"/>
            <a:ext cx="696509" cy="145524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800" dirty="0">
                <a:solidFill>
                  <a:schemeClr val="tx1"/>
                </a:solidFill>
              </a:rPr>
              <a:t>CAM-9F-01</a:t>
            </a:r>
            <a:endParaRPr kumimoji="1" lang="ja-JP" altLang="en-US" sz="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46421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1064</TotalTime>
  <Words>511</Words>
  <Application>Microsoft Office PowerPoint</Application>
  <PresentationFormat>ワイド画面</PresentationFormat>
  <Paragraphs>257</Paragraphs>
  <Slides>10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4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y.hatano</dc:creator>
  <cp:lastModifiedBy>hatano yutaka</cp:lastModifiedBy>
  <cp:revision>103</cp:revision>
  <dcterms:created xsi:type="dcterms:W3CDTF">2019-03-01T10:15:29Z</dcterms:created>
  <dcterms:modified xsi:type="dcterms:W3CDTF">2020-03-18T04:44:52Z</dcterms:modified>
</cp:coreProperties>
</file>