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1" r:id="rId2"/>
  </p:sldIdLst>
  <p:sldSz cx="15125700" cy="10693400"/>
  <p:notesSz cx="15125700" cy="10693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0" y="-6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554788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8567738" y="0"/>
            <a:ext cx="6554787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D015C-F09A-45D8-B861-1B14856A2053}" type="datetimeFigureOut">
              <a:rPr kumimoji="1" lang="ja-JP" altLang="en-US" smtClean="0"/>
              <a:t>2024/6/18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5010150" y="1336675"/>
            <a:ext cx="51054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512888" y="5146675"/>
            <a:ext cx="1209992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6554788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8567738" y="10156825"/>
            <a:ext cx="6554787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13ACC-63F3-4E68-9058-A53B5D6BF9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340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7" y="3314954"/>
            <a:ext cx="1285684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5988304"/>
            <a:ext cx="1058799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628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844019" y="7164069"/>
            <a:ext cx="2700020" cy="3167380"/>
          </a:xfrm>
          <a:custGeom>
            <a:avLst/>
            <a:gdLst/>
            <a:ahLst/>
            <a:cxnLst/>
            <a:rect l="l" t="t" r="r" b="b"/>
            <a:pathLst>
              <a:path w="2700019" h="3167379">
                <a:moveTo>
                  <a:pt x="2484120" y="0"/>
                </a:moveTo>
                <a:lnTo>
                  <a:pt x="215900" y="0"/>
                </a:lnTo>
                <a:lnTo>
                  <a:pt x="166351" y="5694"/>
                </a:lnTo>
                <a:lnTo>
                  <a:pt x="120890" y="21919"/>
                </a:lnTo>
                <a:lnTo>
                  <a:pt x="80806" y="47386"/>
                </a:lnTo>
                <a:lnTo>
                  <a:pt x="47386" y="80806"/>
                </a:lnTo>
                <a:lnTo>
                  <a:pt x="21919" y="120890"/>
                </a:lnTo>
                <a:lnTo>
                  <a:pt x="5694" y="166351"/>
                </a:lnTo>
                <a:lnTo>
                  <a:pt x="0" y="215900"/>
                </a:lnTo>
                <a:lnTo>
                  <a:pt x="0" y="2951479"/>
                </a:lnTo>
                <a:lnTo>
                  <a:pt x="5694" y="3001028"/>
                </a:lnTo>
                <a:lnTo>
                  <a:pt x="21919" y="3046489"/>
                </a:lnTo>
                <a:lnTo>
                  <a:pt x="47386" y="3086573"/>
                </a:lnTo>
                <a:lnTo>
                  <a:pt x="80806" y="3119993"/>
                </a:lnTo>
                <a:lnTo>
                  <a:pt x="120890" y="3145460"/>
                </a:lnTo>
                <a:lnTo>
                  <a:pt x="166351" y="3161685"/>
                </a:lnTo>
                <a:lnTo>
                  <a:pt x="215900" y="3167379"/>
                </a:lnTo>
                <a:lnTo>
                  <a:pt x="1350010" y="3167379"/>
                </a:lnTo>
                <a:lnTo>
                  <a:pt x="2484120" y="3167379"/>
                </a:lnTo>
                <a:lnTo>
                  <a:pt x="2533668" y="3161685"/>
                </a:lnTo>
                <a:lnTo>
                  <a:pt x="2579129" y="3145460"/>
                </a:lnTo>
                <a:lnTo>
                  <a:pt x="2619213" y="3119993"/>
                </a:lnTo>
                <a:lnTo>
                  <a:pt x="2652633" y="3086573"/>
                </a:lnTo>
                <a:lnTo>
                  <a:pt x="2678100" y="3046489"/>
                </a:lnTo>
                <a:lnTo>
                  <a:pt x="2694325" y="3001028"/>
                </a:lnTo>
                <a:lnTo>
                  <a:pt x="2700020" y="2951479"/>
                </a:lnTo>
                <a:lnTo>
                  <a:pt x="2700020" y="215900"/>
                </a:lnTo>
                <a:lnTo>
                  <a:pt x="2694325" y="166351"/>
                </a:lnTo>
                <a:lnTo>
                  <a:pt x="2678100" y="120890"/>
                </a:lnTo>
                <a:lnTo>
                  <a:pt x="2652633" y="80806"/>
                </a:lnTo>
                <a:lnTo>
                  <a:pt x="2619213" y="47386"/>
                </a:lnTo>
                <a:lnTo>
                  <a:pt x="2579129" y="21919"/>
                </a:lnTo>
                <a:lnTo>
                  <a:pt x="2533668" y="5694"/>
                </a:lnTo>
                <a:lnTo>
                  <a:pt x="2484120" y="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844019" y="7164069"/>
            <a:ext cx="2700020" cy="3167380"/>
          </a:xfrm>
          <a:custGeom>
            <a:avLst/>
            <a:gdLst/>
            <a:ahLst/>
            <a:cxnLst/>
            <a:rect l="l" t="t" r="r" b="b"/>
            <a:pathLst>
              <a:path w="2700019" h="3167379">
                <a:moveTo>
                  <a:pt x="1350010" y="3167379"/>
                </a:moveTo>
                <a:lnTo>
                  <a:pt x="2484120" y="3167379"/>
                </a:lnTo>
                <a:lnTo>
                  <a:pt x="2533668" y="3161685"/>
                </a:lnTo>
                <a:lnTo>
                  <a:pt x="2579129" y="3145460"/>
                </a:lnTo>
                <a:lnTo>
                  <a:pt x="2619213" y="3119993"/>
                </a:lnTo>
                <a:lnTo>
                  <a:pt x="2652633" y="3086573"/>
                </a:lnTo>
                <a:lnTo>
                  <a:pt x="2678100" y="3046489"/>
                </a:lnTo>
                <a:lnTo>
                  <a:pt x="2694325" y="3001028"/>
                </a:lnTo>
                <a:lnTo>
                  <a:pt x="2700020" y="2951479"/>
                </a:lnTo>
                <a:lnTo>
                  <a:pt x="2700020" y="215900"/>
                </a:lnTo>
                <a:lnTo>
                  <a:pt x="2694325" y="166351"/>
                </a:lnTo>
                <a:lnTo>
                  <a:pt x="2678100" y="120890"/>
                </a:lnTo>
                <a:lnTo>
                  <a:pt x="2652633" y="80806"/>
                </a:lnTo>
                <a:lnTo>
                  <a:pt x="2619213" y="47386"/>
                </a:lnTo>
                <a:lnTo>
                  <a:pt x="2579129" y="21919"/>
                </a:lnTo>
                <a:lnTo>
                  <a:pt x="2533668" y="5694"/>
                </a:lnTo>
                <a:lnTo>
                  <a:pt x="2484120" y="0"/>
                </a:lnTo>
                <a:lnTo>
                  <a:pt x="215900" y="0"/>
                </a:lnTo>
                <a:lnTo>
                  <a:pt x="166351" y="5694"/>
                </a:lnTo>
                <a:lnTo>
                  <a:pt x="120890" y="21919"/>
                </a:lnTo>
                <a:lnTo>
                  <a:pt x="80806" y="47386"/>
                </a:lnTo>
                <a:lnTo>
                  <a:pt x="47386" y="80806"/>
                </a:lnTo>
                <a:lnTo>
                  <a:pt x="21919" y="120890"/>
                </a:lnTo>
                <a:lnTo>
                  <a:pt x="5694" y="166351"/>
                </a:lnTo>
                <a:lnTo>
                  <a:pt x="0" y="215900"/>
                </a:lnTo>
                <a:lnTo>
                  <a:pt x="0" y="2951479"/>
                </a:lnTo>
                <a:lnTo>
                  <a:pt x="5694" y="3001028"/>
                </a:lnTo>
                <a:lnTo>
                  <a:pt x="21919" y="3046489"/>
                </a:lnTo>
                <a:lnTo>
                  <a:pt x="47386" y="3086573"/>
                </a:lnTo>
                <a:lnTo>
                  <a:pt x="80806" y="3119993"/>
                </a:lnTo>
                <a:lnTo>
                  <a:pt x="120890" y="3145460"/>
                </a:lnTo>
                <a:lnTo>
                  <a:pt x="166351" y="3161685"/>
                </a:lnTo>
                <a:lnTo>
                  <a:pt x="215900" y="3167379"/>
                </a:lnTo>
                <a:lnTo>
                  <a:pt x="1350010" y="3167379"/>
                </a:lnTo>
                <a:close/>
              </a:path>
            </a:pathLst>
          </a:custGeom>
          <a:ln w="3175">
            <a:solidFill>
              <a:srgbClr val="7F7F7F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860290" y="7164069"/>
            <a:ext cx="6803390" cy="3167380"/>
          </a:xfrm>
          <a:custGeom>
            <a:avLst/>
            <a:gdLst/>
            <a:ahLst/>
            <a:cxnLst/>
            <a:rect l="l" t="t" r="r" b="b"/>
            <a:pathLst>
              <a:path w="6803390" h="3167379">
                <a:moveTo>
                  <a:pt x="6587490" y="0"/>
                </a:moveTo>
                <a:lnTo>
                  <a:pt x="215900" y="0"/>
                </a:lnTo>
                <a:lnTo>
                  <a:pt x="166351" y="5694"/>
                </a:lnTo>
                <a:lnTo>
                  <a:pt x="120890" y="21919"/>
                </a:lnTo>
                <a:lnTo>
                  <a:pt x="80806" y="47386"/>
                </a:lnTo>
                <a:lnTo>
                  <a:pt x="47386" y="80806"/>
                </a:lnTo>
                <a:lnTo>
                  <a:pt x="21919" y="120890"/>
                </a:lnTo>
                <a:lnTo>
                  <a:pt x="5694" y="166351"/>
                </a:lnTo>
                <a:lnTo>
                  <a:pt x="0" y="215900"/>
                </a:lnTo>
                <a:lnTo>
                  <a:pt x="0" y="2951479"/>
                </a:lnTo>
                <a:lnTo>
                  <a:pt x="5694" y="3001028"/>
                </a:lnTo>
                <a:lnTo>
                  <a:pt x="21919" y="3046489"/>
                </a:lnTo>
                <a:lnTo>
                  <a:pt x="47386" y="3086573"/>
                </a:lnTo>
                <a:lnTo>
                  <a:pt x="80806" y="3119993"/>
                </a:lnTo>
                <a:lnTo>
                  <a:pt x="120890" y="3145460"/>
                </a:lnTo>
                <a:lnTo>
                  <a:pt x="166351" y="3161685"/>
                </a:lnTo>
                <a:lnTo>
                  <a:pt x="215900" y="3167379"/>
                </a:lnTo>
                <a:lnTo>
                  <a:pt x="3402330" y="3167379"/>
                </a:lnTo>
                <a:lnTo>
                  <a:pt x="6587490" y="3167379"/>
                </a:lnTo>
                <a:lnTo>
                  <a:pt x="6637038" y="3161685"/>
                </a:lnTo>
                <a:lnTo>
                  <a:pt x="6682499" y="3145460"/>
                </a:lnTo>
                <a:lnTo>
                  <a:pt x="6722583" y="3119993"/>
                </a:lnTo>
                <a:lnTo>
                  <a:pt x="6756003" y="3086573"/>
                </a:lnTo>
                <a:lnTo>
                  <a:pt x="6781470" y="3046489"/>
                </a:lnTo>
                <a:lnTo>
                  <a:pt x="6797695" y="3001028"/>
                </a:lnTo>
                <a:lnTo>
                  <a:pt x="6803390" y="2951479"/>
                </a:lnTo>
                <a:lnTo>
                  <a:pt x="6803390" y="215900"/>
                </a:lnTo>
                <a:lnTo>
                  <a:pt x="6797695" y="166351"/>
                </a:lnTo>
                <a:lnTo>
                  <a:pt x="6781470" y="120890"/>
                </a:lnTo>
                <a:lnTo>
                  <a:pt x="6756003" y="80806"/>
                </a:lnTo>
                <a:lnTo>
                  <a:pt x="6722583" y="47386"/>
                </a:lnTo>
                <a:lnTo>
                  <a:pt x="6682499" y="21919"/>
                </a:lnTo>
                <a:lnTo>
                  <a:pt x="6637038" y="5694"/>
                </a:lnTo>
                <a:lnTo>
                  <a:pt x="6587490" y="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860290" y="7164069"/>
            <a:ext cx="6803390" cy="3167380"/>
          </a:xfrm>
          <a:custGeom>
            <a:avLst/>
            <a:gdLst/>
            <a:ahLst/>
            <a:cxnLst/>
            <a:rect l="l" t="t" r="r" b="b"/>
            <a:pathLst>
              <a:path w="6803390" h="3167379">
                <a:moveTo>
                  <a:pt x="3402330" y="3167379"/>
                </a:moveTo>
                <a:lnTo>
                  <a:pt x="6587490" y="3167379"/>
                </a:lnTo>
                <a:lnTo>
                  <a:pt x="6637038" y="3161685"/>
                </a:lnTo>
                <a:lnTo>
                  <a:pt x="6682499" y="3145460"/>
                </a:lnTo>
                <a:lnTo>
                  <a:pt x="6722583" y="3119993"/>
                </a:lnTo>
                <a:lnTo>
                  <a:pt x="6756003" y="3086573"/>
                </a:lnTo>
                <a:lnTo>
                  <a:pt x="6781470" y="3046489"/>
                </a:lnTo>
                <a:lnTo>
                  <a:pt x="6797695" y="3001028"/>
                </a:lnTo>
                <a:lnTo>
                  <a:pt x="6803390" y="2951479"/>
                </a:lnTo>
                <a:lnTo>
                  <a:pt x="6803390" y="215900"/>
                </a:lnTo>
                <a:lnTo>
                  <a:pt x="6797695" y="166351"/>
                </a:lnTo>
                <a:lnTo>
                  <a:pt x="6781470" y="120890"/>
                </a:lnTo>
                <a:lnTo>
                  <a:pt x="6756003" y="80806"/>
                </a:lnTo>
                <a:lnTo>
                  <a:pt x="6722583" y="47386"/>
                </a:lnTo>
                <a:lnTo>
                  <a:pt x="6682499" y="21919"/>
                </a:lnTo>
                <a:lnTo>
                  <a:pt x="6637038" y="5694"/>
                </a:lnTo>
                <a:lnTo>
                  <a:pt x="6587490" y="0"/>
                </a:lnTo>
                <a:lnTo>
                  <a:pt x="215900" y="0"/>
                </a:lnTo>
                <a:lnTo>
                  <a:pt x="166351" y="5694"/>
                </a:lnTo>
                <a:lnTo>
                  <a:pt x="120890" y="21919"/>
                </a:lnTo>
                <a:lnTo>
                  <a:pt x="80806" y="47386"/>
                </a:lnTo>
                <a:lnTo>
                  <a:pt x="47386" y="80806"/>
                </a:lnTo>
                <a:lnTo>
                  <a:pt x="21919" y="120890"/>
                </a:lnTo>
                <a:lnTo>
                  <a:pt x="5694" y="166351"/>
                </a:lnTo>
                <a:lnTo>
                  <a:pt x="0" y="215900"/>
                </a:lnTo>
                <a:lnTo>
                  <a:pt x="0" y="2951479"/>
                </a:lnTo>
                <a:lnTo>
                  <a:pt x="5694" y="3001028"/>
                </a:lnTo>
                <a:lnTo>
                  <a:pt x="21919" y="3046489"/>
                </a:lnTo>
                <a:lnTo>
                  <a:pt x="47386" y="3086573"/>
                </a:lnTo>
                <a:lnTo>
                  <a:pt x="80806" y="3119993"/>
                </a:lnTo>
                <a:lnTo>
                  <a:pt x="120890" y="3145460"/>
                </a:lnTo>
                <a:lnTo>
                  <a:pt x="166351" y="3161685"/>
                </a:lnTo>
                <a:lnTo>
                  <a:pt x="215900" y="3167379"/>
                </a:lnTo>
                <a:lnTo>
                  <a:pt x="3402330" y="3167379"/>
                </a:lnTo>
                <a:close/>
              </a:path>
            </a:pathLst>
          </a:custGeom>
          <a:ln w="3175">
            <a:solidFill>
              <a:srgbClr val="7F7F7F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431800" y="539750"/>
            <a:ext cx="14255750" cy="323850"/>
          </a:xfrm>
          <a:custGeom>
            <a:avLst/>
            <a:gdLst/>
            <a:ahLst/>
            <a:cxnLst/>
            <a:rect l="l" t="t" r="r" b="b"/>
            <a:pathLst>
              <a:path w="14255750" h="323850">
                <a:moveTo>
                  <a:pt x="14255750" y="0"/>
                </a:moveTo>
                <a:lnTo>
                  <a:pt x="0" y="0"/>
                </a:lnTo>
                <a:lnTo>
                  <a:pt x="0" y="323850"/>
                </a:lnTo>
                <a:lnTo>
                  <a:pt x="7128509" y="323850"/>
                </a:lnTo>
                <a:lnTo>
                  <a:pt x="14255750" y="323850"/>
                </a:lnTo>
                <a:lnTo>
                  <a:pt x="142557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6285" y="427736"/>
            <a:ext cx="1361313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285" y="2459482"/>
            <a:ext cx="1361313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2738" y="9944862"/>
            <a:ext cx="484022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90504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56E75205-F23B-BF5B-E587-FA10B326D9F5}"/>
              </a:ext>
            </a:extLst>
          </p:cNvPr>
          <p:cNvSpPr/>
          <p:nvPr/>
        </p:nvSpPr>
        <p:spPr>
          <a:xfrm>
            <a:off x="411577" y="1033107"/>
            <a:ext cx="14554200" cy="96012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0" name="フローチャート: 和接合 59">
            <a:extLst>
              <a:ext uri="{FF2B5EF4-FFF2-40B4-BE49-F238E27FC236}">
                <a16:creationId xmlns:a16="http://schemas.microsoft.com/office/drawing/2014/main" id="{D080DE47-6E2B-14F3-0B45-18D50F80D499}"/>
              </a:ext>
            </a:extLst>
          </p:cNvPr>
          <p:cNvSpPr/>
          <p:nvPr/>
        </p:nvSpPr>
        <p:spPr>
          <a:xfrm>
            <a:off x="14104523" y="5874573"/>
            <a:ext cx="609600" cy="609600"/>
          </a:xfrm>
          <a:prstGeom prst="flowChartSummingJunc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5330B88E-C995-4D4F-8997-9D2422AA7F25}"/>
              </a:ext>
            </a:extLst>
          </p:cNvPr>
          <p:cNvSpPr/>
          <p:nvPr/>
        </p:nvSpPr>
        <p:spPr>
          <a:xfrm>
            <a:off x="7493508" y="8943848"/>
            <a:ext cx="1295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サーバーハブ</a:t>
            </a: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035BE551-2610-0DDF-2C4A-1B8C273C735B}"/>
              </a:ext>
            </a:extLst>
          </p:cNvPr>
          <p:cNvSpPr/>
          <p:nvPr/>
        </p:nvSpPr>
        <p:spPr>
          <a:xfrm>
            <a:off x="6115050" y="9537700"/>
            <a:ext cx="1295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VOD1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号機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E7411C66-BF58-1B7C-A64A-2BD40C6C3685}"/>
              </a:ext>
            </a:extLst>
          </p:cNvPr>
          <p:cNvSpPr/>
          <p:nvPr/>
        </p:nvSpPr>
        <p:spPr>
          <a:xfrm>
            <a:off x="6115050" y="9918700"/>
            <a:ext cx="1295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VOD2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号機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25CF0181-BDCF-C100-ACB9-F77B83356F33}"/>
              </a:ext>
            </a:extLst>
          </p:cNvPr>
          <p:cNvCxnSpPr>
            <a:cxnSpLocks/>
            <a:stCxn id="66" idx="2"/>
            <a:endCxn id="69" idx="3"/>
          </p:cNvCxnSpPr>
          <p:nvPr/>
        </p:nvCxnSpPr>
        <p:spPr>
          <a:xfrm flipH="1">
            <a:off x="7410450" y="9248648"/>
            <a:ext cx="730758" cy="441452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C86DB5BE-B56C-F23F-C220-1EEB07F4C95F}"/>
              </a:ext>
            </a:extLst>
          </p:cNvPr>
          <p:cNvCxnSpPr>
            <a:cxnSpLocks/>
            <a:stCxn id="66" idx="2"/>
            <a:endCxn id="70" idx="3"/>
          </p:cNvCxnSpPr>
          <p:nvPr/>
        </p:nvCxnSpPr>
        <p:spPr>
          <a:xfrm flipH="1">
            <a:off x="7410450" y="9248648"/>
            <a:ext cx="730758" cy="822452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2A47669A-B408-A071-B504-978E02416D32}"/>
              </a:ext>
            </a:extLst>
          </p:cNvPr>
          <p:cNvSpPr/>
          <p:nvPr/>
        </p:nvSpPr>
        <p:spPr>
          <a:xfrm>
            <a:off x="2693290" y="7299529"/>
            <a:ext cx="1943100" cy="304800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 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フロアハブ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DGA-1210-28</a:t>
            </a:r>
            <a:endParaRPr kumimoji="1" lang="ja-JP" altLang="en-US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7" name="四角形: 角を丸くする 106">
            <a:extLst>
              <a:ext uri="{FF2B5EF4-FFF2-40B4-BE49-F238E27FC236}">
                <a16:creationId xmlns:a16="http://schemas.microsoft.com/office/drawing/2014/main" id="{5F70495C-5627-D66C-31C5-079255FE98C5}"/>
              </a:ext>
            </a:extLst>
          </p:cNvPr>
          <p:cNvSpPr/>
          <p:nvPr/>
        </p:nvSpPr>
        <p:spPr>
          <a:xfrm>
            <a:off x="10247591" y="1776849"/>
            <a:ext cx="4126230" cy="233203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6" name="図 105">
            <a:extLst>
              <a:ext uri="{FF2B5EF4-FFF2-40B4-BE49-F238E27FC236}">
                <a16:creationId xmlns:a16="http://schemas.microsoft.com/office/drawing/2014/main" id="{E1F2279E-E690-E61F-B895-041193E095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4101" y="2048435"/>
            <a:ext cx="731520" cy="731520"/>
          </a:xfrm>
          <a:prstGeom prst="rect">
            <a:avLst/>
          </a:prstGeom>
        </p:spPr>
      </p:pic>
      <p:sp>
        <p:nvSpPr>
          <p:cNvPr id="110" name="object 332">
            <a:extLst>
              <a:ext uri="{FF2B5EF4-FFF2-40B4-BE49-F238E27FC236}">
                <a16:creationId xmlns:a16="http://schemas.microsoft.com/office/drawing/2014/main" id="{D4C11AC6-81AC-A6BE-1441-81ED0F85FA76}"/>
              </a:ext>
            </a:extLst>
          </p:cNvPr>
          <p:cNvSpPr txBox="1"/>
          <p:nvPr/>
        </p:nvSpPr>
        <p:spPr>
          <a:xfrm>
            <a:off x="10388561" y="2023543"/>
            <a:ext cx="899160" cy="124393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ja-JP" alt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客室</a:t>
            </a:r>
            <a:endParaRPr sz="1000" dirty="0">
              <a:latin typeface="メイリオ" panose="020B0604030504040204" pitchFamily="50" charset="-128"/>
              <a:ea typeface="メイリオ" panose="020B0604030504040204" pitchFamily="50" charset="-128"/>
              <a:cs typeface="MS PGothic"/>
            </a:endParaRPr>
          </a:p>
        </p:txBody>
      </p:sp>
      <p:cxnSp>
        <p:nvCxnSpPr>
          <p:cNvPr id="112" name="コネクタ: カギ線 111">
            <a:extLst>
              <a:ext uri="{FF2B5EF4-FFF2-40B4-BE49-F238E27FC236}">
                <a16:creationId xmlns:a16="http://schemas.microsoft.com/office/drawing/2014/main" id="{D38C58CC-1F25-1D8A-999E-C5781520364F}"/>
              </a:ext>
            </a:extLst>
          </p:cNvPr>
          <p:cNvCxnSpPr>
            <a:cxnSpLocks/>
            <a:stCxn id="115" idx="1"/>
            <a:endCxn id="192" idx="3"/>
          </p:cNvCxnSpPr>
          <p:nvPr/>
        </p:nvCxnSpPr>
        <p:spPr>
          <a:xfrm rot="10800000">
            <a:off x="9054209" y="2175943"/>
            <a:ext cx="3070951" cy="1342454"/>
          </a:xfrm>
          <a:prstGeom prst="bentConnector3">
            <a:avLst>
              <a:gd name="adj1" fmla="val 73419"/>
            </a:avLst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5" name="図 114">
            <a:extLst>
              <a:ext uri="{FF2B5EF4-FFF2-40B4-BE49-F238E27FC236}">
                <a16:creationId xmlns:a16="http://schemas.microsoft.com/office/drawing/2014/main" id="{4AF2B3C2-832D-6F9E-8B4E-795FBBD48C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5159" y="3241695"/>
            <a:ext cx="553403" cy="553403"/>
          </a:xfrm>
          <a:prstGeom prst="rect">
            <a:avLst/>
          </a:prstGeom>
          <a:ln w="28575">
            <a:solidFill>
              <a:srgbClr val="00B050"/>
            </a:solidFill>
          </a:ln>
        </p:spPr>
      </p:pic>
      <p:cxnSp>
        <p:nvCxnSpPr>
          <p:cNvPr id="119" name="コネクタ: カギ線 118">
            <a:extLst>
              <a:ext uri="{FF2B5EF4-FFF2-40B4-BE49-F238E27FC236}">
                <a16:creationId xmlns:a16="http://schemas.microsoft.com/office/drawing/2014/main" id="{29B61340-C0A4-FC4D-9ABF-AFA903D22B62}"/>
              </a:ext>
            </a:extLst>
          </p:cNvPr>
          <p:cNvCxnSpPr>
            <a:endCxn id="106" idx="1"/>
          </p:cNvCxnSpPr>
          <p:nvPr/>
        </p:nvCxnSpPr>
        <p:spPr>
          <a:xfrm rot="5400000" flipH="1" flipV="1">
            <a:off x="12189230" y="2626825"/>
            <a:ext cx="827500" cy="402241"/>
          </a:xfrm>
          <a:prstGeom prst="bentConnector2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コネクタ 122">
            <a:extLst>
              <a:ext uri="{FF2B5EF4-FFF2-40B4-BE49-F238E27FC236}">
                <a16:creationId xmlns:a16="http://schemas.microsoft.com/office/drawing/2014/main" id="{3D4DAA36-1786-01B0-3C48-DBB91B9551AD}"/>
              </a:ext>
            </a:extLst>
          </p:cNvPr>
          <p:cNvCxnSpPr>
            <a:stCxn id="115" idx="3"/>
          </p:cNvCxnSpPr>
          <p:nvPr/>
        </p:nvCxnSpPr>
        <p:spPr>
          <a:xfrm flipV="1">
            <a:off x="12678562" y="3518395"/>
            <a:ext cx="701763" cy="2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object 332">
            <a:extLst>
              <a:ext uri="{FF2B5EF4-FFF2-40B4-BE49-F238E27FC236}">
                <a16:creationId xmlns:a16="http://schemas.microsoft.com/office/drawing/2014/main" id="{D6E83F4F-613D-CB60-0593-59351D263D7E}"/>
              </a:ext>
            </a:extLst>
          </p:cNvPr>
          <p:cNvSpPr txBox="1"/>
          <p:nvPr/>
        </p:nvSpPr>
        <p:spPr>
          <a:xfrm>
            <a:off x="11924866" y="3893624"/>
            <a:ext cx="899160" cy="22698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NEC </a:t>
            </a:r>
            <a:r>
              <a:rPr lang="en-US" sz="1000" spc="-5" dirty="0" err="1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Aterm</a:t>
            </a:r>
            <a:endParaRPr lang="en-US" sz="1000" spc="-5" dirty="0">
              <a:latin typeface="メイリオ" panose="020B0604030504040204" pitchFamily="50" charset="-128"/>
              <a:ea typeface="メイリオ" panose="020B0604030504040204" pitchFamily="50" charset="-128"/>
              <a:cs typeface="MS PGothic"/>
            </a:endParaRPr>
          </a:p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WG-1200HS4</a:t>
            </a:r>
            <a:endParaRPr sz="1000" dirty="0">
              <a:latin typeface="メイリオ" panose="020B0604030504040204" pitchFamily="50" charset="-128"/>
              <a:ea typeface="メイリオ" panose="020B0604030504040204" pitchFamily="50" charset="-128"/>
              <a:cs typeface="MS PGothic"/>
            </a:endParaRPr>
          </a:p>
        </p:txBody>
      </p:sp>
      <p:sp>
        <p:nvSpPr>
          <p:cNvPr id="128" name="object 332">
            <a:extLst>
              <a:ext uri="{FF2B5EF4-FFF2-40B4-BE49-F238E27FC236}">
                <a16:creationId xmlns:a16="http://schemas.microsoft.com/office/drawing/2014/main" id="{AD01F621-15F6-7F03-30BD-6E0AD9B545D9}"/>
              </a:ext>
            </a:extLst>
          </p:cNvPr>
          <p:cNvSpPr txBox="1"/>
          <p:nvPr/>
        </p:nvSpPr>
        <p:spPr>
          <a:xfrm>
            <a:off x="12856203" y="3768829"/>
            <a:ext cx="1631918" cy="124393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ja-JP" alt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ゲスト用有線</a:t>
            </a:r>
            <a:r>
              <a:rPr lang="en-US" altLang="ja-JP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LAN</a:t>
            </a:r>
            <a:endParaRPr sz="1000" dirty="0">
              <a:latin typeface="メイリオ" panose="020B0604030504040204" pitchFamily="50" charset="-128"/>
              <a:ea typeface="メイリオ" panose="020B0604030504040204" pitchFamily="50" charset="-128"/>
              <a:cs typeface="MS PGothic"/>
            </a:endParaRPr>
          </a:p>
        </p:txBody>
      </p:sp>
      <p:sp>
        <p:nvSpPr>
          <p:cNvPr id="157" name="四角形: 角を丸くする 156">
            <a:extLst>
              <a:ext uri="{FF2B5EF4-FFF2-40B4-BE49-F238E27FC236}">
                <a16:creationId xmlns:a16="http://schemas.microsoft.com/office/drawing/2014/main" id="{0E112977-773E-897E-349A-65F0BC5FB674}"/>
              </a:ext>
            </a:extLst>
          </p:cNvPr>
          <p:cNvSpPr/>
          <p:nvPr/>
        </p:nvSpPr>
        <p:spPr>
          <a:xfrm>
            <a:off x="11181048" y="8866724"/>
            <a:ext cx="2259315" cy="147177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5D8CD05B-1E45-3401-4393-6C5682EACC96}"/>
              </a:ext>
            </a:extLst>
          </p:cNvPr>
          <p:cNvSpPr/>
          <p:nvPr/>
        </p:nvSpPr>
        <p:spPr>
          <a:xfrm>
            <a:off x="11502135" y="9145411"/>
            <a:ext cx="1295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事務所ルータ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D993922B-02CE-1DE1-A4D0-DD84833B99F7}"/>
              </a:ext>
            </a:extLst>
          </p:cNvPr>
          <p:cNvSpPr/>
          <p:nvPr/>
        </p:nvSpPr>
        <p:spPr>
          <a:xfrm>
            <a:off x="7493508" y="8209995"/>
            <a:ext cx="1295400" cy="304800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YAMAHA RTX830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21" name="図 120">
            <a:extLst>
              <a:ext uri="{FF2B5EF4-FFF2-40B4-BE49-F238E27FC236}">
                <a16:creationId xmlns:a16="http://schemas.microsoft.com/office/drawing/2014/main" id="{3A250C14-8ED6-26FF-FB23-482B205250F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6239" y="3295967"/>
            <a:ext cx="468173" cy="444856"/>
          </a:xfrm>
          <a:prstGeom prst="rect">
            <a:avLst/>
          </a:prstGeom>
        </p:spPr>
      </p:pic>
      <p:sp>
        <p:nvSpPr>
          <p:cNvPr id="192" name="正方形/長方形 191">
            <a:extLst>
              <a:ext uri="{FF2B5EF4-FFF2-40B4-BE49-F238E27FC236}">
                <a16:creationId xmlns:a16="http://schemas.microsoft.com/office/drawing/2014/main" id="{1ADBEAC7-8414-1EE2-C8BE-FE3302F55782}"/>
              </a:ext>
            </a:extLst>
          </p:cNvPr>
          <p:cNvSpPr/>
          <p:nvPr/>
        </p:nvSpPr>
        <p:spPr>
          <a:xfrm>
            <a:off x="7111108" y="2023543"/>
            <a:ext cx="1943100" cy="30480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各フロアハブ</a:t>
            </a:r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E121084B-6CE3-5F1B-80B4-8C8F9390E6A1}"/>
              </a:ext>
            </a:extLst>
          </p:cNvPr>
          <p:cNvSpPr txBox="1"/>
          <p:nvPr/>
        </p:nvSpPr>
        <p:spPr>
          <a:xfrm>
            <a:off x="509269" y="576580"/>
            <a:ext cx="522478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1400" dirty="0">
                <a:latin typeface="MS PGothic"/>
                <a:cs typeface="MS PGothic"/>
              </a:rPr>
              <a:t>ホテルニュー埼玉 ネットワーク構成図</a:t>
            </a:r>
            <a:r>
              <a:rPr lang="en-US" altLang="ja-JP" sz="1400" dirty="0">
                <a:latin typeface="MS PGothic"/>
                <a:cs typeface="MS PGothic"/>
              </a:rPr>
              <a:t>_2024.06.18</a:t>
            </a:r>
            <a:endParaRPr sz="1400" dirty="0">
              <a:latin typeface="MS PGothic"/>
              <a:cs typeface="MS PGothic"/>
            </a:endParaRPr>
          </a:p>
        </p:txBody>
      </p:sp>
      <p:cxnSp>
        <p:nvCxnSpPr>
          <p:cNvPr id="5" name="コネクタ: カギ線 4">
            <a:extLst>
              <a:ext uri="{FF2B5EF4-FFF2-40B4-BE49-F238E27FC236}">
                <a16:creationId xmlns:a16="http://schemas.microsoft.com/office/drawing/2014/main" id="{58283165-C02B-AB99-6924-F74D52BD9010}"/>
              </a:ext>
            </a:extLst>
          </p:cNvPr>
          <p:cNvCxnSpPr>
            <a:cxnSpLocks/>
            <a:stCxn id="60" idx="2"/>
            <a:endCxn id="7" idx="0"/>
          </p:cNvCxnSpPr>
          <p:nvPr/>
        </p:nvCxnSpPr>
        <p:spPr>
          <a:xfrm rot="10800000" flipV="1">
            <a:off x="12804101" y="6179373"/>
            <a:ext cx="1300422" cy="1035100"/>
          </a:xfrm>
          <a:prstGeom prst="bentConnector2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63F4200E-C85C-EC13-64CE-380B58D35DC4}"/>
              </a:ext>
            </a:extLst>
          </p:cNvPr>
          <p:cNvSpPr/>
          <p:nvPr/>
        </p:nvSpPr>
        <p:spPr>
          <a:xfrm>
            <a:off x="12156401" y="6026973"/>
            <a:ext cx="1295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MW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光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89665FA-CCD7-9084-8F7D-33C887346615}"/>
              </a:ext>
            </a:extLst>
          </p:cNvPr>
          <p:cNvSpPr/>
          <p:nvPr/>
        </p:nvSpPr>
        <p:spPr>
          <a:xfrm>
            <a:off x="9538719" y="7214473"/>
            <a:ext cx="1295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セションハブ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D7316D1-3CB4-777E-A64B-52DFF2EB7C63}"/>
              </a:ext>
            </a:extLst>
          </p:cNvPr>
          <p:cNvSpPr/>
          <p:nvPr/>
        </p:nvSpPr>
        <p:spPr>
          <a:xfrm>
            <a:off x="12156401" y="7214473"/>
            <a:ext cx="1295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PBX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C941084B-1624-584E-D13E-CDD9D61D5513}"/>
              </a:ext>
            </a:extLst>
          </p:cNvPr>
          <p:cNvSpPr/>
          <p:nvPr/>
        </p:nvSpPr>
        <p:spPr>
          <a:xfrm>
            <a:off x="12176326" y="6598542"/>
            <a:ext cx="1295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ONU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BDBCAB73-6DE7-5CA8-E827-4B8ADCDF88AC}"/>
              </a:ext>
            </a:extLst>
          </p:cNvPr>
          <p:cNvCxnSpPr>
            <a:cxnSpLocks/>
            <a:stCxn id="7" idx="1"/>
            <a:endCxn id="6" idx="3"/>
          </p:cNvCxnSpPr>
          <p:nvPr/>
        </p:nvCxnSpPr>
        <p:spPr>
          <a:xfrm flipH="1">
            <a:off x="10834119" y="7366873"/>
            <a:ext cx="1322282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9AFE6FBF-246C-CA97-A701-59D3F055F2BB}"/>
              </a:ext>
            </a:extLst>
          </p:cNvPr>
          <p:cNvCxnSpPr>
            <a:cxnSpLocks/>
            <a:stCxn id="6" idx="2"/>
            <a:endCxn id="64" idx="3"/>
          </p:cNvCxnSpPr>
          <p:nvPr/>
        </p:nvCxnSpPr>
        <p:spPr>
          <a:xfrm flipH="1">
            <a:off x="8788908" y="7519273"/>
            <a:ext cx="1397511" cy="843122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39467277-8778-E523-8E00-88D73F50926A}"/>
              </a:ext>
            </a:extLst>
          </p:cNvPr>
          <p:cNvSpPr/>
          <p:nvPr/>
        </p:nvSpPr>
        <p:spPr>
          <a:xfrm>
            <a:off x="2703640" y="6509501"/>
            <a:ext cx="1943100" cy="304800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 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フロアハブ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DGA-1210-28</a:t>
            </a:r>
            <a:endParaRPr kumimoji="1" lang="ja-JP" altLang="en-US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39DACD2-EC90-1FE1-26FE-E4383A30E891}"/>
              </a:ext>
            </a:extLst>
          </p:cNvPr>
          <p:cNvSpPr/>
          <p:nvPr/>
        </p:nvSpPr>
        <p:spPr>
          <a:xfrm>
            <a:off x="2694860" y="5752193"/>
            <a:ext cx="1943100" cy="304800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 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フロアハブ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DGA-1210-28</a:t>
            </a:r>
            <a:endParaRPr kumimoji="1" lang="ja-JP" altLang="en-US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E520DEE-7EF2-A5E3-0814-C05FA12D966B}"/>
              </a:ext>
            </a:extLst>
          </p:cNvPr>
          <p:cNvSpPr/>
          <p:nvPr/>
        </p:nvSpPr>
        <p:spPr>
          <a:xfrm>
            <a:off x="2703640" y="4968392"/>
            <a:ext cx="1943100" cy="304800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 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フロアハブ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DGA-1210-28</a:t>
            </a:r>
            <a:endParaRPr kumimoji="1" lang="ja-JP" altLang="en-US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37D974B3-D4F0-6515-86BD-909F880ACC60}"/>
              </a:ext>
            </a:extLst>
          </p:cNvPr>
          <p:cNvSpPr/>
          <p:nvPr/>
        </p:nvSpPr>
        <p:spPr>
          <a:xfrm>
            <a:off x="2693290" y="4210013"/>
            <a:ext cx="1943100" cy="304800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 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フロアハブ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DGA-1210-28</a:t>
            </a:r>
            <a:endParaRPr kumimoji="1" lang="ja-JP" altLang="en-US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A236DDB-9C40-4069-D47A-2C0EBB6AAEC0}"/>
              </a:ext>
            </a:extLst>
          </p:cNvPr>
          <p:cNvSpPr/>
          <p:nvPr/>
        </p:nvSpPr>
        <p:spPr>
          <a:xfrm>
            <a:off x="2693290" y="3412998"/>
            <a:ext cx="1943100" cy="304800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7F 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フロアハブ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DGA-1210-28</a:t>
            </a:r>
            <a:endParaRPr kumimoji="1" lang="ja-JP" altLang="en-US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ACC6D00-7C7E-602E-1BD4-757EDAE2A3F8}"/>
              </a:ext>
            </a:extLst>
          </p:cNvPr>
          <p:cNvSpPr/>
          <p:nvPr/>
        </p:nvSpPr>
        <p:spPr>
          <a:xfrm>
            <a:off x="2703640" y="2659373"/>
            <a:ext cx="1943100" cy="304800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8F 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フロアハブ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DGA-1210-28</a:t>
            </a:r>
            <a:endParaRPr kumimoji="1" lang="ja-JP" altLang="en-US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5174A89D-CC50-D0ED-B74C-0B30C108A409}"/>
              </a:ext>
            </a:extLst>
          </p:cNvPr>
          <p:cNvSpPr/>
          <p:nvPr/>
        </p:nvSpPr>
        <p:spPr>
          <a:xfrm>
            <a:off x="2703640" y="1896035"/>
            <a:ext cx="1943100" cy="304800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9F 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フロアハブ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DGA-1210-28</a:t>
            </a:r>
            <a:endParaRPr kumimoji="1" lang="ja-JP" altLang="en-US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83966394-8D01-2C20-C0B1-CDA4F4FC118F}"/>
              </a:ext>
            </a:extLst>
          </p:cNvPr>
          <p:cNvSpPr/>
          <p:nvPr/>
        </p:nvSpPr>
        <p:spPr>
          <a:xfrm>
            <a:off x="5810770" y="6509501"/>
            <a:ext cx="1943100" cy="304800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 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フロアハブ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DGA-1210-20</a:t>
            </a:r>
            <a:endParaRPr kumimoji="1" lang="ja-JP" altLang="en-US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E9C10072-3802-C773-D2DE-D5F15E871A5D}"/>
              </a:ext>
            </a:extLst>
          </p:cNvPr>
          <p:cNvCxnSpPr>
            <a:cxnSpLocks/>
            <a:stCxn id="34" idx="1"/>
            <a:endCxn id="82" idx="3"/>
          </p:cNvCxnSpPr>
          <p:nvPr/>
        </p:nvCxnSpPr>
        <p:spPr>
          <a:xfrm flipH="1">
            <a:off x="4636390" y="6661901"/>
            <a:ext cx="1174380" cy="79002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15D8EFEB-DB96-5D22-E38B-6109F416020B}"/>
              </a:ext>
            </a:extLst>
          </p:cNvPr>
          <p:cNvCxnSpPr>
            <a:cxnSpLocks/>
            <a:stCxn id="34" idx="1"/>
            <a:endCxn id="24" idx="3"/>
          </p:cNvCxnSpPr>
          <p:nvPr/>
        </p:nvCxnSpPr>
        <p:spPr>
          <a:xfrm flipH="1">
            <a:off x="4646740" y="6661901"/>
            <a:ext cx="116403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962ACA27-3E35-C42C-4437-D6EF777EA893}"/>
              </a:ext>
            </a:extLst>
          </p:cNvPr>
          <p:cNvCxnSpPr>
            <a:cxnSpLocks/>
            <a:stCxn id="34" idx="1"/>
            <a:endCxn id="25" idx="3"/>
          </p:cNvCxnSpPr>
          <p:nvPr/>
        </p:nvCxnSpPr>
        <p:spPr>
          <a:xfrm flipH="1" flipV="1">
            <a:off x="4637960" y="5904593"/>
            <a:ext cx="1172810" cy="75730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436BEA0C-CBC0-CD80-75C2-7A6BDD0FE8F1}"/>
              </a:ext>
            </a:extLst>
          </p:cNvPr>
          <p:cNvCxnSpPr>
            <a:stCxn id="34" idx="1"/>
            <a:endCxn id="26" idx="3"/>
          </p:cNvCxnSpPr>
          <p:nvPr/>
        </p:nvCxnSpPr>
        <p:spPr>
          <a:xfrm flipH="1" flipV="1">
            <a:off x="4646740" y="5120792"/>
            <a:ext cx="1164030" cy="1541109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D0863F6E-40D3-BCF6-D73F-CA57AABA93DF}"/>
              </a:ext>
            </a:extLst>
          </p:cNvPr>
          <p:cNvCxnSpPr>
            <a:stCxn id="34" idx="1"/>
            <a:endCxn id="27" idx="3"/>
          </p:cNvCxnSpPr>
          <p:nvPr/>
        </p:nvCxnSpPr>
        <p:spPr>
          <a:xfrm flipH="1" flipV="1">
            <a:off x="4636390" y="4362413"/>
            <a:ext cx="1174380" cy="22994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83E8CBEB-2C37-09BB-5159-D9D74F056BDA}"/>
              </a:ext>
            </a:extLst>
          </p:cNvPr>
          <p:cNvCxnSpPr>
            <a:stCxn id="34" idx="1"/>
            <a:endCxn id="29" idx="3"/>
          </p:cNvCxnSpPr>
          <p:nvPr/>
        </p:nvCxnSpPr>
        <p:spPr>
          <a:xfrm flipH="1" flipV="1">
            <a:off x="4636390" y="3565398"/>
            <a:ext cx="1174380" cy="309650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>
            <a:extLst>
              <a:ext uri="{FF2B5EF4-FFF2-40B4-BE49-F238E27FC236}">
                <a16:creationId xmlns:a16="http://schemas.microsoft.com/office/drawing/2014/main" id="{BE53768C-8B34-EB65-7ADF-D2404EB3309C}"/>
              </a:ext>
            </a:extLst>
          </p:cNvPr>
          <p:cNvCxnSpPr>
            <a:stCxn id="34" idx="1"/>
            <a:endCxn id="30" idx="3"/>
          </p:cNvCxnSpPr>
          <p:nvPr/>
        </p:nvCxnSpPr>
        <p:spPr>
          <a:xfrm flipH="1" flipV="1">
            <a:off x="4646740" y="2811773"/>
            <a:ext cx="1164030" cy="385012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F6E907AD-2549-9231-3C86-0301BB133A92}"/>
              </a:ext>
            </a:extLst>
          </p:cNvPr>
          <p:cNvCxnSpPr>
            <a:stCxn id="34" idx="1"/>
            <a:endCxn id="31" idx="3"/>
          </p:cNvCxnSpPr>
          <p:nvPr/>
        </p:nvCxnSpPr>
        <p:spPr>
          <a:xfrm flipH="1" flipV="1">
            <a:off x="4646740" y="2048435"/>
            <a:ext cx="1164030" cy="4613466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40C34110-0071-E245-4F16-10E08FC86684}"/>
              </a:ext>
            </a:extLst>
          </p:cNvPr>
          <p:cNvSpPr/>
          <p:nvPr/>
        </p:nvSpPr>
        <p:spPr>
          <a:xfrm>
            <a:off x="893795" y="7299529"/>
            <a:ext cx="1295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2F </a:t>
            </a:r>
            <a:r>
              <a:rPr kumimoji="1" lang="ja-JP" altLang="en-US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客室</a:t>
            </a: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920ABE35-0000-106C-ACF8-4940D68439D0}"/>
              </a:ext>
            </a:extLst>
          </p:cNvPr>
          <p:cNvSpPr/>
          <p:nvPr/>
        </p:nvSpPr>
        <p:spPr>
          <a:xfrm>
            <a:off x="904145" y="6509501"/>
            <a:ext cx="1295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3F </a:t>
            </a:r>
            <a:r>
              <a:rPr kumimoji="1" lang="ja-JP" altLang="en-US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客室</a:t>
            </a:r>
          </a:p>
        </p:txBody>
      </p:sp>
      <p:sp>
        <p:nvSpPr>
          <p:cNvPr id="138" name="正方形/長方形 137">
            <a:extLst>
              <a:ext uri="{FF2B5EF4-FFF2-40B4-BE49-F238E27FC236}">
                <a16:creationId xmlns:a16="http://schemas.microsoft.com/office/drawing/2014/main" id="{5FC14DF6-708F-5AA7-C855-E72153A7445E}"/>
              </a:ext>
            </a:extLst>
          </p:cNvPr>
          <p:cNvSpPr/>
          <p:nvPr/>
        </p:nvSpPr>
        <p:spPr>
          <a:xfrm>
            <a:off x="895365" y="5752193"/>
            <a:ext cx="1295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4F </a:t>
            </a:r>
            <a:r>
              <a:rPr kumimoji="1" lang="ja-JP" altLang="en-US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客室</a:t>
            </a:r>
          </a:p>
        </p:txBody>
      </p:sp>
      <p:sp>
        <p:nvSpPr>
          <p:cNvPr id="140" name="正方形/長方形 139">
            <a:extLst>
              <a:ext uri="{FF2B5EF4-FFF2-40B4-BE49-F238E27FC236}">
                <a16:creationId xmlns:a16="http://schemas.microsoft.com/office/drawing/2014/main" id="{2FB85F45-284C-FBBD-9682-A22F3D0F9814}"/>
              </a:ext>
            </a:extLst>
          </p:cNvPr>
          <p:cNvSpPr/>
          <p:nvPr/>
        </p:nvSpPr>
        <p:spPr>
          <a:xfrm>
            <a:off x="904145" y="4968392"/>
            <a:ext cx="1295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5F </a:t>
            </a:r>
            <a:r>
              <a:rPr kumimoji="1" lang="ja-JP" altLang="en-US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客室</a:t>
            </a:r>
          </a:p>
        </p:txBody>
      </p: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D233E45F-D478-484D-46AD-AA461CBE1190}"/>
              </a:ext>
            </a:extLst>
          </p:cNvPr>
          <p:cNvSpPr/>
          <p:nvPr/>
        </p:nvSpPr>
        <p:spPr>
          <a:xfrm>
            <a:off x="893795" y="4204161"/>
            <a:ext cx="1295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6F </a:t>
            </a:r>
            <a:r>
              <a:rPr kumimoji="1" lang="ja-JP" altLang="en-US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客室</a:t>
            </a:r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F541063E-76EF-793B-6F8A-1DCC945440F7}"/>
              </a:ext>
            </a:extLst>
          </p:cNvPr>
          <p:cNvSpPr/>
          <p:nvPr/>
        </p:nvSpPr>
        <p:spPr>
          <a:xfrm>
            <a:off x="893795" y="3412998"/>
            <a:ext cx="1295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7F </a:t>
            </a:r>
            <a:r>
              <a:rPr kumimoji="1" lang="ja-JP" altLang="en-US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客室</a:t>
            </a: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E165C721-AD39-65AF-0D39-12E45B77C695}"/>
              </a:ext>
            </a:extLst>
          </p:cNvPr>
          <p:cNvSpPr/>
          <p:nvPr/>
        </p:nvSpPr>
        <p:spPr>
          <a:xfrm>
            <a:off x="904145" y="2654517"/>
            <a:ext cx="1295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8F </a:t>
            </a:r>
            <a:r>
              <a:rPr kumimoji="1" lang="ja-JP" altLang="en-US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客室</a:t>
            </a:r>
          </a:p>
        </p:txBody>
      </p: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017B9B85-3C2D-9BD0-C0D8-D4D75A35048F}"/>
              </a:ext>
            </a:extLst>
          </p:cNvPr>
          <p:cNvSpPr/>
          <p:nvPr/>
        </p:nvSpPr>
        <p:spPr>
          <a:xfrm>
            <a:off x="904145" y="1896035"/>
            <a:ext cx="1295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9F </a:t>
            </a:r>
            <a:r>
              <a:rPr kumimoji="1" lang="ja-JP" altLang="en-US" sz="10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客室</a:t>
            </a:r>
          </a:p>
        </p:txBody>
      </p:sp>
      <p:cxnSp>
        <p:nvCxnSpPr>
          <p:cNvPr id="154" name="直線コネクタ 153">
            <a:extLst>
              <a:ext uri="{FF2B5EF4-FFF2-40B4-BE49-F238E27FC236}">
                <a16:creationId xmlns:a16="http://schemas.microsoft.com/office/drawing/2014/main" id="{5B2B869A-6379-7017-D543-B4954C3E0E82}"/>
              </a:ext>
            </a:extLst>
          </p:cNvPr>
          <p:cNvCxnSpPr>
            <a:stCxn id="147" idx="3"/>
            <a:endCxn id="31" idx="1"/>
          </p:cNvCxnSpPr>
          <p:nvPr/>
        </p:nvCxnSpPr>
        <p:spPr>
          <a:xfrm>
            <a:off x="2199545" y="2048435"/>
            <a:ext cx="504095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直線コネクタ 157">
            <a:extLst>
              <a:ext uri="{FF2B5EF4-FFF2-40B4-BE49-F238E27FC236}">
                <a16:creationId xmlns:a16="http://schemas.microsoft.com/office/drawing/2014/main" id="{B3D2F52D-A831-F50B-9C61-31B34048DE01}"/>
              </a:ext>
            </a:extLst>
          </p:cNvPr>
          <p:cNvCxnSpPr>
            <a:stCxn id="145" idx="3"/>
            <a:endCxn id="30" idx="1"/>
          </p:cNvCxnSpPr>
          <p:nvPr/>
        </p:nvCxnSpPr>
        <p:spPr>
          <a:xfrm>
            <a:off x="2199545" y="2806917"/>
            <a:ext cx="504095" cy="4856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コネクタ 159">
            <a:extLst>
              <a:ext uri="{FF2B5EF4-FFF2-40B4-BE49-F238E27FC236}">
                <a16:creationId xmlns:a16="http://schemas.microsoft.com/office/drawing/2014/main" id="{CB64AF85-8D6D-6644-C6D0-673BE5000092}"/>
              </a:ext>
            </a:extLst>
          </p:cNvPr>
          <p:cNvCxnSpPr>
            <a:cxnSpLocks/>
            <a:stCxn id="142" idx="3"/>
            <a:endCxn id="29" idx="1"/>
          </p:cNvCxnSpPr>
          <p:nvPr/>
        </p:nvCxnSpPr>
        <p:spPr>
          <a:xfrm>
            <a:off x="2189195" y="3565398"/>
            <a:ext cx="504095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直線コネクタ 171">
            <a:extLst>
              <a:ext uri="{FF2B5EF4-FFF2-40B4-BE49-F238E27FC236}">
                <a16:creationId xmlns:a16="http://schemas.microsoft.com/office/drawing/2014/main" id="{EB49F19B-DDAC-37B6-1CBE-E9A738555AE6}"/>
              </a:ext>
            </a:extLst>
          </p:cNvPr>
          <p:cNvCxnSpPr>
            <a:stCxn id="141" idx="3"/>
            <a:endCxn id="27" idx="1"/>
          </p:cNvCxnSpPr>
          <p:nvPr/>
        </p:nvCxnSpPr>
        <p:spPr>
          <a:xfrm>
            <a:off x="2189195" y="4356561"/>
            <a:ext cx="504095" cy="5852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直線コネクタ 177">
            <a:extLst>
              <a:ext uri="{FF2B5EF4-FFF2-40B4-BE49-F238E27FC236}">
                <a16:creationId xmlns:a16="http://schemas.microsoft.com/office/drawing/2014/main" id="{E07A9F54-75ED-48EA-CF44-8E6494A27682}"/>
              </a:ext>
            </a:extLst>
          </p:cNvPr>
          <p:cNvCxnSpPr>
            <a:stCxn id="140" idx="3"/>
            <a:endCxn id="26" idx="1"/>
          </p:cNvCxnSpPr>
          <p:nvPr/>
        </p:nvCxnSpPr>
        <p:spPr>
          <a:xfrm>
            <a:off x="2199545" y="5120792"/>
            <a:ext cx="504095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直線コネクタ 181">
            <a:extLst>
              <a:ext uri="{FF2B5EF4-FFF2-40B4-BE49-F238E27FC236}">
                <a16:creationId xmlns:a16="http://schemas.microsoft.com/office/drawing/2014/main" id="{BBA42975-6B69-50E3-8430-D5A36EBA4CFC}"/>
              </a:ext>
            </a:extLst>
          </p:cNvPr>
          <p:cNvCxnSpPr>
            <a:stCxn id="138" idx="3"/>
            <a:endCxn id="25" idx="1"/>
          </p:cNvCxnSpPr>
          <p:nvPr/>
        </p:nvCxnSpPr>
        <p:spPr>
          <a:xfrm>
            <a:off x="2190765" y="5904593"/>
            <a:ext cx="504095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直線コネクタ 184">
            <a:extLst>
              <a:ext uri="{FF2B5EF4-FFF2-40B4-BE49-F238E27FC236}">
                <a16:creationId xmlns:a16="http://schemas.microsoft.com/office/drawing/2014/main" id="{1F0AFCA8-6311-F547-DAA1-620EDAF9A32E}"/>
              </a:ext>
            </a:extLst>
          </p:cNvPr>
          <p:cNvCxnSpPr>
            <a:stCxn id="137" idx="3"/>
            <a:endCxn id="24" idx="1"/>
          </p:cNvCxnSpPr>
          <p:nvPr/>
        </p:nvCxnSpPr>
        <p:spPr>
          <a:xfrm>
            <a:off x="2199545" y="6661901"/>
            <a:ext cx="504095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直線コネクタ 187">
            <a:extLst>
              <a:ext uri="{FF2B5EF4-FFF2-40B4-BE49-F238E27FC236}">
                <a16:creationId xmlns:a16="http://schemas.microsoft.com/office/drawing/2014/main" id="{894EC684-65BB-1928-12E6-059521A6652C}"/>
              </a:ext>
            </a:extLst>
          </p:cNvPr>
          <p:cNvCxnSpPr>
            <a:cxnSpLocks/>
            <a:stCxn id="136" idx="3"/>
            <a:endCxn id="82" idx="1"/>
          </p:cNvCxnSpPr>
          <p:nvPr/>
        </p:nvCxnSpPr>
        <p:spPr>
          <a:xfrm>
            <a:off x="2189195" y="7451929"/>
            <a:ext cx="504095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直線コネクタ 217">
            <a:extLst>
              <a:ext uri="{FF2B5EF4-FFF2-40B4-BE49-F238E27FC236}">
                <a16:creationId xmlns:a16="http://schemas.microsoft.com/office/drawing/2014/main" id="{9D365AB0-059B-2C45-3F1F-6B36043F72E3}"/>
              </a:ext>
            </a:extLst>
          </p:cNvPr>
          <p:cNvCxnSpPr>
            <a:cxnSpLocks/>
            <a:stCxn id="64" idx="1"/>
            <a:endCxn id="34" idx="2"/>
          </p:cNvCxnSpPr>
          <p:nvPr/>
        </p:nvCxnSpPr>
        <p:spPr>
          <a:xfrm flipH="1" flipV="1">
            <a:off x="6782320" y="6814301"/>
            <a:ext cx="711188" cy="1548094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直線コネクタ 220">
            <a:extLst>
              <a:ext uri="{FF2B5EF4-FFF2-40B4-BE49-F238E27FC236}">
                <a16:creationId xmlns:a16="http://schemas.microsoft.com/office/drawing/2014/main" id="{6DA2622C-99CA-C7A1-EF6B-2CEF643CBECE}"/>
              </a:ext>
            </a:extLst>
          </p:cNvPr>
          <p:cNvCxnSpPr>
            <a:cxnSpLocks/>
            <a:stCxn id="66" idx="1"/>
            <a:endCxn id="34" idx="2"/>
          </p:cNvCxnSpPr>
          <p:nvPr/>
        </p:nvCxnSpPr>
        <p:spPr>
          <a:xfrm flipH="1" flipV="1">
            <a:off x="6782320" y="6814301"/>
            <a:ext cx="711188" cy="2281947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直線コネクタ 227">
            <a:extLst>
              <a:ext uri="{FF2B5EF4-FFF2-40B4-BE49-F238E27FC236}">
                <a16:creationId xmlns:a16="http://schemas.microsoft.com/office/drawing/2014/main" id="{C34F7475-8220-2CF6-EAA2-A538EB25801F}"/>
              </a:ext>
            </a:extLst>
          </p:cNvPr>
          <p:cNvCxnSpPr>
            <a:cxnSpLocks/>
            <a:stCxn id="6" idx="2"/>
            <a:endCxn id="144" idx="1"/>
          </p:cNvCxnSpPr>
          <p:nvPr/>
        </p:nvCxnSpPr>
        <p:spPr>
          <a:xfrm>
            <a:off x="10186419" y="7519273"/>
            <a:ext cx="1315716" cy="17785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テキスト ボックス 230">
            <a:extLst>
              <a:ext uri="{FF2B5EF4-FFF2-40B4-BE49-F238E27FC236}">
                <a16:creationId xmlns:a16="http://schemas.microsoft.com/office/drawing/2014/main" id="{B251CA5F-FE0D-082A-B429-41DEA9A7F32E}"/>
              </a:ext>
            </a:extLst>
          </p:cNvPr>
          <p:cNvSpPr txBox="1"/>
          <p:nvPr/>
        </p:nvSpPr>
        <p:spPr>
          <a:xfrm>
            <a:off x="235747" y="10038834"/>
            <a:ext cx="428360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3F </a:t>
            </a:r>
            <a:r>
              <a:rPr kumimoji="1"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廊下</a:t>
            </a:r>
            <a:r>
              <a:rPr kumimoji="1"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EPS</a:t>
            </a:r>
            <a:r>
              <a:rPr kumimoji="1"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2F,3F</a:t>
            </a:r>
            <a:r>
              <a:rPr kumimoji="1"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フロアハブ</a:t>
            </a:r>
            <a:r>
              <a:rPr kumimoji="1"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メインハブ設置</a:t>
            </a:r>
          </a:p>
        </p:txBody>
      </p:sp>
      <p:sp>
        <p:nvSpPr>
          <p:cNvPr id="232" name="テキスト ボックス 231">
            <a:extLst>
              <a:ext uri="{FF2B5EF4-FFF2-40B4-BE49-F238E27FC236}">
                <a16:creationId xmlns:a16="http://schemas.microsoft.com/office/drawing/2014/main" id="{AF495E9C-DB80-97EF-38A7-CBB9907BE466}"/>
              </a:ext>
            </a:extLst>
          </p:cNvPr>
          <p:cNvSpPr txBox="1"/>
          <p:nvPr/>
        </p:nvSpPr>
        <p:spPr>
          <a:xfrm>
            <a:off x="235746" y="9687981"/>
            <a:ext cx="32544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F </a:t>
            </a:r>
            <a:r>
              <a:rPr kumimoji="1"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廊下</a:t>
            </a:r>
            <a:r>
              <a:rPr kumimoji="1"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EPS</a:t>
            </a:r>
            <a:r>
              <a:rPr kumimoji="1"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F,5F</a:t>
            </a:r>
            <a:r>
              <a:rPr kumimoji="1"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フロアハブ設置</a:t>
            </a:r>
          </a:p>
        </p:txBody>
      </p:sp>
      <p:sp>
        <p:nvSpPr>
          <p:cNvPr id="233" name="テキスト ボックス 232">
            <a:extLst>
              <a:ext uri="{FF2B5EF4-FFF2-40B4-BE49-F238E27FC236}">
                <a16:creationId xmlns:a16="http://schemas.microsoft.com/office/drawing/2014/main" id="{E8546157-21EF-AF80-72A6-F38A57627927}"/>
              </a:ext>
            </a:extLst>
          </p:cNvPr>
          <p:cNvSpPr txBox="1"/>
          <p:nvPr/>
        </p:nvSpPr>
        <p:spPr>
          <a:xfrm>
            <a:off x="235746" y="9337128"/>
            <a:ext cx="32544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7F </a:t>
            </a:r>
            <a:r>
              <a:rPr kumimoji="1"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廊下</a:t>
            </a:r>
            <a:r>
              <a:rPr kumimoji="1"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EPS</a:t>
            </a:r>
            <a:r>
              <a:rPr kumimoji="1"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6F,7F</a:t>
            </a:r>
            <a:r>
              <a:rPr kumimoji="1"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フロアハブ設置</a:t>
            </a:r>
          </a:p>
        </p:txBody>
      </p:sp>
      <p:sp>
        <p:nvSpPr>
          <p:cNvPr id="234" name="テキスト ボックス 233">
            <a:extLst>
              <a:ext uri="{FF2B5EF4-FFF2-40B4-BE49-F238E27FC236}">
                <a16:creationId xmlns:a16="http://schemas.microsoft.com/office/drawing/2014/main" id="{05F54F34-5222-0B6A-0DF8-051B8129F7CB}"/>
              </a:ext>
            </a:extLst>
          </p:cNvPr>
          <p:cNvSpPr txBox="1"/>
          <p:nvPr/>
        </p:nvSpPr>
        <p:spPr>
          <a:xfrm>
            <a:off x="235745" y="9000119"/>
            <a:ext cx="32544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F </a:t>
            </a:r>
            <a:r>
              <a:rPr kumimoji="1"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廊下</a:t>
            </a:r>
            <a:r>
              <a:rPr kumimoji="1"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EPS</a:t>
            </a:r>
            <a:r>
              <a:rPr kumimoji="1"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F,9F</a:t>
            </a:r>
            <a:r>
              <a:rPr kumimoji="1"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フロアハブ設置</a:t>
            </a:r>
          </a:p>
        </p:txBody>
      </p:sp>
      <p:sp>
        <p:nvSpPr>
          <p:cNvPr id="235" name="正方形/長方形 234">
            <a:extLst>
              <a:ext uri="{FF2B5EF4-FFF2-40B4-BE49-F238E27FC236}">
                <a16:creationId xmlns:a16="http://schemas.microsoft.com/office/drawing/2014/main" id="{7BCEF996-351B-0071-5338-0B518393F451}"/>
              </a:ext>
            </a:extLst>
          </p:cNvPr>
          <p:cNvSpPr/>
          <p:nvPr/>
        </p:nvSpPr>
        <p:spPr>
          <a:xfrm>
            <a:off x="281822" y="8890982"/>
            <a:ext cx="4283611" cy="153778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0" name="object 332">
            <a:extLst>
              <a:ext uri="{FF2B5EF4-FFF2-40B4-BE49-F238E27FC236}">
                <a16:creationId xmlns:a16="http://schemas.microsoft.com/office/drawing/2014/main" id="{CCAAAEFC-F3FB-9E17-51AC-6376F3495730}"/>
              </a:ext>
            </a:extLst>
          </p:cNvPr>
          <p:cNvSpPr txBox="1"/>
          <p:nvPr/>
        </p:nvSpPr>
        <p:spPr>
          <a:xfrm>
            <a:off x="2715738" y="1743955"/>
            <a:ext cx="1295400" cy="124393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172.21.100.91/16</a:t>
            </a:r>
            <a:endParaRPr sz="1000" dirty="0">
              <a:latin typeface="メイリオ" panose="020B0604030504040204" pitchFamily="50" charset="-128"/>
              <a:ea typeface="メイリオ" panose="020B0604030504040204" pitchFamily="50" charset="-128"/>
              <a:cs typeface="MS PGothic"/>
            </a:endParaRPr>
          </a:p>
        </p:txBody>
      </p:sp>
      <p:sp>
        <p:nvSpPr>
          <p:cNvPr id="271" name="object 332">
            <a:extLst>
              <a:ext uri="{FF2B5EF4-FFF2-40B4-BE49-F238E27FC236}">
                <a16:creationId xmlns:a16="http://schemas.microsoft.com/office/drawing/2014/main" id="{71647BFE-9B01-1A93-5DFA-CE2AA981DD47}"/>
              </a:ext>
            </a:extLst>
          </p:cNvPr>
          <p:cNvSpPr txBox="1"/>
          <p:nvPr/>
        </p:nvSpPr>
        <p:spPr>
          <a:xfrm>
            <a:off x="2703640" y="2516999"/>
            <a:ext cx="1295400" cy="124393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172.21.100.81/16</a:t>
            </a:r>
            <a:endParaRPr sz="1000" dirty="0">
              <a:latin typeface="メイリオ" panose="020B0604030504040204" pitchFamily="50" charset="-128"/>
              <a:ea typeface="メイリオ" panose="020B0604030504040204" pitchFamily="50" charset="-128"/>
              <a:cs typeface="MS PGothic"/>
            </a:endParaRPr>
          </a:p>
        </p:txBody>
      </p:sp>
      <p:sp>
        <p:nvSpPr>
          <p:cNvPr id="272" name="object 332">
            <a:extLst>
              <a:ext uri="{FF2B5EF4-FFF2-40B4-BE49-F238E27FC236}">
                <a16:creationId xmlns:a16="http://schemas.microsoft.com/office/drawing/2014/main" id="{FDB14CEF-5483-3891-C87F-3AEB52AB62DB}"/>
              </a:ext>
            </a:extLst>
          </p:cNvPr>
          <p:cNvSpPr txBox="1"/>
          <p:nvPr/>
        </p:nvSpPr>
        <p:spPr>
          <a:xfrm>
            <a:off x="2719419" y="3281642"/>
            <a:ext cx="1295400" cy="124393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172.21.100.71/16</a:t>
            </a:r>
            <a:endParaRPr sz="1000" dirty="0">
              <a:latin typeface="メイリオ" panose="020B0604030504040204" pitchFamily="50" charset="-128"/>
              <a:ea typeface="メイリオ" panose="020B0604030504040204" pitchFamily="50" charset="-128"/>
              <a:cs typeface="MS PGothic"/>
            </a:endParaRPr>
          </a:p>
        </p:txBody>
      </p:sp>
      <p:sp>
        <p:nvSpPr>
          <p:cNvPr id="273" name="object 332">
            <a:extLst>
              <a:ext uri="{FF2B5EF4-FFF2-40B4-BE49-F238E27FC236}">
                <a16:creationId xmlns:a16="http://schemas.microsoft.com/office/drawing/2014/main" id="{CD39B364-E162-3C7D-2388-1A74AF980014}"/>
              </a:ext>
            </a:extLst>
          </p:cNvPr>
          <p:cNvSpPr txBox="1"/>
          <p:nvPr/>
        </p:nvSpPr>
        <p:spPr>
          <a:xfrm>
            <a:off x="2720826" y="4071710"/>
            <a:ext cx="1295400" cy="124393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172.21.100.61/16</a:t>
            </a:r>
            <a:endParaRPr sz="1000" dirty="0">
              <a:latin typeface="メイリオ" panose="020B0604030504040204" pitchFamily="50" charset="-128"/>
              <a:ea typeface="メイリオ" panose="020B0604030504040204" pitchFamily="50" charset="-128"/>
              <a:cs typeface="MS PGothic"/>
            </a:endParaRPr>
          </a:p>
        </p:txBody>
      </p:sp>
      <p:sp>
        <p:nvSpPr>
          <p:cNvPr id="274" name="object 332">
            <a:extLst>
              <a:ext uri="{FF2B5EF4-FFF2-40B4-BE49-F238E27FC236}">
                <a16:creationId xmlns:a16="http://schemas.microsoft.com/office/drawing/2014/main" id="{1ECFC57B-E1C1-8B06-53D8-978413578629}"/>
              </a:ext>
            </a:extLst>
          </p:cNvPr>
          <p:cNvSpPr txBox="1"/>
          <p:nvPr/>
        </p:nvSpPr>
        <p:spPr>
          <a:xfrm>
            <a:off x="2715738" y="4842535"/>
            <a:ext cx="1295400" cy="124393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172.21.100.51/16</a:t>
            </a:r>
            <a:endParaRPr sz="1000" dirty="0">
              <a:latin typeface="メイリオ" panose="020B0604030504040204" pitchFamily="50" charset="-128"/>
              <a:ea typeface="メイリオ" panose="020B0604030504040204" pitchFamily="50" charset="-128"/>
              <a:cs typeface="MS PGothic"/>
            </a:endParaRPr>
          </a:p>
        </p:txBody>
      </p:sp>
      <p:sp>
        <p:nvSpPr>
          <p:cNvPr id="275" name="object 332">
            <a:extLst>
              <a:ext uri="{FF2B5EF4-FFF2-40B4-BE49-F238E27FC236}">
                <a16:creationId xmlns:a16="http://schemas.microsoft.com/office/drawing/2014/main" id="{93BBB96D-4374-265E-6336-D08DBCB8D637}"/>
              </a:ext>
            </a:extLst>
          </p:cNvPr>
          <p:cNvSpPr txBox="1"/>
          <p:nvPr/>
        </p:nvSpPr>
        <p:spPr>
          <a:xfrm>
            <a:off x="2724177" y="5631330"/>
            <a:ext cx="1295400" cy="124393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172.21.100.41/16</a:t>
            </a:r>
            <a:endParaRPr sz="1000" dirty="0">
              <a:latin typeface="メイリオ" panose="020B0604030504040204" pitchFamily="50" charset="-128"/>
              <a:ea typeface="メイリオ" panose="020B0604030504040204" pitchFamily="50" charset="-128"/>
              <a:cs typeface="MS PGothic"/>
            </a:endParaRPr>
          </a:p>
        </p:txBody>
      </p:sp>
      <p:sp>
        <p:nvSpPr>
          <p:cNvPr id="276" name="object 332">
            <a:extLst>
              <a:ext uri="{FF2B5EF4-FFF2-40B4-BE49-F238E27FC236}">
                <a16:creationId xmlns:a16="http://schemas.microsoft.com/office/drawing/2014/main" id="{A5CC6FE8-1B24-355F-F50C-D7EE8FE224DE}"/>
              </a:ext>
            </a:extLst>
          </p:cNvPr>
          <p:cNvSpPr txBox="1"/>
          <p:nvPr/>
        </p:nvSpPr>
        <p:spPr>
          <a:xfrm>
            <a:off x="2715738" y="6371264"/>
            <a:ext cx="1295400" cy="124393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172.21.100.31/16</a:t>
            </a:r>
            <a:endParaRPr sz="1000" dirty="0">
              <a:latin typeface="メイリオ" panose="020B0604030504040204" pitchFamily="50" charset="-128"/>
              <a:ea typeface="メイリオ" panose="020B0604030504040204" pitchFamily="50" charset="-128"/>
              <a:cs typeface="MS PGothic"/>
            </a:endParaRPr>
          </a:p>
        </p:txBody>
      </p:sp>
      <p:sp>
        <p:nvSpPr>
          <p:cNvPr id="277" name="object 332">
            <a:extLst>
              <a:ext uri="{FF2B5EF4-FFF2-40B4-BE49-F238E27FC236}">
                <a16:creationId xmlns:a16="http://schemas.microsoft.com/office/drawing/2014/main" id="{18CD7763-602B-E18C-0607-7CBDE8BFF07C}"/>
              </a:ext>
            </a:extLst>
          </p:cNvPr>
          <p:cNvSpPr txBox="1"/>
          <p:nvPr/>
        </p:nvSpPr>
        <p:spPr>
          <a:xfrm>
            <a:off x="2724177" y="7167750"/>
            <a:ext cx="1295400" cy="124393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172.21.100.21/16</a:t>
            </a:r>
            <a:endParaRPr sz="1000" dirty="0">
              <a:latin typeface="メイリオ" panose="020B0604030504040204" pitchFamily="50" charset="-128"/>
              <a:ea typeface="メイリオ" panose="020B0604030504040204" pitchFamily="50" charset="-128"/>
              <a:cs typeface="MS PGothic"/>
            </a:endParaRPr>
          </a:p>
        </p:txBody>
      </p:sp>
      <p:sp>
        <p:nvSpPr>
          <p:cNvPr id="278" name="object 332">
            <a:extLst>
              <a:ext uri="{FF2B5EF4-FFF2-40B4-BE49-F238E27FC236}">
                <a16:creationId xmlns:a16="http://schemas.microsoft.com/office/drawing/2014/main" id="{072EB5FB-D5C8-224E-E531-E5B37B4C828B}"/>
              </a:ext>
            </a:extLst>
          </p:cNvPr>
          <p:cNvSpPr txBox="1"/>
          <p:nvPr/>
        </p:nvSpPr>
        <p:spPr>
          <a:xfrm>
            <a:off x="5837548" y="6350178"/>
            <a:ext cx="1295400" cy="124393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172.21.100.1/16</a:t>
            </a:r>
            <a:endParaRPr sz="1000" dirty="0">
              <a:latin typeface="メイリオ" panose="020B0604030504040204" pitchFamily="50" charset="-128"/>
              <a:ea typeface="メイリオ" panose="020B0604030504040204" pitchFamily="50" charset="-128"/>
              <a:cs typeface="MS PGothic"/>
            </a:endParaRPr>
          </a:p>
        </p:txBody>
      </p:sp>
      <p:sp>
        <p:nvSpPr>
          <p:cNvPr id="279" name="object 332">
            <a:extLst>
              <a:ext uri="{FF2B5EF4-FFF2-40B4-BE49-F238E27FC236}">
                <a16:creationId xmlns:a16="http://schemas.microsoft.com/office/drawing/2014/main" id="{1F14D569-23C0-F3B3-DC16-C6F2E704B21E}"/>
              </a:ext>
            </a:extLst>
          </p:cNvPr>
          <p:cNvSpPr txBox="1"/>
          <p:nvPr/>
        </p:nvSpPr>
        <p:spPr>
          <a:xfrm>
            <a:off x="7478367" y="7978355"/>
            <a:ext cx="1325682" cy="22698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172.21.0.1/16</a:t>
            </a:r>
          </a:p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192.168.123.1/24</a:t>
            </a:r>
          </a:p>
        </p:txBody>
      </p:sp>
      <p:sp>
        <p:nvSpPr>
          <p:cNvPr id="281" name="object 332">
            <a:extLst>
              <a:ext uri="{FF2B5EF4-FFF2-40B4-BE49-F238E27FC236}">
                <a16:creationId xmlns:a16="http://schemas.microsoft.com/office/drawing/2014/main" id="{69C01752-1166-5B90-C6EA-C1490D90348E}"/>
              </a:ext>
            </a:extLst>
          </p:cNvPr>
          <p:cNvSpPr txBox="1"/>
          <p:nvPr/>
        </p:nvSpPr>
        <p:spPr>
          <a:xfrm>
            <a:off x="6115050" y="9288523"/>
            <a:ext cx="1325682" cy="22698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172.21.101.1/16</a:t>
            </a:r>
          </a:p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192.168.123.101/24</a:t>
            </a:r>
          </a:p>
        </p:txBody>
      </p:sp>
      <p:sp>
        <p:nvSpPr>
          <p:cNvPr id="282" name="object 332">
            <a:extLst>
              <a:ext uri="{FF2B5EF4-FFF2-40B4-BE49-F238E27FC236}">
                <a16:creationId xmlns:a16="http://schemas.microsoft.com/office/drawing/2014/main" id="{74ED1794-0A33-F2A9-B192-8564929D427A}"/>
              </a:ext>
            </a:extLst>
          </p:cNvPr>
          <p:cNvSpPr txBox="1"/>
          <p:nvPr/>
        </p:nvSpPr>
        <p:spPr>
          <a:xfrm>
            <a:off x="6115050" y="10307405"/>
            <a:ext cx="1325682" cy="22698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172.21.101.2/16</a:t>
            </a:r>
          </a:p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192.168.123.102/24</a:t>
            </a:r>
          </a:p>
        </p:txBody>
      </p:sp>
      <p:sp>
        <p:nvSpPr>
          <p:cNvPr id="283" name="object 332">
            <a:extLst>
              <a:ext uri="{FF2B5EF4-FFF2-40B4-BE49-F238E27FC236}">
                <a16:creationId xmlns:a16="http://schemas.microsoft.com/office/drawing/2014/main" id="{FEC3361D-E304-096E-CD65-A8290B653424}"/>
              </a:ext>
            </a:extLst>
          </p:cNvPr>
          <p:cNvSpPr txBox="1"/>
          <p:nvPr/>
        </p:nvSpPr>
        <p:spPr>
          <a:xfrm>
            <a:off x="4944715" y="9805207"/>
            <a:ext cx="1325682" cy="22698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Virtual IP</a:t>
            </a:r>
          </a:p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172.21.1.110/16</a:t>
            </a:r>
          </a:p>
        </p:txBody>
      </p:sp>
      <p:sp>
        <p:nvSpPr>
          <p:cNvPr id="284" name="object 332">
            <a:extLst>
              <a:ext uri="{FF2B5EF4-FFF2-40B4-BE49-F238E27FC236}">
                <a16:creationId xmlns:a16="http://schemas.microsoft.com/office/drawing/2014/main" id="{83CEA061-AB27-9FB2-C6ED-79BAA5FE2A97}"/>
              </a:ext>
            </a:extLst>
          </p:cNvPr>
          <p:cNvSpPr txBox="1"/>
          <p:nvPr/>
        </p:nvSpPr>
        <p:spPr>
          <a:xfrm>
            <a:off x="7478367" y="8810023"/>
            <a:ext cx="1325682" cy="124393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600"/>
              </a:lnSpc>
              <a:spcBef>
                <a:spcPts val="220"/>
              </a:spcBef>
            </a:pPr>
            <a:r>
              <a:rPr lang="en-US" sz="1000" spc="-5" dirty="0">
                <a:latin typeface="メイリオ" panose="020B0604030504040204" pitchFamily="50" charset="-128"/>
                <a:ea typeface="メイリオ" panose="020B0604030504040204" pitchFamily="50" charset="-128"/>
                <a:cs typeface="MS PGothic"/>
              </a:rPr>
              <a:t>172.21.100.11/16</a:t>
            </a:r>
          </a:p>
        </p:txBody>
      </p:sp>
      <p:sp>
        <p:nvSpPr>
          <p:cNvPr id="295" name="テキスト ボックス 294">
            <a:extLst>
              <a:ext uri="{FF2B5EF4-FFF2-40B4-BE49-F238E27FC236}">
                <a16:creationId xmlns:a16="http://schemas.microsoft.com/office/drawing/2014/main" id="{836EAC91-A8E7-0882-D605-67D4DAA3EB42}"/>
              </a:ext>
            </a:extLst>
          </p:cNvPr>
          <p:cNvSpPr txBox="1"/>
          <p:nvPr/>
        </p:nvSpPr>
        <p:spPr>
          <a:xfrm>
            <a:off x="10864294" y="4527274"/>
            <a:ext cx="16898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◆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SSID</a:t>
            </a:r>
          </a:p>
          <a:p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2.4GHz:newsaitama012</a:t>
            </a:r>
          </a:p>
          <a:p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5GHz:newsaitama012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6" name="テキスト ボックス 295">
            <a:extLst>
              <a:ext uri="{FF2B5EF4-FFF2-40B4-BE49-F238E27FC236}">
                <a16:creationId xmlns:a16="http://schemas.microsoft.com/office/drawing/2014/main" id="{E2AF365B-85DA-4BC9-655C-3C575B37967D}"/>
              </a:ext>
            </a:extLst>
          </p:cNvPr>
          <p:cNvSpPr txBox="1"/>
          <p:nvPr/>
        </p:nvSpPr>
        <p:spPr>
          <a:xfrm>
            <a:off x="12683935" y="4527274"/>
            <a:ext cx="16898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◆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Password</a:t>
            </a: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2.4GHz:newsaitama012</a:t>
            </a:r>
          </a:p>
          <a:p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5GHz:newsaitama012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7" name="正方形/長方形 296">
            <a:extLst>
              <a:ext uri="{FF2B5EF4-FFF2-40B4-BE49-F238E27FC236}">
                <a16:creationId xmlns:a16="http://schemas.microsoft.com/office/drawing/2014/main" id="{2E1A8F9B-F3C8-115D-5B54-0A62C44115A1}"/>
              </a:ext>
            </a:extLst>
          </p:cNvPr>
          <p:cNvSpPr/>
          <p:nvPr/>
        </p:nvSpPr>
        <p:spPr>
          <a:xfrm>
            <a:off x="10864294" y="4495835"/>
            <a:ext cx="3509527" cy="652225"/>
          </a:xfrm>
          <a:prstGeom prst="rect">
            <a:avLst/>
          </a:prstGeom>
          <a:noFill/>
          <a:ln w="12700"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356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</TotalTime>
  <Words>146</Words>
  <Application>Microsoft Office PowerPoint</Application>
  <PresentationFormat>ユーザー設定</PresentationFormat>
  <Paragraphs>69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MS PGothic</vt:lpstr>
      <vt:lpstr>メイリオ</vt:lpstr>
      <vt:lpstr>游ゴシック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k.shimizu</dc:creator>
  <cp:lastModifiedBy>ken shimizu</cp:lastModifiedBy>
  <cp:revision>16</cp:revision>
  <dcterms:created xsi:type="dcterms:W3CDTF">2024-06-17T08:33:06Z</dcterms:created>
  <dcterms:modified xsi:type="dcterms:W3CDTF">2024-06-17T16:58:42Z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2017-04-15T00:00:00Z</vt:filetime>
  </property>
  <property fmtid="{D5CDD505-2E9C-101B-9397-08002B2CF9AE}" pid="3" name="Creator">
    <vt:lpwstr>Draw</vt:lpwstr>
  </property>
  <property fmtid="{D5CDD505-2E9C-101B-9397-08002B2CF9AE}" pid="4" name="LastSaved">
    <vt:filetime>2017-04-15T00:00:00Z</vt:filetime>
  </property>
</Properties>
</file>